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2"/>
  </p:notesMasterIdLst>
  <p:handoutMasterIdLst>
    <p:handoutMasterId r:id="rId23"/>
  </p:handout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300" r:id="rId11"/>
    <p:sldId id="302" r:id="rId12"/>
    <p:sldId id="304" r:id="rId13"/>
    <p:sldId id="306" r:id="rId14"/>
    <p:sldId id="308" r:id="rId15"/>
    <p:sldId id="310" r:id="rId16"/>
    <p:sldId id="312" r:id="rId17"/>
    <p:sldId id="314" r:id="rId18"/>
    <p:sldId id="316" r:id="rId19"/>
    <p:sldId id="318" r:id="rId20"/>
    <p:sldId id="320" r:id="rId2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zabeth Brown" initials="EB" lastIdx="15" clrIdx="0"/>
  <p:cmAuthor id="1" name="Francisco Tomas Parral Pineda" initials="FTPP" lastIdx="1" clrIdx="1">
    <p:extLst/>
  </p:cmAuthor>
  <p:cmAuthor id="2" name="Baloyi,Charles (BE)" initials="B(" lastIdx="2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31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58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820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F16A6F-34ED-4CC6-A893-4473D56174B0}" type="doc">
      <dgm:prSet loTypeId="urn:microsoft.com/office/officeart/2005/8/layout/pyramid2" loCatId="pyramid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ZA"/>
        </a:p>
      </dgm:t>
    </dgm:pt>
    <dgm:pt modelId="{4F5504D3-AAA4-4F8A-9E0A-9BAA02AB0ABE}">
      <dgm:prSet phldrT="[Text]" custT="1"/>
      <dgm:spPr>
        <a:xfrm>
          <a:off x="2255877" y="71548"/>
          <a:ext cx="1048065" cy="681242"/>
        </a:xfrm>
      </dgm:spPr>
      <dgm:t>
        <a:bodyPr/>
        <a:lstStyle/>
        <a:p>
          <a:r>
            <a:rPr lang="en-ZA" sz="1600" b="1" dirty="0" smtClean="0"/>
            <a:t>Constitutional Interaction Policy</a:t>
          </a:r>
          <a:endParaRPr lang="en-ZA" sz="1600" b="1" dirty="0">
            <a:latin typeface="Calibri"/>
            <a:ea typeface="+mn-ea"/>
            <a:cs typeface="+mn-cs"/>
          </a:endParaRPr>
        </a:p>
      </dgm:t>
    </dgm:pt>
    <dgm:pt modelId="{0F3510CA-EEDB-40A0-B08B-541F8733CCEF}" type="parTrans" cxnId="{9A765B12-3066-46CA-A5C3-1D7386A187E6}">
      <dgm:prSet/>
      <dgm:spPr/>
      <dgm:t>
        <a:bodyPr/>
        <a:lstStyle/>
        <a:p>
          <a:endParaRPr lang="en-ZA"/>
        </a:p>
      </dgm:t>
    </dgm:pt>
    <dgm:pt modelId="{77B12516-E1DA-4CDC-87F5-9A39AF75F239}" type="sibTrans" cxnId="{9A765B12-3066-46CA-A5C3-1D7386A187E6}">
      <dgm:prSet/>
      <dgm:spPr/>
      <dgm:t>
        <a:bodyPr/>
        <a:lstStyle/>
        <a:p>
          <a:endParaRPr lang="en-ZA"/>
        </a:p>
      </dgm:t>
    </dgm:pt>
    <dgm:pt modelId="{D36A304F-AA83-494A-8CE9-1986DCB7D5FA}">
      <dgm:prSet custT="1"/>
      <dgm:spPr/>
      <dgm:t>
        <a:bodyPr/>
        <a:lstStyle/>
        <a:p>
          <a:r>
            <a:rPr lang="en-ZA" sz="1600" b="1" dirty="0" smtClean="0">
              <a:latin typeface="Calibri" panose="020F0502020204030204" pitchFamily="34" charset="0"/>
              <a:cs typeface="Arial" panose="020B0604020202020204" pitchFamily="34" charset="0"/>
            </a:rPr>
            <a:t>MoU framework </a:t>
          </a:r>
          <a:endParaRPr lang="en-ZA" sz="1600" b="1" dirty="0">
            <a:latin typeface="Calibri" panose="020F0502020204030204" pitchFamily="34" charset="0"/>
            <a:cs typeface="Arial" panose="020B0604020202020204" pitchFamily="34" charset="0"/>
          </a:endParaRPr>
        </a:p>
      </dgm:t>
    </dgm:pt>
    <dgm:pt modelId="{3D722871-A595-432B-B4D9-9A418BD05410}" type="sibTrans" cxnId="{911AB420-BEE8-4B98-840A-958750EDBB9A}">
      <dgm:prSet/>
      <dgm:spPr/>
      <dgm:t>
        <a:bodyPr/>
        <a:lstStyle/>
        <a:p>
          <a:endParaRPr lang="en-ZA"/>
        </a:p>
      </dgm:t>
    </dgm:pt>
    <dgm:pt modelId="{D3C09447-0A92-4F3A-9716-E7DAF9C2C546}" type="parTrans" cxnId="{911AB420-BEE8-4B98-840A-958750EDBB9A}">
      <dgm:prSet/>
      <dgm:spPr/>
      <dgm:t>
        <a:bodyPr/>
        <a:lstStyle/>
        <a:p>
          <a:endParaRPr lang="en-ZA"/>
        </a:p>
      </dgm:t>
    </dgm:pt>
    <dgm:pt modelId="{88509A31-22DC-4798-84F1-4310F93C0D27}">
      <dgm:prSet custT="1"/>
      <dgm:spPr/>
      <dgm:t>
        <a:bodyPr/>
        <a:lstStyle/>
        <a:p>
          <a:r>
            <a:rPr lang="en-ZA" sz="1700" b="1" dirty="0" smtClean="0"/>
            <a:t>Stakeholder Management Framework  </a:t>
          </a:r>
          <a:endParaRPr lang="en-ZA" sz="1700" b="1" dirty="0"/>
        </a:p>
      </dgm:t>
    </dgm:pt>
    <dgm:pt modelId="{4A49E544-612B-4735-983E-230345292E77}" type="parTrans" cxnId="{34DF2633-DA8A-4B44-9583-85FF8C1DB211}">
      <dgm:prSet/>
      <dgm:spPr/>
      <dgm:t>
        <a:bodyPr/>
        <a:lstStyle/>
        <a:p>
          <a:endParaRPr lang="en-ZA"/>
        </a:p>
      </dgm:t>
    </dgm:pt>
    <dgm:pt modelId="{BE3D9882-A454-49ED-960C-B44C76C8708A}" type="sibTrans" cxnId="{34DF2633-DA8A-4B44-9583-85FF8C1DB211}">
      <dgm:prSet/>
      <dgm:spPr/>
      <dgm:t>
        <a:bodyPr/>
        <a:lstStyle/>
        <a:p>
          <a:endParaRPr lang="en-ZA"/>
        </a:p>
      </dgm:t>
    </dgm:pt>
    <dgm:pt modelId="{235B35A3-3F99-43E0-AD4A-CC635081C130}">
      <dgm:prSet custT="1"/>
      <dgm:spPr/>
      <dgm:t>
        <a:bodyPr/>
        <a:lstStyle/>
        <a:p>
          <a:r>
            <a:rPr lang="en-ZA" sz="1600" b="1" dirty="0" smtClean="0"/>
            <a:t>Capacity building Policy</a:t>
          </a:r>
          <a:endParaRPr lang="en-ZA" sz="1600" b="1" dirty="0"/>
        </a:p>
      </dgm:t>
    </dgm:pt>
    <dgm:pt modelId="{1A848262-1CB6-4990-A1EF-3C82B1B18F89}" type="parTrans" cxnId="{65524590-D057-49E6-9794-9125E3747753}">
      <dgm:prSet/>
      <dgm:spPr/>
      <dgm:t>
        <a:bodyPr/>
        <a:lstStyle/>
        <a:p>
          <a:endParaRPr lang="en-ZA"/>
        </a:p>
      </dgm:t>
    </dgm:pt>
    <dgm:pt modelId="{0AB2D797-7FB4-4728-B534-F278ABFB3768}" type="sibTrans" cxnId="{65524590-D057-49E6-9794-9125E3747753}">
      <dgm:prSet/>
      <dgm:spPr/>
      <dgm:t>
        <a:bodyPr/>
        <a:lstStyle/>
        <a:p>
          <a:endParaRPr lang="en-ZA"/>
        </a:p>
      </dgm:t>
    </dgm:pt>
    <dgm:pt modelId="{B9FE06E2-DB46-431A-8264-A534F032201C}" type="pres">
      <dgm:prSet presAssocID="{72F16A6F-34ED-4CC6-A893-4473D56174B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ZA"/>
        </a:p>
      </dgm:t>
    </dgm:pt>
    <dgm:pt modelId="{66841B65-4848-48F4-AC93-A795D8C957B1}" type="pres">
      <dgm:prSet presAssocID="{72F16A6F-34ED-4CC6-A893-4473D56174B0}" presName="pyramid" presStyleLbl="node1" presStyleIdx="0" presStyleCnt="1"/>
      <dgm:spPr/>
      <dgm:t>
        <a:bodyPr/>
        <a:lstStyle/>
        <a:p>
          <a:endParaRPr lang="en-ZA"/>
        </a:p>
      </dgm:t>
    </dgm:pt>
    <dgm:pt modelId="{819B7152-CC80-4A37-84EE-33C738EA7973}" type="pres">
      <dgm:prSet presAssocID="{72F16A6F-34ED-4CC6-A893-4473D56174B0}" presName="theList" presStyleCnt="0"/>
      <dgm:spPr/>
      <dgm:t>
        <a:bodyPr/>
        <a:lstStyle/>
        <a:p>
          <a:endParaRPr lang="en-ZA"/>
        </a:p>
      </dgm:t>
    </dgm:pt>
    <dgm:pt modelId="{80265A03-36CD-407C-AE5D-162028289517}" type="pres">
      <dgm:prSet presAssocID="{88509A31-22DC-4798-84F1-4310F93C0D27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C0154A8-4D32-4501-A46D-E265C93D4070}" type="pres">
      <dgm:prSet presAssocID="{88509A31-22DC-4798-84F1-4310F93C0D27}" presName="aSpace" presStyleCnt="0"/>
      <dgm:spPr/>
      <dgm:t>
        <a:bodyPr/>
        <a:lstStyle/>
        <a:p>
          <a:endParaRPr lang="en-ZA"/>
        </a:p>
      </dgm:t>
    </dgm:pt>
    <dgm:pt modelId="{685CDB3F-764C-4F91-9C65-F167EA965F88}" type="pres">
      <dgm:prSet presAssocID="{4F5504D3-AAA4-4F8A-9E0A-9BAA02AB0ABE}" presName="aNode" presStyleLbl="fgAcc1" presStyleIdx="1" presStyleCnt="4" custLinFactNeighborX="523" custLinFactNeighborY="1290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ZA"/>
        </a:p>
      </dgm:t>
    </dgm:pt>
    <dgm:pt modelId="{6ABF4D87-30F5-4A67-AC65-E04AE11A1234}" type="pres">
      <dgm:prSet presAssocID="{4F5504D3-AAA4-4F8A-9E0A-9BAA02AB0ABE}" presName="aSpace" presStyleCnt="0"/>
      <dgm:spPr/>
      <dgm:t>
        <a:bodyPr/>
        <a:lstStyle/>
        <a:p>
          <a:endParaRPr lang="en-ZA"/>
        </a:p>
      </dgm:t>
    </dgm:pt>
    <dgm:pt modelId="{0E9B03BA-D68F-422D-852C-51D3E284985F}" type="pres">
      <dgm:prSet presAssocID="{235B35A3-3F99-43E0-AD4A-CC635081C130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C0190C3-6535-47C0-A502-CE347CE5D338}" type="pres">
      <dgm:prSet presAssocID="{235B35A3-3F99-43E0-AD4A-CC635081C130}" presName="aSpace" presStyleCnt="0"/>
      <dgm:spPr/>
      <dgm:t>
        <a:bodyPr/>
        <a:lstStyle/>
        <a:p>
          <a:endParaRPr lang="en-ZA"/>
        </a:p>
      </dgm:t>
    </dgm:pt>
    <dgm:pt modelId="{4B8357B3-C6FE-4167-AB0A-7004E62DF54D}" type="pres">
      <dgm:prSet presAssocID="{D36A304F-AA83-494A-8CE9-1986DCB7D5FA}" presName="aNode" presStyleLbl="fgAcc1" presStyleIdx="3" presStyleCnt="4" custScaleX="100273" custLinFactNeighborX="-182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4E4FB57-C5E6-4F76-BC02-FF053D1BF05B}" type="pres">
      <dgm:prSet presAssocID="{D36A304F-AA83-494A-8CE9-1986DCB7D5FA}" presName="aSpace" presStyleCnt="0"/>
      <dgm:spPr/>
      <dgm:t>
        <a:bodyPr/>
        <a:lstStyle/>
        <a:p>
          <a:endParaRPr lang="en-ZA"/>
        </a:p>
      </dgm:t>
    </dgm:pt>
  </dgm:ptLst>
  <dgm:cxnLst>
    <dgm:cxn modelId="{02351C26-69B2-40A3-B3F9-7B786AE7D37E}" type="presOf" srcId="{72F16A6F-34ED-4CC6-A893-4473D56174B0}" destId="{B9FE06E2-DB46-431A-8264-A534F032201C}" srcOrd="0" destOrd="0" presId="urn:microsoft.com/office/officeart/2005/8/layout/pyramid2"/>
    <dgm:cxn modelId="{C26F58AE-B8CE-4015-BE32-973CD536C7A9}" type="presOf" srcId="{235B35A3-3F99-43E0-AD4A-CC635081C130}" destId="{0E9B03BA-D68F-422D-852C-51D3E284985F}" srcOrd="0" destOrd="0" presId="urn:microsoft.com/office/officeart/2005/8/layout/pyramid2"/>
    <dgm:cxn modelId="{910F694E-2E02-48D9-9530-23DC89D95E52}" type="presOf" srcId="{88509A31-22DC-4798-84F1-4310F93C0D27}" destId="{80265A03-36CD-407C-AE5D-162028289517}" srcOrd="0" destOrd="0" presId="urn:microsoft.com/office/officeart/2005/8/layout/pyramid2"/>
    <dgm:cxn modelId="{34DF2633-DA8A-4B44-9583-85FF8C1DB211}" srcId="{72F16A6F-34ED-4CC6-A893-4473D56174B0}" destId="{88509A31-22DC-4798-84F1-4310F93C0D27}" srcOrd="0" destOrd="0" parTransId="{4A49E544-612B-4735-983E-230345292E77}" sibTransId="{BE3D9882-A454-49ED-960C-B44C76C8708A}"/>
    <dgm:cxn modelId="{9A765B12-3066-46CA-A5C3-1D7386A187E6}" srcId="{72F16A6F-34ED-4CC6-A893-4473D56174B0}" destId="{4F5504D3-AAA4-4F8A-9E0A-9BAA02AB0ABE}" srcOrd="1" destOrd="0" parTransId="{0F3510CA-EEDB-40A0-B08B-541F8733CCEF}" sibTransId="{77B12516-E1DA-4CDC-87F5-9A39AF75F239}"/>
    <dgm:cxn modelId="{406E6788-7423-40F7-ABBE-D9521AED19CA}" type="presOf" srcId="{4F5504D3-AAA4-4F8A-9E0A-9BAA02AB0ABE}" destId="{685CDB3F-764C-4F91-9C65-F167EA965F88}" srcOrd="0" destOrd="0" presId="urn:microsoft.com/office/officeart/2005/8/layout/pyramid2"/>
    <dgm:cxn modelId="{911AB420-BEE8-4B98-840A-958750EDBB9A}" srcId="{72F16A6F-34ED-4CC6-A893-4473D56174B0}" destId="{D36A304F-AA83-494A-8CE9-1986DCB7D5FA}" srcOrd="3" destOrd="0" parTransId="{D3C09447-0A92-4F3A-9716-E7DAF9C2C546}" sibTransId="{3D722871-A595-432B-B4D9-9A418BD05410}"/>
    <dgm:cxn modelId="{8D380E9B-3CD4-4E2B-A3C9-7D032F854C97}" type="presOf" srcId="{D36A304F-AA83-494A-8CE9-1986DCB7D5FA}" destId="{4B8357B3-C6FE-4167-AB0A-7004E62DF54D}" srcOrd="0" destOrd="0" presId="urn:microsoft.com/office/officeart/2005/8/layout/pyramid2"/>
    <dgm:cxn modelId="{65524590-D057-49E6-9794-9125E3747753}" srcId="{72F16A6F-34ED-4CC6-A893-4473D56174B0}" destId="{235B35A3-3F99-43E0-AD4A-CC635081C130}" srcOrd="2" destOrd="0" parTransId="{1A848262-1CB6-4990-A1EF-3C82B1B18F89}" sibTransId="{0AB2D797-7FB4-4728-B534-F278ABFB3768}"/>
    <dgm:cxn modelId="{D52289A3-AA52-4C03-98E8-3805838A8DBB}" type="presParOf" srcId="{B9FE06E2-DB46-431A-8264-A534F032201C}" destId="{66841B65-4848-48F4-AC93-A795D8C957B1}" srcOrd="0" destOrd="0" presId="urn:microsoft.com/office/officeart/2005/8/layout/pyramid2"/>
    <dgm:cxn modelId="{D988491E-90FE-4DE5-86CA-0ED6B056D90E}" type="presParOf" srcId="{B9FE06E2-DB46-431A-8264-A534F032201C}" destId="{819B7152-CC80-4A37-84EE-33C738EA7973}" srcOrd="1" destOrd="0" presId="urn:microsoft.com/office/officeart/2005/8/layout/pyramid2"/>
    <dgm:cxn modelId="{0B417FB8-C218-46A8-B158-15DF4ADEA3E0}" type="presParOf" srcId="{819B7152-CC80-4A37-84EE-33C738EA7973}" destId="{80265A03-36CD-407C-AE5D-162028289517}" srcOrd="0" destOrd="0" presId="urn:microsoft.com/office/officeart/2005/8/layout/pyramid2"/>
    <dgm:cxn modelId="{33A75361-5725-4F2A-8399-5BE678F0F3F2}" type="presParOf" srcId="{819B7152-CC80-4A37-84EE-33C738EA7973}" destId="{DC0154A8-4D32-4501-A46D-E265C93D4070}" srcOrd="1" destOrd="0" presId="urn:microsoft.com/office/officeart/2005/8/layout/pyramid2"/>
    <dgm:cxn modelId="{0B146B3B-140A-4E12-88FD-D68BA62E683B}" type="presParOf" srcId="{819B7152-CC80-4A37-84EE-33C738EA7973}" destId="{685CDB3F-764C-4F91-9C65-F167EA965F88}" srcOrd="2" destOrd="0" presId="urn:microsoft.com/office/officeart/2005/8/layout/pyramid2"/>
    <dgm:cxn modelId="{E1C809B9-8BEE-40FF-9790-727F6DA1F593}" type="presParOf" srcId="{819B7152-CC80-4A37-84EE-33C738EA7973}" destId="{6ABF4D87-30F5-4A67-AC65-E04AE11A1234}" srcOrd="3" destOrd="0" presId="urn:microsoft.com/office/officeart/2005/8/layout/pyramid2"/>
    <dgm:cxn modelId="{039A35F6-97D5-469F-99D0-DB8A111876AA}" type="presParOf" srcId="{819B7152-CC80-4A37-84EE-33C738EA7973}" destId="{0E9B03BA-D68F-422D-852C-51D3E284985F}" srcOrd="4" destOrd="0" presId="urn:microsoft.com/office/officeart/2005/8/layout/pyramid2"/>
    <dgm:cxn modelId="{908AA615-A60C-420A-8C3E-A8CB73422A76}" type="presParOf" srcId="{819B7152-CC80-4A37-84EE-33C738EA7973}" destId="{1C0190C3-6535-47C0-A502-CE347CE5D338}" srcOrd="5" destOrd="0" presId="urn:microsoft.com/office/officeart/2005/8/layout/pyramid2"/>
    <dgm:cxn modelId="{49642D46-DD59-4DD0-9820-C0E0C66D4DE5}" type="presParOf" srcId="{819B7152-CC80-4A37-84EE-33C738EA7973}" destId="{4B8357B3-C6FE-4167-AB0A-7004E62DF54D}" srcOrd="6" destOrd="0" presId="urn:microsoft.com/office/officeart/2005/8/layout/pyramid2"/>
    <dgm:cxn modelId="{DA08E2D8-DAEB-45C1-B57C-B7A33704584F}" type="presParOf" srcId="{819B7152-CC80-4A37-84EE-33C738EA7973}" destId="{B4E4FB57-C5E6-4F76-BC02-FF053D1BF05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F16A6F-34ED-4CC6-A893-4473D56174B0}" type="doc">
      <dgm:prSet loTypeId="urn:microsoft.com/office/officeart/2005/8/layout/pyramid2" loCatId="pyramid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ZA"/>
        </a:p>
      </dgm:t>
    </dgm:pt>
    <dgm:pt modelId="{4F5504D3-AAA4-4F8A-9E0A-9BAA02AB0ABE}">
      <dgm:prSet phldrT="[Text]" custT="1"/>
      <dgm:spPr>
        <a:xfrm>
          <a:off x="2255877" y="71548"/>
          <a:ext cx="1048065" cy="681242"/>
        </a:xfrm>
      </dgm:spPr>
      <dgm:t>
        <a:bodyPr/>
        <a:lstStyle/>
        <a:p>
          <a:r>
            <a:rPr lang="en-ZA" sz="1600" b="1" dirty="0" smtClean="0">
              <a:latin typeface="Calibri"/>
              <a:ea typeface="+mn-ea"/>
              <a:cs typeface="+mn-cs"/>
            </a:rPr>
            <a:t>Scanning of environment procedure</a:t>
          </a:r>
          <a:endParaRPr lang="en-ZA" sz="1600" b="1" dirty="0">
            <a:latin typeface="Calibri"/>
            <a:ea typeface="+mn-ea"/>
            <a:cs typeface="+mn-cs"/>
          </a:endParaRPr>
        </a:p>
      </dgm:t>
    </dgm:pt>
    <dgm:pt modelId="{0F3510CA-EEDB-40A0-B08B-541F8733CCEF}" type="parTrans" cxnId="{9A765B12-3066-46CA-A5C3-1D7386A187E6}">
      <dgm:prSet/>
      <dgm:spPr/>
      <dgm:t>
        <a:bodyPr/>
        <a:lstStyle/>
        <a:p>
          <a:endParaRPr lang="en-ZA"/>
        </a:p>
      </dgm:t>
    </dgm:pt>
    <dgm:pt modelId="{77B12516-E1DA-4CDC-87F5-9A39AF75F239}" type="sibTrans" cxnId="{9A765B12-3066-46CA-A5C3-1D7386A187E6}">
      <dgm:prSet/>
      <dgm:spPr/>
      <dgm:t>
        <a:bodyPr/>
        <a:lstStyle/>
        <a:p>
          <a:endParaRPr lang="en-ZA"/>
        </a:p>
      </dgm:t>
    </dgm:pt>
    <dgm:pt modelId="{88509A31-22DC-4798-84F1-4310F93C0D27}">
      <dgm:prSet custT="1"/>
      <dgm:spPr/>
      <dgm:t>
        <a:bodyPr/>
        <a:lstStyle/>
        <a:p>
          <a:r>
            <a:rPr lang="en-ZA" sz="1700" b="1" dirty="0" smtClean="0"/>
            <a:t>Tabling of reports policy  </a:t>
          </a:r>
          <a:endParaRPr lang="en-ZA" sz="1700" b="1" dirty="0"/>
        </a:p>
      </dgm:t>
    </dgm:pt>
    <dgm:pt modelId="{4A49E544-612B-4735-983E-230345292E77}" type="parTrans" cxnId="{34DF2633-DA8A-4B44-9583-85FF8C1DB211}">
      <dgm:prSet/>
      <dgm:spPr/>
      <dgm:t>
        <a:bodyPr/>
        <a:lstStyle/>
        <a:p>
          <a:endParaRPr lang="en-ZA"/>
        </a:p>
      </dgm:t>
    </dgm:pt>
    <dgm:pt modelId="{BE3D9882-A454-49ED-960C-B44C76C8708A}" type="sibTrans" cxnId="{34DF2633-DA8A-4B44-9583-85FF8C1DB211}">
      <dgm:prSet/>
      <dgm:spPr/>
      <dgm:t>
        <a:bodyPr/>
        <a:lstStyle/>
        <a:p>
          <a:endParaRPr lang="en-ZA"/>
        </a:p>
      </dgm:t>
    </dgm:pt>
    <dgm:pt modelId="{B9FE06E2-DB46-431A-8264-A534F032201C}" type="pres">
      <dgm:prSet presAssocID="{72F16A6F-34ED-4CC6-A893-4473D56174B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ZA"/>
        </a:p>
      </dgm:t>
    </dgm:pt>
    <dgm:pt modelId="{66841B65-4848-48F4-AC93-A795D8C957B1}" type="pres">
      <dgm:prSet presAssocID="{72F16A6F-34ED-4CC6-A893-4473D56174B0}" presName="pyramid" presStyleLbl="node1" presStyleIdx="0" presStyleCnt="1"/>
      <dgm:spPr/>
      <dgm:t>
        <a:bodyPr/>
        <a:lstStyle/>
        <a:p>
          <a:endParaRPr lang="en-ZA"/>
        </a:p>
      </dgm:t>
    </dgm:pt>
    <dgm:pt modelId="{819B7152-CC80-4A37-84EE-33C738EA7973}" type="pres">
      <dgm:prSet presAssocID="{72F16A6F-34ED-4CC6-A893-4473D56174B0}" presName="theList" presStyleCnt="0"/>
      <dgm:spPr/>
      <dgm:t>
        <a:bodyPr/>
        <a:lstStyle/>
        <a:p>
          <a:endParaRPr lang="en-ZA"/>
        </a:p>
      </dgm:t>
    </dgm:pt>
    <dgm:pt modelId="{80265A03-36CD-407C-AE5D-162028289517}" type="pres">
      <dgm:prSet presAssocID="{88509A31-22DC-4798-84F1-4310F93C0D27}" presName="aNode" presStyleLbl="fgAcc1" presStyleIdx="0" presStyleCnt="2" custScaleY="5386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C0154A8-4D32-4501-A46D-E265C93D4070}" type="pres">
      <dgm:prSet presAssocID="{88509A31-22DC-4798-84F1-4310F93C0D27}" presName="aSpace" presStyleCnt="0"/>
      <dgm:spPr/>
      <dgm:t>
        <a:bodyPr/>
        <a:lstStyle/>
        <a:p>
          <a:endParaRPr lang="en-ZA"/>
        </a:p>
      </dgm:t>
    </dgm:pt>
    <dgm:pt modelId="{685CDB3F-764C-4F91-9C65-F167EA965F88}" type="pres">
      <dgm:prSet presAssocID="{4F5504D3-AAA4-4F8A-9E0A-9BAA02AB0ABE}" presName="aNode" presStyleLbl="fgAcc1" presStyleIdx="1" presStyleCnt="2" custScaleY="53964" custLinFactNeighborX="523" custLinFactNeighborY="1290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ZA"/>
        </a:p>
      </dgm:t>
    </dgm:pt>
    <dgm:pt modelId="{6ABF4D87-30F5-4A67-AC65-E04AE11A1234}" type="pres">
      <dgm:prSet presAssocID="{4F5504D3-AAA4-4F8A-9E0A-9BAA02AB0ABE}" presName="aSpace" presStyleCnt="0"/>
      <dgm:spPr/>
      <dgm:t>
        <a:bodyPr/>
        <a:lstStyle/>
        <a:p>
          <a:endParaRPr lang="en-ZA"/>
        </a:p>
      </dgm:t>
    </dgm:pt>
  </dgm:ptLst>
  <dgm:cxnLst>
    <dgm:cxn modelId="{AED242D6-C340-4FD1-BB95-CEC5C7D2CE2F}" type="presOf" srcId="{72F16A6F-34ED-4CC6-A893-4473D56174B0}" destId="{B9FE06E2-DB46-431A-8264-A534F032201C}" srcOrd="0" destOrd="0" presId="urn:microsoft.com/office/officeart/2005/8/layout/pyramid2"/>
    <dgm:cxn modelId="{34DF2633-DA8A-4B44-9583-85FF8C1DB211}" srcId="{72F16A6F-34ED-4CC6-A893-4473D56174B0}" destId="{88509A31-22DC-4798-84F1-4310F93C0D27}" srcOrd="0" destOrd="0" parTransId="{4A49E544-612B-4735-983E-230345292E77}" sibTransId="{BE3D9882-A454-49ED-960C-B44C76C8708A}"/>
    <dgm:cxn modelId="{58673BBA-F77F-43EB-BD30-F40CA31C906B}" type="presOf" srcId="{88509A31-22DC-4798-84F1-4310F93C0D27}" destId="{80265A03-36CD-407C-AE5D-162028289517}" srcOrd="0" destOrd="0" presId="urn:microsoft.com/office/officeart/2005/8/layout/pyramid2"/>
    <dgm:cxn modelId="{9A765B12-3066-46CA-A5C3-1D7386A187E6}" srcId="{72F16A6F-34ED-4CC6-A893-4473D56174B0}" destId="{4F5504D3-AAA4-4F8A-9E0A-9BAA02AB0ABE}" srcOrd="1" destOrd="0" parTransId="{0F3510CA-EEDB-40A0-B08B-541F8733CCEF}" sibTransId="{77B12516-E1DA-4CDC-87F5-9A39AF75F239}"/>
    <dgm:cxn modelId="{01DCF46A-F544-49E1-BC85-07D1601152D6}" type="presOf" srcId="{4F5504D3-AAA4-4F8A-9E0A-9BAA02AB0ABE}" destId="{685CDB3F-764C-4F91-9C65-F167EA965F88}" srcOrd="0" destOrd="0" presId="urn:microsoft.com/office/officeart/2005/8/layout/pyramid2"/>
    <dgm:cxn modelId="{BC28AA9F-ACE9-4504-A891-A904582D4BC8}" type="presParOf" srcId="{B9FE06E2-DB46-431A-8264-A534F032201C}" destId="{66841B65-4848-48F4-AC93-A795D8C957B1}" srcOrd="0" destOrd="0" presId="urn:microsoft.com/office/officeart/2005/8/layout/pyramid2"/>
    <dgm:cxn modelId="{F166CE19-7074-429C-90F7-12A05FC437B7}" type="presParOf" srcId="{B9FE06E2-DB46-431A-8264-A534F032201C}" destId="{819B7152-CC80-4A37-84EE-33C738EA7973}" srcOrd="1" destOrd="0" presId="urn:microsoft.com/office/officeart/2005/8/layout/pyramid2"/>
    <dgm:cxn modelId="{8BCF78ED-2F90-4367-8057-06D1F9C6707D}" type="presParOf" srcId="{819B7152-CC80-4A37-84EE-33C738EA7973}" destId="{80265A03-36CD-407C-AE5D-162028289517}" srcOrd="0" destOrd="0" presId="urn:microsoft.com/office/officeart/2005/8/layout/pyramid2"/>
    <dgm:cxn modelId="{F6B5E3F9-81D5-44FC-9278-8C4CA3680B69}" type="presParOf" srcId="{819B7152-CC80-4A37-84EE-33C738EA7973}" destId="{DC0154A8-4D32-4501-A46D-E265C93D4070}" srcOrd="1" destOrd="0" presId="urn:microsoft.com/office/officeart/2005/8/layout/pyramid2"/>
    <dgm:cxn modelId="{06D5B6C6-782E-4A82-9F9C-A64AED3D6115}" type="presParOf" srcId="{819B7152-CC80-4A37-84EE-33C738EA7973}" destId="{685CDB3F-764C-4F91-9C65-F167EA965F88}" srcOrd="2" destOrd="0" presId="urn:microsoft.com/office/officeart/2005/8/layout/pyramid2"/>
    <dgm:cxn modelId="{7DF9E55D-5F69-4410-8B0E-33BD0C0359F5}" type="presParOf" srcId="{819B7152-CC80-4A37-84EE-33C738EA7973}" destId="{6ABF4D87-30F5-4A67-AC65-E04AE11A123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645EDA-B089-4C14-BB46-2CB958B33AA5}" type="doc">
      <dgm:prSet loTypeId="urn:microsoft.com/office/officeart/2005/8/layout/pyramid2" loCatId="list" qsTypeId="urn:microsoft.com/office/officeart/2005/8/quickstyle/3d7" qsCatId="3D" csTypeId="urn:microsoft.com/office/officeart/2005/8/colors/accent1_3" csCatId="accent1" phldr="1"/>
      <dgm:spPr/>
      <dgm:t>
        <a:bodyPr/>
        <a:lstStyle/>
        <a:p>
          <a:endParaRPr lang="en-ZA"/>
        </a:p>
      </dgm:t>
    </dgm:pt>
    <dgm:pt modelId="{9E2DDC27-4A29-4D9F-836C-5DEC1DEFED98}">
      <dgm:prSet phldrT="[Text]" custT="1"/>
      <dgm:spPr/>
      <dgm:t>
        <a:bodyPr/>
        <a:lstStyle/>
        <a:p>
          <a:r>
            <a:rPr lang="en-ZA" sz="1400" b="1" dirty="0" smtClean="0">
              <a:latin typeface="Arial" panose="020B0604020202020204" pitchFamily="34" charset="0"/>
              <a:cs typeface="Arial" panose="020B0604020202020204" pitchFamily="34" charset="0"/>
            </a:rPr>
            <a:t>Auditees </a:t>
          </a:r>
          <a:endParaRPr lang="en-ZA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19CFD4-AAAF-48C4-8268-3C5DB675EE3D}" type="parTrans" cxnId="{F38FB7A4-7D61-4B25-BA7A-ECEC28119F95}">
      <dgm:prSet/>
      <dgm:spPr/>
      <dgm:t>
        <a:bodyPr/>
        <a:lstStyle/>
        <a:p>
          <a:endParaRPr lang="en-ZA"/>
        </a:p>
      </dgm:t>
    </dgm:pt>
    <dgm:pt modelId="{63FAFE86-18D0-4367-A8B9-10E3A4D221A2}" type="sibTrans" cxnId="{F38FB7A4-7D61-4B25-BA7A-ECEC28119F95}">
      <dgm:prSet custT="1"/>
      <dgm:spPr/>
      <dgm:t>
        <a:bodyPr/>
        <a:lstStyle/>
        <a:p>
          <a:endParaRPr lang="en-ZA"/>
        </a:p>
      </dgm:t>
    </dgm:pt>
    <dgm:pt modelId="{6EB4C04E-9A09-4CFF-BFBF-4832CB89E453}">
      <dgm:prSet phldrT="[Text]" custT="1"/>
      <dgm:spPr/>
      <dgm:t>
        <a:bodyPr/>
        <a:lstStyle/>
        <a:p>
          <a:pPr algn="ctr"/>
          <a:r>
            <a:rPr lang="en-ZA" sz="1400" b="1" dirty="0" smtClean="0">
              <a:latin typeface="Arial" panose="020B0604020202020204" pitchFamily="34" charset="0"/>
              <a:cs typeface="Arial" panose="020B0604020202020204" pitchFamily="34" charset="0"/>
            </a:rPr>
            <a:t>Professional bodies</a:t>
          </a:r>
        </a:p>
        <a:p>
          <a:pPr algn="ctr"/>
          <a:r>
            <a:rPr lang="en-ZA" sz="1400" b="1" dirty="0" smtClean="0">
              <a:latin typeface="Arial" panose="020B0604020202020204" pitchFamily="34" charset="0"/>
              <a:cs typeface="Arial" panose="020B0604020202020204" pitchFamily="34" charset="0"/>
            </a:rPr>
            <a:t>Audit Firms </a:t>
          </a:r>
          <a:endParaRPr lang="en-ZA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B78568-2642-4B5D-8989-C88D1739306A}" type="parTrans" cxnId="{99CC6FF3-B81C-4ADC-B7DC-4A592F485566}">
      <dgm:prSet/>
      <dgm:spPr/>
      <dgm:t>
        <a:bodyPr/>
        <a:lstStyle/>
        <a:p>
          <a:endParaRPr lang="en-ZA"/>
        </a:p>
      </dgm:t>
    </dgm:pt>
    <dgm:pt modelId="{AAF38BD9-9111-4E24-9FB5-89E95BECDA8E}" type="sibTrans" cxnId="{99CC6FF3-B81C-4ADC-B7DC-4A592F485566}">
      <dgm:prSet custT="1"/>
      <dgm:spPr/>
      <dgm:t>
        <a:bodyPr/>
        <a:lstStyle/>
        <a:p>
          <a:endParaRPr lang="en-ZA"/>
        </a:p>
      </dgm:t>
    </dgm:pt>
    <dgm:pt modelId="{E06CFD20-14FC-414F-BE8A-6B491D128593}">
      <dgm:prSet phldrT="[Text]" custT="1"/>
      <dgm:spPr/>
      <dgm:t>
        <a:bodyPr/>
        <a:lstStyle/>
        <a:p>
          <a:pPr algn="ctr"/>
          <a:endParaRPr lang="en-ZA" sz="4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23A10E-D805-46AA-B811-A3DB9354F567}" type="parTrans" cxnId="{C28831D0-AE8B-4A21-8BE2-D3C6E893FFF1}">
      <dgm:prSet/>
      <dgm:spPr/>
      <dgm:t>
        <a:bodyPr/>
        <a:lstStyle/>
        <a:p>
          <a:endParaRPr lang="en-ZA"/>
        </a:p>
      </dgm:t>
    </dgm:pt>
    <dgm:pt modelId="{7FF49C29-C78B-455A-AD6C-83671A158219}" type="sibTrans" cxnId="{C28831D0-AE8B-4A21-8BE2-D3C6E893FFF1}">
      <dgm:prSet/>
      <dgm:spPr/>
      <dgm:t>
        <a:bodyPr/>
        <a:lstStyle/>
        <a:p>
          <a:endParaRPr lang="en-ZA"/>
        </a:p>
      </dgm:t>
    </dgm:pt>
    <dgm:pt modelId="{8ADA1FAF-2B12-4F30-A7B0-F25EC1221CEC}">
      <dgm:prSet custT="1"/>
      <dgm:spPr/>
      <dgm:t>
        <a:bodyPr/>
        <a:lstStyle/>
        <a:p>
          <a:r>
            <a:rPr lang="en-ZA" sz="1400" b="1" dirty="0" smtClean="0">
              <a:latin typeface="Arial" panose="020B0604020202020204" pitchFamily="34" charset="0"/>
              <a:cs typeface="Arial" panose="020B0604020202020204" pitchFamily="34" charset="0"/>
            </a:rPr>
            <a:t>Legislative authorities – Parliament Oversight </a:t>
          </a:r>
          <a:endParaRPr lang="en-ZA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8C6CCF-424A-4D81-83C9-952005549F03}" type="parTrans" cxnId="{05429D6F-A50F-4478-B9D4-AB1D947E6E41}">
      <dgm:prSet/>
      <dgm:spPr/>
      <dgm:t>
        <a:bodyPr/>
        <a:lstStyle/>
        <a:p>
          <a:endParaRPr lang="en-ZA"/>
        </a:p>
      </dgm:t>
    </dgm:pt>
    <dgm:pt modelId="{7A1A937D-9473-4341-BA37-2FFEAFD3B020}" type="sibTrans" cxnId="{05429D6F-A50F-4478-B9D4-AB1D947E6E41}">
      <dgm:prSet/>
      <dgm:spPr/>
      <dgm:t>
        <a:bodyPr/>
        <a:lstStyle/>
        <a:p>
          <a:endParaRPr lang="en-ZA"/>
        </a:p>
      </dgm:t>
    </dgm:pt>
    <dgm:pt modelId="{03091FB4-D812-495D-A4F0-5A3526AB215A}">
      <dgm:prSet custT="1"/>
      <dgm:spPr/>
      <dgm:t>
        <a:bodyPr/>
        <a:lstStyle/>
        <a:p>
          <a:r>
            <a:rPr lang="en-ZA" sz="1400" b="1" dirty="0">
              <a:latin typeface="Arial" panose="020B0604020202020204" pitchFamily="34" charset="0"/>
              <a:cs typeface="Arial" panose="020B0604020202020204" pitchFamily="34" charset="0"/>
            </a:rPr>
            <a:t>AGSA staff</a:t>
          </a:r>
        </a:p>
      </dgm:t>
    </dgm:pt>
    <dgm:pt modelId="{D69CAB2E-D1BA-431E-836A-47C0398AF2A1}" type="parTrans" cxnId="{9BA42502-BF4C-452B-9F5A-6150B39005F8}">
      <dgm:prSet/>
      <dgm:spPr/>
      <dgm:t>
        <a:bodyPr/>
        <a:lstStyle/>
        <a:p>
          <a:endParaRPr lang="en-ZA"/>
        </a:p>
      </dgm:t>
    </dgm:pt>
    <dgm:pt modelId="{99FCA2BD-AA2E-41FA-AB42-F12AF3985267}" type="sibTrans" cxnId="{9BA42502-BF4C-452B-9F5A-6150B39005F8}">
      <dgm:prSet/>
      <dgm:spPr/>
      <dgm:t>
        <a:bodyPr/>
        <a:lstStyle/>
        <a:p>
          <a:endParaRPr lang="en-ZA"/>
        </a:p>
      </dgm:t>
    </dgm:pt>
    <dgm:pt modelId="{DA0FFF5B-FB5A-480A-A042-7C8C3FE06521}">
      <dgm:prSet custT="1"/>
      <dgm:spPr/>
      <dgm:t>
        <a:bodyPr/>
        <a:lstStyle/>
        <a:p>
          <a:r>
            <a:rPr lang="en-ZA" sz="1400" b="1" dirty="0" smtClean="0">
              <a:latin typeface="Arial" panose="020B0604020202020204" pitchFamily="34" charset="0"/>
              <a:cs typeface="Arial" panose="020B0604020202020204" pitchFamily="34" charset="0"/>
            </a:rPr>
            <a:t>Executive Authorities - Ministers </a:t>
          </a:r>
          <a:endParaRPr lang="en-ZA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B8F38A-96E5-4C17-B347-33D46E1B7511}" type="parTrans" cxnId="{FF09A81A-76A4-4939-BE31-DABEA259CFA2}">
      <dgm:prSet/>
      <dgm:spPr/>
      <dgm:t>
        <a:bodyPr/>
        <a:lstStyle/>
        <a:p>
          <a:endParaRPr lang="en-ZA"/>
        </a:p>
      </dgm:t>
    </dgm:pt>
    <dgm:pt modelId="{8E9DFF48-C08D-415C-B4CA-AE74CD6D0DCD}" type="sibTrans" cxnId="{FF09A81A-76A4-4939-BE31-DABEA259CFA2}">
      <dgm:prSet/>
      <dgm:spPr/>
      <dgm:t>
        <a:bodyPr/>
        <a:lstStyle/>
        <a:p>
          <a:endParaRPr lang="en-ZA"/>
        </a:p>
      </dgm:t>
    </dgm:pt>
    <dgm:pt modelId="{8D11B164-EF01-4227-B645-A07E7396EAAB}" type="pres">
      <dgm:prSet presAssocID="{AA645EDA-B089-4C14-BB46-2CB958B33AA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ZA"/>
        </a:p>
      </dgm:t>
    </dgm:pt>
    <dgm:pt modelId="{54B2F431-31A0-45D2-AAD5-7A875505BAEB}" type="pres">
      <dgm:prSet presAssocID="{AA645EDA-B089-4C14-BB46-2CB958B33AA5}" presName="pyramid" presStyleLbl="node1" presStyleIdx="0" presStyleCnt="1"/>
      <dgm:spPr/>
      <dgm:t>
        <a:bodyPr/>
        <a:lstStyle/>
        <a:p>
          <a:endParaRPr lang="en-ZA"/>
        </a:p>
      </dgm:t>
    </dgm:pt>
    <dgm:pt modelId="{8C0332FA-9CD0-4C30-9C33-9E39C466836B}" type="pres">
      <dgm:prSet presAssocID="{AA645EDA-B089-4C14-BB46-2CB958B33AA5}" presName="theList" presStyleCnt="0"/>
      <dgm:spPr/>
      <dgm:t>
        <a:bodyPr/>
        <a:lstStyle/>
        <a:p>
          <a:endParaRPr lang="en-ZA"/>
        </a:p>
      </dgm:t>
    </dgm:pt>
    <dgm:pt modelId="{23DD854B-1D05-4C89-B4D3-DA5505C98875}" type="pres">
      <dgm:prSet presAssocID="{8ADA1FAF-2B12-4F30-A7B0-F25EC1221CEC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E7EAEDC-0353-4894-9377-F8776D235F4F}" type="pres">
      <dgm:prSet presAssocID="{8ADA1FAF-2B12-4F30-A7B0-F25EC1221CEC}" presName="aSpace" presStyleCnt="0"/>
      <dgm:spPr/>
      <dgm:t>
        <a:bodyPr/>
        <a:lstStyle/>
        <a:p>
          <a:endParaRPr lang="en-ZA"/>
        </a:p>
      </dgm:t>
    </dgm:pt>
    <dgm:pt modelId="{6295F85E-262C-454B-AEC2-4D591C5220D1}" type="pres">
      <dgm:prSet presAssocID="{DA0FFF5B-FB5A-480A-A042-7C8C3FE06521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5934105-9ED7-4C54-935A-A6D6A7FA2B8C}" type="pres">
      <dgm:prSet presAssocID="{DA0FFF5B-FB5A-480A-A042-7C8C3FE06521}" presName="aSpace" presStyleCnt="0"/>
      <dgm:spPr/>
      <dgm:t>
        <a:bodyPr/>
        <a:lstStyle/>
        <a:p>
          <a:endParaRPr lang="en-ZA"/>
        </a:p>
      </dgm:t>
    </dgm:pt>
    <dgm:pt modelId="{E9710487-9E40-4C9B-B81D-BE6D20F35C68}" type="pres">
      <dgm:prSet presAssocID="{03091FB4-D812-495D-A4F0-5A3526AB215A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CAAF07A-5450-4CCD-A558-DCA23B7CB273}" type="pres">
      <dgm:prSet presAssocID="{03091FB4-D812-495D-A4F0-5A3526AB215A}" presName="aSpace" presStyleCnt="0"/>
      <dgm:spPr/>
      <dgm:t>
        <a:bodyPr/>
        <a:lstStyle/>
        <a:p>
          <a:endParaRPr lang="en-ZA"/>
        </a:p>
      </dgm:t>
    </dgm:pt>
    <dgm:pt modelId="{5ED32F61-5118-4C8D-AC67-AC30B3CA2375}" type="pres">
      <dgm:prSet presAssocID="{9E2DDC27-4A29-4D9F-836C-5DEC1DEFED98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786FC56-5AB8-428B-8A16-B491CC29A05C}" type="pres">
      <dgm:prSet presAssocID="{9E2DDC27-4A29-4D9F-836C-5DEC1DEFED98}" presName="aSpace" presStyleCnt="0"/>
      <dgm:spPr/>
      <dgm:t>
        <a:bodyPr/>
        <a:lstStyle/>
        <a:p>
          <a:endParaRPr lang="en-ZA"/>
        </a:p>
      </dgm:t>
    </dgm:pt>
    <dgm:pt modelId="{40751692-E9BB-432E-8331-332F7D727AA4}" type="pres">
      <dgm:prSet presAssocID="{6EB4C04E-9A09-4CFF-BFBF-4832CB89E453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31C62D6-A102-4C06-9DC7-47650575E100}" type="pres">
      <dgm:prSet presAssocID="{6EB4C04E-9A09-4CFF-BFBF-4832CB89E453}" presName="aSpace" presStyleCnt="0"/>
      <dgm:spPr/>
      <dgm:t>
        <a:bodyPr/>
        <a:lstStyle/>
        <a:p>
          <a:endParaRPr lang="en-ZA"/>
        </a:p>
      </dgm:t>
    </dgm:pt>
  </dgm:ptLst>
  <dgm:cxnLst>
    <dgm:cxn modelId="{99CC6FF3-B81C-4ADC-B7DC-4A592F485566}" srcId="{AA645EDA-B089-4C14-BB46-2CB958B33AA5}" destId="{6EB4C04E-9A09-4CFF-BFBF-4832CB89E453}" srcOrd="4" destOrd="0" parTransId="{C2B78568-2642-4B5D-8989-C88D1739306A}" sibTransId="{AAF38BD9-9111-4E24-9FB5-89E95BECDA8E}"/>
    <dgm:cxn modelId="{CE976351-7A5E-47EE-9CC9-01CBBDDF42DA}" type="presOf" srcId="{DA0FFF5B-FB5A-480A-A042-7C8C3FE06521}" destId="{6295F85E-262C-454B-AEC2-4D591C5220D1}" srcOrd="0" destOrd="0" presId="urn:microsoft.com/office/officeart/2005/8/layout/pyramid2"/>
    <dgm:cxn modelId="{C28831D0-AE8B-4A21-8BE2-D3C6E893FFF1}" srcId="{6EB4C04E-9A09-4CFF-BFBF-4832CB89E453}" destId="{E06CFD20-14FC-414F-BE8A-6B491D128593}" srcOrd="0" destOrd="0" parTransId="{CE23A10E-D805-46AA-B811-A3DB9354F567}" sibTransId="{7FF49C29-C78B-455A-AD6C-83671A158219}"/>
    <dgm:cxn modelId="{FF09A81A-76A4-4939-BE31-DABEA259CFA2}" srcId="{AA645EDA-B089-4C14-BB46-2CB958B33AA5}" destId="{DA0FFF5B-FB5A-480A-A042-7C8C3FE06521}" srcOrd="1" destOrd="0" parTransId="{B9B8F38A-96E5-4C17-B347-33D46E1B7511}" sibTransId="{8E9DFF48-C08D-415C-B4CA-AE74CD6D0DCD}"/>
    <dgm:cxn modelId="{0740533F-4CDF-46D6-A986-7C85999DB8EF}" type="presOf" srcId="{E06CFD20-14FC-414F-BE8A-6B491D128593}" destId="{40751692-E9BB-432E-8331-332F7D727AA4}" srcOrd="0" destOrd="1" presId="urn:microsoft.com/office/officeart/2005/8/layout/pyramid2"/>
    <dgm:cxn modelId="{F38FB7A4-7D61-4B25-BA7A-ECEC28119F95}" srcId="{AA645EDA-B089-4C14-BB46-2CB958B33AA5}" destId="{9E2DDC27-4A29-4D9F-836C-5DEC1DEFED98}" srcOrd="3" destOrd="0" parTransId="{6019CFD4-AAAF-48C4-8268-3C5DB675EE3D}" sibTransId="{63FAFE86-18D0-4367-A8B9-10E3A4D221A2}"/>
    <dgm:cxn modelId="{05429D6F-A50F-4478-B9D4-AB1D947E6E41}" srcId="{AA645EDA-B089-4C14-BB46-2CB958B33AA5}" destId="{8ADA1FAF-2B12-4F30-A7B0-F25EC1221CEC}" srcOrd="0" destOrd="0" parTransId="{058C6CCF-424A-4D81-83C9-952005549F03}" sibTransId="{7A1A937D-9473-4341-BA37-2FFEAFD3B020}"/>
    <dgm:cxn modelId="{BE13D501-0E56-4AC8-B3AC-2BAA84C50B4F}" type="presOf" srcId="{9E2DDC27-4A29-4D9F-836C-5DEC1DEFED98}" destId="{5ED32F61-5118-4C8D-AC67-AC30B3CA2375}" srcOrd="0" destOrd="0" presId="urn:microsoft.com/office/officeart/2005/8/layout/pyramid2"/>
    <dgm:cxn modelId="{6E197C6A-E618-455E-9B2D-309E59222B0C}" type="presOf" srcId="{03091FB4-D812-495D-A4F0-5A3526AB215A}" destId="{E9710487-9E40-4C9B-B81D-BE6D20F35C68}" srcOrd="0" destOrd="0" presId="urn:microsoft.com/office/officeart/2005/8/layout/pyramid2"/>
    <dgm:cxn modelId="{8492CC84-ECA7-49D4-9FBE-8BD6BF0859FC}" type="presOf" srcId="{6EB4C04E-9A09-4CFF-BFBF-4832CB89E453}" destId="{40751692-E9BB-432E-8331-332F7D727AA4}" srcOrd="0" destOrd="0" presId="urn:microsoft.com/office/officeart/2005/8/layout/pyramid2"/>
    <dgm:cxn modelId="{9BA42502-BF4C-452B-9F5A-6150B39005F8}" srcId="{AA645EDA-B089-4C14-BB46-2CB958B33AA5}" destId="{03091FB4-D812-495D-A4F0-5A3526AB215A}" srcOrd="2" destOrd="0" parTransId="{D69CAB2E-D1BA-431E-836A-47C0398AF2A1}" sibTransId="{99FCA2BD-AA2E-41FA-AB42-F12AF3985267}"/>
    <dgm:cxn modelId="{4C6AC713-8838-4BA4-B999-E365099174F8}" type="presOf" srcId="{8ADA1FAF-2B12-4F30-A7B0-F25EC1221CEC}" destId="{23DD854B-1D05-4C89-B4D3-DA5505C98875}" srcOrd="0" destOrd="0" presId="urn:microsoft.com/office/officeart/2005/8/layout/pyramid2"/>
    <dgm:cxn modelId="{24C40AA6-B473-4A9E-9F34-85C6F2A0DBEF}" type="presOf" srcId="{AA645EDA-B089-4C14-BB46-2CB958B33AA5}" destId="{8D11B164-EF01-4227-B645-A07E7396EAAB}" srcOrd="0" destOrd="0" presId="urn:microsoft.com/office/officeart/2005/8/layout/pyramid2"/>
    <dgm:cxn modelId="{D257013C-B407-4EC6-A3D2-7C387650A672}" type="presParOf" srcId="{8D11B164-EF01-4227-B645-A07E7396EAAB}" destId="{54B2F431-31A0-45D2-AAD5-7A875505BAEB}" srcOrd="0" destOrd="0" presId="urn:microsoft.com/office/officeart/2005/8/layout/pyramid2"/>
    <dgm:cxn modelId="{01DDD835-3181-4F29-A67A-41E02D92E9EA}" type="presParOf" srcId="{8D11B164-EF01-4227-B645-A07E7396EAAB}" destId="{8C0332FA-9CD0-4C30-9C33-9E39C466836B}" srcOrd="1" destOrd="0" presId="urn:microsoft.com/office/officeart/2005/8/layout/pyramid2"/>
    <dgm:cxn modelId="{39A29165-0FA0-4009-BC1E-CE70B84A1D55}" type="presParOf" srcId="{8C0332FA-9CD0-4C30-9C33-9E39C466836B}" destId="{23DD854B-1D05-4C89-B4D3-DA5505C98875}" srcOrd="0" destOrd="0" presId="urn:microsoft.com/office/officeart/2005/8/layout/pyramid2"/>
    <dgm:cxn modelId="{446E3F59-05FE-4BFE-BA19-B6899BDC9309}" type="presParOf" srcId="{8C0332FA-9CD0-4C30-9C33-9E39C466836B}" destId="{7E7EAEDC-0353-4894-9377-F8776D235F4F}" srcOrd="1" destOrd="0" presId="urn:microsoft.com/office/officeart/2005/8/layout/pyramid2"/>
    <dgm:cxn modelId="{13191D34-E35A-4215-A9D9-17222BA43EE5}" type="presParOf" srcId="{8C0332FA-9CD0-4C30-9C33-9E39C466836B}" destId="{6295F85E-262C-454B-AEC2-4D591C5220D1}" srcOrd="2" destOrd="0" presId="urn:microsoft.com/office/officeart/2005/8/layout/pyramid2"/>
    <dgm:cxn modelId="{07BF0FEB-2752-4A27-9478-18DDE96AD16D}" type="presParOf" srcId="{8C0332FA-9CD0-4C30-9C33-9E39C466836B}" destId="{D5934105-9ED7-4C54-935A-A6D6A7FA2B8C}" srcOrd="3" destOrd="0" presId="urn:microsoft.com/office/officeart/2005/8/layout/pyramid2"/>
    <dgm:cxn modelId="{EAD2A73B-F535-47E0-8F16-6DB1C6BFDE19}" type="presParOf" srcId="{8C0332FA-9CD0-4C30-9C33-9E39C466836B}" destId="{E9710487-9E40-4C9B-B81D-BE6D20F35C68}" srcOrd="4" destOrd="0" presId="urn:microsoft.com/office/officeart/2005/8/layout/pyramid2"/>
    <dgm:cxn modelId="{ABD52D2A-4D79-4000-9A13-36093A395DDF}" type="presParOf" srcId="{8C0332FA-9CD0-4C30-9C33-9E39C466836B}" destId="{8CAAF07A-5450-4CCD-A558-DCA23B7CB273}" srcOrd="5" destOrd="0" presId="urn:microsoft.com/office/officeart/2005/8/layout/pyramid2"/>
    <dgm:cxn modelId="{C4964F77-8710-406E-8FD1-E4783A8CCA8B}" type="presParOf" srcId="{8C0332FA-9CD0-4C30-9C33-9E39C466836B}" destId="{5ED32F61-5118-4C8D-AC67-AC30B3CA2375}" srcOrd="6" destOrd="0" presId="urn:microsoft.com/office/officeart/2005/8/layout/pyramid2"/>
    <dgm:cxn modelId="{1878624C-4059-40C1-A442-C8E676DE413E}" type="presParOf" srcId="{8C0332FA-9CD0-4C30-9C33-9E39C466836B}" destId="{4786FC56-5AB8-428B-8A16-B491CC29A05C}" srcOrd="7" destOrd="0" presId="urn:microsoft.com/office/officeart/2005/8/layout/pyramid2"/>
    <dgm:cxn modelId="{FD793120-E19C-4AAB-A95A-40F3C1E6AF0F}" type="presParOf" srcId="{8C0332FA-9CD0-4C30-9C33-9E39C466836B}" destId="{40751692-E9BB-432E-8331-332F7D727AA4}" srcOrd="8" destOrd="0" presId="urn:microsoft.com/office/officeart/2005/8/layout/pyramid2"/>
    <dgm:cxn modelId="{E38E1418-95C2-4CDF-9C71-8FDD2FD399FC}" type="presParOf" srcId="{8C0332FA-9CD0-4C30-9C33-9E39C466836B}" destId="{331C62D6-A102-4C06-9DC7-47650575E100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882277-5382-4A6C-85B4-92F86499F925}" type="doc">
      <dgm:prSet loTypeId="urn:microsoft.com/office/officeart/2005/8/layout/radial6" loCatId="cycle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91A8919-BF89-4B0F-9E65-0AC1D642193E}">
      <dgm:prSet phldrT="[Text]" custT="1"/>
      <dgm:spPr/>
      <dgm:t>
        <a:bodyPr/>
        <a:lstStyle/>
        <a:p>
          <a:r>
            <a:rPr lang="en-US" sz="1600" b="1" dirty="0"/>
            <a:t>Constitution</a:t>
          </a:r>
        </a:p>
      </dgm:t>
    </dgm:pt>
    <dgm:pt modelId="{D7A79AEB-DD5D-4F41-98B0-F269E8101D1C}" type="parTrans" cxnId="{AB2256E3-93E4-4786-BA18-5C6E293594D1}">
      <dgm:prSet/>
      <dgm:spPr/>
      <dgm:t>
        <a:bodyPr/>
        <a:lstStyle/>
        <a:p>
          <a:endParaRPr lang="en-US"/>
        </a:p>
      </dgm:t>
    </dgm:pt>
    <dgm:pt modelId="{0B063BF4-AA8F-41AA-A63A-591CD70C3FCA}" type="sibTrans" cxnId="{AB2256E3-93E4-4786-BA18-5C6E293594D1}">
      <dgm:prSet/>
      <dgm:spPr/>
      <dgm:t>
        <a:bodyPr/>
        <a:lstStyle/>
        <a:p>
          <a:endParaRPr lang="en-US"/>
        </a:p>
      </dgm:t>
    </dgm:pt>
    <dgm:pt modelId="{1CA14E6D-3599-4FB8-9E68-53054A6A6C87}">
      <dgm:prSet phldrT="[Text]" custT="1"/>
      <dgm:spPr/>
      <dgm:t>
        <a:bodyPr/>
        <a:lstStyle/>
        <a:p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Provincial</a:t>
          </a:r>
          <a:endParaRPr lang="en-US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8ABCCE-100A-47C6-AD14-1D759C18A1C7}" type="parTrans" cxnId="{07D341E1-914B-414B-9223-B4152D4EB0C4}">
      <dgm:prSet/>
      <dgm:spPr/>
      <dgm:t>
        <a:bodyPr/>
        <a:lstStyle/>
        <a:p>
          <a:endParaRPr lang="en-US"/>
        </a:p>
      </dgm:t>
    </dgm:pt>
    <dgm:pt modelId="{A21F27E0-E17C-44E5-A01F-4D8F2F638518}" type="sibTrans" cxnId="{07D341E1-914B-414B-9223-B4152D4EB0C4}">
      <dgm:prSet/>
      <dgm:spPr/>
      <dgm:t>
        <a:bodyPr/>
        <a:lstStyle/>
        <a:p>
          <a:endParaRPr lang="en-US"/>
        </a:p>
      </dgm:t>
    </dgm:pt>
    <dgm:pt modelId="{D7EC812B-EBE8-4BA4-88C5-C5A8EB4730C6}">
      <dgm:prSet phldrT="[Text]" custT="1"/>
      <dgm:spPr/>
      <dgm:t>
        <a:bodyPr/>
        <a:lstStyle/>
        <a:p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Local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C490A7-492D-4326-914C-908A1FB30343}" type="parTrans" cxnId="{9602CECF-E00F-4CAC-96A4-A407692E033F}">
      <dgm:prSet/>
      <dgm:spPr/>
      <dgm:t>
        <a:bodyPr/>
        <a:lstStyle/>
        <a:p>
          <a:endParaRPr lang="en-US"/>
        </a:p>
      </dgm:t>
    </dgm:pt>
    <dgm:pt modelId="{46C896C1-F689-436C-A4AB-2C0F3B886479}" type="sibTrans" cxnId="{9602CECF-E00F-4CAC-96A4-A407692E033F}">
      <dgm:prSet/>
      <dgm:spPr/>
      <dgm:t>
        <a:bodyPr/>
        <a:lstStyle/>
        <a:p>
          <a:endParaRPr lang="en-US"/>
        </a:p>
      </dgm:t>
    </dgm:pt>
    <dgm:pt modelId="{99D376DA-EEAE-496E-8619-19E75ACD47D4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National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72119C-0536-4AF6-BC97-7468A99EABD4}" type="sibTrans" cxnId="{28F2B0A4-CBD5-4D22-9660-179872361B2D}">
      <dgm:prSet/>
      <dgm:spPr/>
      <dgm:t>
        <a:bodyPr/>
        <a:lstStyle/>
        <a:p>
          <a:endParaRPr lang="en-US"/>
        </a:p>
      </dgm:t>
    </dgm:pt>
    <dgm:pt modelId="{F0C1A234-A49A-4A98-BFFD-6119A7CEC678}" type="parTrans" cxnId="{28F2B0A4-CBD5-4D22-9660-179872361B2D}">
      <dgm:prSet/>
      <dgm:spPr/>
      <dgm:t>
        <a:bodyPr/>
        <a:lstStyle/>
        <a:p>
          <a:endParaRPr lang="en-US"/>
        </a:p>
      </dgm:t>
    </dgm:pt>
    <dgm:pt modelId="{FDB604DB-49C2-445B-9A96-D153D31DD78F}" type="pres">
      <dgm:prSet presAssocID="{B0882277-5382-4A6C-85B4-92F86499F92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F29A8E-DB13-4A8E-8676-AE913F70225C}" type="pres">
      <dgm:prSet presAssocID="{991A8919-BF89-4B0F-9E65-0AC1D642193E}" presName="centerShape" presStyleLbl="node0" presStyleIdx="0" presStyleCnt="1"/>
      <dgm:spPr/>
      <dgm:t>
        <a:bodyPr/>
        <a:lstStyle/>
        <a:p>
          <a:endParaRPr lang="en-US"/>
        </a:p>
      </dgm:t>
    </dgm:pt>
    <dgm:pt modelId="{04A0BB4C-CFA6-455A-B4AF-8F651CAD4A04}" type="pres">
      <dgm:prSet presAssocID="{99D376DA-EEAE-496E-8619-19E75ACD47D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B5AEF-3613-4181-A53F-9A9819E5B873}" type="pres">
      <dgm:prSet presAssocID="{99D376DA-EEAE-496E-8619-19E75ACD47D4}" presName="dummy" presStyleCnt="0"/>
      <dgm:spPr/>
    </dgm:pt>
    <dgm:pt modelId="{07A8B3DC-FD92-4D8F-9869-14612CA4A771}" type="pres">
      <dgm:prSet presAssocID="{B372119C-0536-4AF6-BC97-7468A99EABD4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42D1782-5A01-4A29-B9DB-5FEED86482BC}" type="pres">
      <dgm:prSet presAssocID="{1CA14E6D-3599-4FB8-9E68-53054A6A6C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40617A-E0D3-42B5-8E1F-4BBE100F5FBB}" type="pres">
      <dgm:prSet presAssocID="{1CA14E6D-3599-4FB8-9E68-53054A6A6C87}" presName="dummy" presStyleCnt="0"/>
      <dgm:spPr/>
    </dgm:pt>
    <dgm:pt modelId="{2B808228-3A1C-4C2C-9F45-39BC0BE30F55}" type="pres">
      <dgm:prSet presAssocID="{A21F27E0-E17C-44E5-A01F-4D8F2F638518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E3EDAA9-85B0-4EE2-B0D5-24508B4B73E7}" type="pres">
      <dgm:prSet presAssocID="{D7EC812B-EBE8-4BA4-88C5-C5A8EB4730C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A4A3B-084D-41B5-8B9A-13559F530D16}" type="pres">
      <dgm:prSet presAssocID="{D7EC812B-EBE8-4BA4-88C5-C5A8EB4730C6}" presName="dummy" presStyleCnt="0"/>
      <dgm:spPr/>
    </dgm:pt>
    <dgm:pt modelId="{A5BAEE42-4F5D-40BD-8E88-DCE307CFAD29}" type="pres">
      <dgm:prSet presAssocID="{46C896C1-F689-436C-A4AB-2C0F3B886479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8FDD0B3-CDAE-4020-A0ED-8311F8760597}" type="presOf" srcId="{46C896C1-F689-436C-A4AB-2C0F3B886479}" destId="{A5BAEE42-4F5D-40BD-8E88-DCE307CFAD29}" srcOrd="0" destOrd="0" presId="urn:microsoft.com/office/officeart/2005/8/layout/radial6"/>
    <dgm:cxn modelId="{AB2256E3-93E4-4786-BA18-5C6E293594D1}" srcId="{B0882277-5382-4A6C-85B4-92F86499F925}" destId="{991A8919-BF89-4B0F-9E65-0AC1D642193E}" srcOrd="0" destOrd="0" parTransId="{D7A79AEB-DD5D-4F41-98B0-F269E8101D1C}" sibTransId="{0B063BF4-AA8F-41AA-A63A-591CD70C3FCA}"/>
    <dgm:cxn modelId="{64997293-E495-4A7A-A257-8EE871B82238}" type="presOf" srcId="{99D376DA-EEAE-496E-8619-19E75ACD47D4}" destId="{04A0BB4C-CFA6-455A-B4AF-8F651CAD4A04}" srcOrd="0" destOrd="0" presId="urn:microsoft.com/office/officeart/2005/8/layout/radial6"/>
    <dgm:cxn modelId="{07D341E1-914B-414B-9223-B4152D4EB0C4}" srcId="{991A8919-BF89-4B0F-9E65-0AC1D642193E}" destId="{1CA14E6D-3599-4FB8-9E68-53054A6A6C87}" srcOrd="1" destOrd="0" parTransId="{C28ABCCE-100A-47C6-AD14-1D759C18A1C7}" sibTransId="{A21F27E0-E17C-44E5-A01F-4D8F2F638518}"/>
    <dgm:cxn modelId="{28F2B0A4-CBD5-4D22-9660-179872361B2D}" srcId="{991A8919-BF89-4B0F-9E65-0AC1D642193E}" destId="{99D376DA-EEAE-496E-8619-19E75ACD47D4}" srcOrd="0" destOrd="0" parTransId="{F0C1A234-A49A-4A98-BFFD-6119A7CEC678}" sibTransId="{B372119C-0536-4AF6-BC97-7468A99EABD4}"/>
    <dgm:cxn modelId="{CEC83AB1-2D6D-43DC-93C5-C514ACCA2EF9}" type="presOf" srcId="{D7EC812B-EBE8-4BA4-88C5-C5A8EB4730C6}" destId="{3E3EDAA9-85B0-4EE2-B0D5-24508B4B73E7}" srcOrd="0" destOrd="0" presId="urn:microsoft.com/office/officeart/2005/8/layout/radial6"/>
    <dgm:cxn modelId="{5CECA28B-A37A-4D82-AA81-087E3A6CD1B9}" type="presOf" srcId="{1CA14E6D-3599-4FB8-9E68-53054A6A6C87}" destId="{542D1782-5A01-4A29-B9DB-5FEED86482BC}" srcOrd="0" destOrd="0" presId="urn:microsoft.com/office/officeart/2005/8/layout/radial6"/>
    <dgm:cxn modelId="{16844FF4-F6C0-42DE-9DBB-B44B8B9C6154}" type="presOf" srcId="{B0882277-5382-4A6C-85B4-92F86499F925}" destId="{FDB604DB-49C2-445B-9A96-D153D31DD78F}" srcOrd="0" destOrd="0" presId="urn:microsoft.com/office/officeart/2005/8/layout/radial6"/>
    <dgm:cxn modelId="{8BA26587-AD64-47D1-85CE-72C35FC406D3}" type="presOf" srcId="{991A8919-BF89-4B0F-9E65-0AC1D642193E}" destId="{1BF29A8E-DB13-4A8E-8676-AE913F70225C}" srcOrd="0" destOrd="0" presId="urn:microsoft.com/office/officeart/2005/8/layout/radial6"/>
    <dgm:cxn modelId="{0130E7DB-54E8-4FCF-8745-991653B5EFD2}" type="presOf" srcId="{A21F27E0-E17C-44E5-A01F-4D8F2F638518}" destId="{2B808228-3A1C-4C2C-9F45-39BC0BE30F55}" srcOrd="0" destOrd="0" presId="urn:microsoft.com/office/officeart/2005/8/layout/radial6"/>
    <dgm:cxn modelId="{9602CECF-E00F-4CAC-96A4-A407692E033F}" srcId="{991A8919-BF89-4B0F-9E65-0AC1D642193E}" destId="{D7EC812B-EBE8-4BA4-88C5-C5A8EB4730C6}" srcOrd="2" destOrd="0" parTransId="{C1C490A7-492D-4326-914C-908A1FB30343}" sibTransId="{46C896C1-F689-436C-A4AB-2C0F3B886479}"/>
    <dgm:cxn modelId="{C0D586CC-8997-493E-A346-C980DC25C221}" type="presOf" srcId="{B372119C-0536-4AF6-BC97-7468A99EABD4}" destId="{07A8B3DC-FD92-4D8F-9869-14612CA4A771}" srcOrd="0" destOrd="0" presId="urn:microsoft.com/office/officeart/2005/8/layout/radial6"/>
    <dgm:cxn modelId="{90E891B4-3845-48A4-A844-438328603212}" type="presParOf" srcId="{FDB604DB-49C2-445B-9A96-D153D31DD78F}" destId="{1BF29A8E-DB13-4A8E-8676-AE913F70225C}" srcOrd="0" destOrd="0" presId="urn:microsoft.com/office/officeart/2005/8/layout/radial6"/>
    <dgm:cxn modelId="{8636D663-7FC4-4D79-9C57-68EE553EC365}" type="presParOf" srcId="{FDB604DB-49C2-445B-9A96-D153D31DD78F}" destId="{04A0BB4C-CFA6-455A-B4AF-8F651CAD4A04}" srcOrd="1" destOrd="0" presId="urn:microsoft.com/office/officeart/2005/8/layout/radial6"/>
    <dgm:cxn modelId="{A73E450E-1B63-44D4-80C5-8C2CFC51DC88}" type="presParOf" srcId="{FDB604DB-49C2-445B-9A96-D153D31DD78F}" destId="{C4EB5AEF-3613-4181-A53F-9A9819E5B873}" srcOrd="2" destOrd="0" presId="urn:microsoft.com/office/officeart/2005/8/layout/radial6"/>
    <dgm:cxn modelId="{DC508517-580D-4A84-BF7A-5647736789E5}" type="presParOf" srcId="{FDB604DB-49C2-445B-9A96-D153D31DD78F}" destId="{07A8B3DC-FD92-4D8F-9869-14612CA4A771}" srcOrd="3" destOrd="0" presId="urn:microsoft.com/office/officeart/2005/8/layout/radial6"/>
    <dgm:cxn modelId="{FC605135-AACF-49E7-94A1-1BEE0E949F86}" type="presParOf" srcId="{FDB604DB-49C2-445B-9A96-D153D31DD78F}" destId="{542D1782-5A01-4A29-B9DB-5FEED86482BC}" srcOrd="4" destOrd="0" presId="urn:microsoft.com/office/officeart/2005/8/layout/radial6"/>
    <dgm:cxn modelId="{35AB725B-838A-4624-B36C-29DA75DF0DCD}" type="presParOf" srcId="{FDB604DB-49C2-445B-9A96-D153D31DD78F}" destId="{0F40617A-E0D3-42B5-8E1F-4BBE100F5FBB}" srcOrd="5" destOrd="0" presId="urn:microsoft.com/office/officeart/2005/8/layout/radial6"/>
    <dgm:cxn modelId="{05FBF2D6-1EE8-4BAF-828F-8E4474728089}" type="presParOf" srcId="{FDB604DB-49C2-445B-9A96-D153D31DD78F}" destId="{2B808228-3A1C-4C2C-9F45-39BC0BE30F55}" srcOrd="6" destOrd="0" presId="urn:microsoft.com/office/officeart/2005/8/layout/radial6"/>
    <dgm:cxn modelId="{41C514AB-F663-44E9-BDB0-038061FC1ED5}" type="presParOf" srcId="{FDB604DB-49C2-445B-9A96-D153D31DD78F}" destId="{3E3EDAA9-85B0-4EE2-B0D5-24508B4B73E7}" srcOrd="7" destOrd="0" presId="urn:microsoft.com/office/officeart/2005/8/layout/radial6"/>
    <dgm:cxn modelId="{B6764AB4-765A-49CB-84C7-E44FB626A662}" type="presParOf" srcId="{FDB604DB-49C2-445B-9A96-D153D31DD78F}" destId="{5EFA4A3B-084D-41B5-8B9A-13559F530D16}" srcOrd="8" destOrd="0" presId="urn:microsoft.com/office/officeart/2005/8/layout/radial6"/>
    <dgm:cxn modelId="{3E846516-950F-4B79-BB53-CA5CC9E94F58}" type="presParOf" srcId="{FDB604DB-49C2-445B-9A96-D153D31DD78F}" destId="{A5BAEE42-4F5D-40BD-8E88-DCE307CFAD29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0F3257-9ADA-41FF-AFCD-56FBD01F5DDA}" type="doc">
      <dgm:prSet loTypeId="urn:microsoft.com/office/officeart/2005/8/layout/target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ZA"/>
        </a:p>
      </dgm:t>
    </dgm:pt>
    <dgm:pt modelId="{B18F06D9-EA9A-427E-B6CA-B933609A19FD}">
      <dgm:prSet phldrT="[Text]" custT="1"/>
      <dgm:spPr/>
      <dgm:t>
        <a:bodyPr/>
        <a:lstStyle/>
        <a:p>
          <a:r>
            <a:rPr lang="en-ZA" sz="2800" dirty="0" smtClean="0"/>
            <a:t>Annual interactions at highest stakeholder levels by the Auditor-General </a:t>
          </a:r>
          <a:endParaRPr lang="en-ZA" sz="2800" dirty="0"/>
        </a:p>
      </dgm:t>
    </dgm:pt>
    <dgm:pt modelId="{181EED77-49E8-4AFF-B3A4-3DA7ECF86EED}" type="parTrans" cxnId="{7AAC82CE-9F78-4B56-B833-071EC457858A}">
      <dgm:prSet/>
      <dgm:spPr/>
      <dgm:t>
        <a:bodyPr/>
        <a:lstStyle/>
        <a:p>
          <a:endParaRPr lang="en-ZA" sz="1200"/>
        </a:p>
      </dgm:t>
    </dgm:pt>
    <dgm:pt modelId="{06AAF0E2-3DBE-4860-8C4B-441BFC21776D}" type="sibTrans" cxnId="{7AAC82CE-9F78-4B56-B833-071EC457858A}">
      <dgm:prSet/>
      <dgm:spPr/>
      <dgm:t>
        <a:bodyPr/>
        <a:lstStyle/>
        <a:p>
          <a:endParaRPr lang="en-ZA" sz="1200"/>
        </a:p>
      </dgm:t>
    </dgm:pt>
    <dgm:pt modelId="{EE2E8F2A-8E14-44F4-9308-FBA15FFDCD50}">
      <dgm:prSet phldrT="[Text]" custT="1"/>
      <dgm:spPr/>
      <dgm:t>
        <a:bodyPr/>
        <a:lstStyle/>
        <a:p>
          <a:r>
            <a:rPr lang="en-ZA" sz="2000" b="1" dirty="0" smtClean="0"/>
            <a:t>Road shows and door-to-door visits</a:t>
          </a:r>
          <a:endParaRPr lang="en-ZA" sz="2000" b="1" dirty="0"/>
        </a:p>
      </dgm:t>
    </dgm:pt>
    <dgm:pt modelId="{43733AB9-FDFC-464B-A87B-D2FA90CD7979}" type="parTrans" cxnId="{351FEC2E-B8BC-4926-A54C-D852C1E55DB0}">
      <dgm:prSet/>
      <dgm:spPr/>
      <dgm:t>
        <a:bodyPr/>
        <a:lstStyle/>
        <a:p>
          <a:endParaRPr lang="en-ZA" sz="1200"/>
        </a:p>
      </dgm:t>
    </dgm:pt>
    <dgm:pt modelId="{FE9DF653-28C6-427E-8D6E-5B3F4E52305C}" type="sibTrans" cxnId="{351FEC2E-B8BC-4926-A54C-D852C1E55DB0}">
      <dgm:prSet/>
      <dgm:spPr/>
      <dgm:t>
        <a:bodyPr/>
        <a:lstStyle/>
        <a:p>
          <a:endParaRPr lang="en-ZA" sz="1200"/>
        </a:p>
      </dgm:t>
    </dgm:pt>
    <dgm:pt modelId="{BD19F024-D23B-4081-A9A9-4456EEEE9721}">
      <dgm:prSet phldrT="[Text]" custT="1"/>
      <dgm:spPr/>
      <dgm:t>
        <a:bodyPr/>
        <a:lstStyle/>
        <a:p>
          <a:r>
            <a:rPr lang="en-ZA" sz="2000" b="1" dirty="0" smtClean="0"/>
            <a:t>Coordinating ministries</a:t>
          </a:r>
          <a:endParaRPr lang="en-ZA" sz="2000" b="1" dirty="0"/>
        </a:p>
      </dgm:t>
    </dgm:pt>
    <dgm:pt modelId="{EDE6D335-AFBD-41C6-AF27-90FFB2A7045C}" type="parTrans" cxnId="{A8680A2D-C41C-442D-9FAD-B36478AA2587}">
      <dgm:prSet/>
      <dgm:spPr/>
      <dgm:t>
        <a:bodyPr/>
        <a:lstStyle/>
        <a:p>
          <a:endParaRPr lang="en-ZA" sz="1200"/>
        </a:p>
      </dgm:t>
    </dgm:pt>
    <dgm:pt modelId="{3A2A91FA-B845-4991-8E8E-BE8A0E847FF8}" type="sibTrans" cxnId="{A8680A2D-C41C-442D-9FAD-B36478AA2587}">
      <dgm:prSet/>
      <dgm:spPr/>
      <dgm:t>
        <a:bodyPr/>
        <a:lstStyle/>
        <a:p>
          <a:endParaRPr lang="en-ZA" sz="1200"/>
        </a:p>
      </dgm:t>
    </dgm:pt>
    <dgm:pt modelId="{1FFD5F28-A298-41BA-A332-15F7A17A6C39}">
      <dgm:prSet phldrT="[Text]" custT="1"/>
      <dgm:spPr/>
      <dgm:t>
        <a:bodyPr/>
        <a:lstStyle/>
        <a:p>
          <a:r>
            <a:rPr lang="en-ZA" sz="2600" dirty="0" smtClean="0"/>
            <a:t>Quarterly interactions with individual stakeholder leadership by corporate executives</a:t>
          </a:r>
          <a:endParaRPr lang="en-ZA" sz="2600" dirty="0"/>
        </a:p>
      </dgm:t>
    </dgm:pt>
    <dgm:pt modelId="{E123087B-A305-4C1A-B59C-35CDFB915A96}" type="parTrans" cxnId="{309FB3D0-98DF-44C9-9B0A-94D7B5BAB8A5}">
      <dgm:prSet/>
      <dgm:spPr/>
      <dgm:t>
        <a:bodyPr/>
        <a:lstStyle/>
        <a:p>
          <a:endParaRPr lang="en-ZA" sz="1200"/>
        </a:p>
      </dgm:t>
    </dgm:pt>
    <dgm:pt modelId="{3D9005F0-B1CC-4EA8-AE23-5C02D0C27127}" type="sibTrans" cxnId="{309FB3D0-98DF-44C9-9B0A-94D7B5BAB8A5}">
      <dgm:prSet/>
      <dgm:spPr/>
      <dgm:t>
        <a:bodyPr/>
        <a:lstStyle/>
        <a:p>
          <a:endParaRPr lang="en-ZA" sz="1200"/>
        </a:p>
      </dgm:t>
    </dgm:pt>
    <dgm:pt modelId="{51AFD8D9-5B24-4E01-AC69-7BD047BC5CDA}">
      <dgm:prSet phldrT="[Text]" custT="1"/>
      <dgm:spPr/>
      <dgm:t>
        <a:bodyPr/>
        <a:lstStyle/>
        <a:p>
          <a:r>
            <a:rPr lang="en-ZA" sz="2400" b="1" dirty="0" smtClean="0"/>
            <a:t>Executive</a:t>
          </a:r>
          <a:endParaRPr lang="en-ZA" sz="2400" b="1" dirty="0"/>
        </a:p>
      </dgm:t>
    </dgm:pt>
    <dgm:pt modelId="{3F165D60-9AF1-4089-89F7-9B205D24BB94}" type="parTrans" cxnId="{7CA2D6E7-16AF-4631-811D-9A93A73B8713}">
      <dgm:prSet/>
      <dgm:spPr/>
      <dgm:t>
        <a:bodyPr/>
        <a:lstStyle/>
        <a:p>
          <a:endParaRPr lang="en-ZA" sz="1200"/>
        </a:p>
      </dgm:t>
    </dgm:pt>
    <dgm:pt modelId="{48B55B7E-BB01-406A-ACE6-A1D77B7F4A35}" type="sibTrans" cxnId="{7CA2D6E7-16AF-4631-811D-9A93A73B8713}">
      <dgm:prSet/>
      <dgm:spPr/>
      <dgm:t>
        <a:bodyPr/>
        <a:lstStyle/>
        <a:p>
          <a:endParaRPr lang="en-ZA" sz="1200"/>
        </a:p>
      </dgm:t>
    </dgm:pt>
    <dgm:pt modelId="{6D2D0AD1-0E7C-4AA0-91A5-934671AD3B59}">
      <dgm:prSet phldrT="[Text]" custT="1"/>
      <dgm:spPr/>
      <dgm:t>
        <a:bodyPr/>
        <a:lstStyle/>
        <a:p>
          <a:r>
            <a:rPr lang="en-ZA" sz="2300" b="1" dirty="0" smtClean="0"/>
            <a:t>Legislative</a:t>
          </a:r>
          <a:endParaRPr lang="en-ZA" sz="2300" b="1" dirty="0"/>
        </a:p>
      </dgm:t>
    </dgm:pt>
    <dgm:pt modelId="{95B575FF-8BD6-4E24-815E-28A5838E33A6}" type="parTrans" cxnId="{7F1AF283-1B31-4205-AF04-492357B79816}">
      <dgm:prSet/>
      <dgm:spPr/>
      <dgm:t>
        <a:bodyPr/>
        <a:lstStyle/>
        <a:p>
          <a:endParaRPr lang="en-ZA" sz="1200"/>
        </a:p>
      </dgm:t>
    </dgm:pt>
    <dgm:pt modelId="{CF085594-EA4E-47E2-B7C1-91F37DC8F737}" type="sibTrans" cxnId="{7F1AF283-1B31-4205-AF04-492357B79816}">
      <dgm:prSet/>
      <dgm:spPr/>
      <dgm:t>
        <a:bodyPr/>
        <a:lstStyle/>
        <a:p>
          <a:endParaRPr lang="en-ZA" sz="1200"/>
        </a:p>
      </dgm:t>
    </dgm:pt>
    <dgm:pt modelId="{058846E4-0F44-4795-8293-02784E2AEAEB}">
      <dgm:prSet phldrT="[Text]" custT="1"/>
      <dgm:spPr/>
      <dgm:t>
        <a:bodyPr/>
        <a:lstStyle/>
        <a:p>
          <a:r>
            <a:rPr lang="en-ZA" sz="2600" dirty="0" smtClean="0">
              <a:solidFill>
                <a:schemeClr val="tx2">
                  <a:lumMod val="50000"/>
                </a:schemeClr>
              </a:solidFill>
            </a:rPr>
            <a:t>Partnership-based multilateral and bilateral interactions</a:t>
          </a:r>
          <a:endParaRPr lang="en-ZA" sz="2600" dirty="0">
            <a:solidFill>
              <a:schemeClr val="tx2">
                <a:lumMod val="50000"/>
              </a:schemeClr>
            </a:solidFill>
          </a:endParaRPr>
        </a:p>
      </dgm:t>
    </dgm:pt>
    <dgm:pt modelId="{0E84022E-A500-4575-B547-1794E007D700}" type="parTrans" cxnId="{CB9DA9C2-0437-47A9-93C8-7D47702CE321}">
      <dgm:prSet/>
      <dgm:spPr/>
      <dgm:t>
        <a:bodyPr/>
        <a:lstStyle/>
        <a:p>
          <a:endParaRPr lang="en-ZA" sz="1200"/>
        </a:p>
      </dgm:t>
    </dgm:pt>
    <dgm:pt modelId="{A5D1B38C-6FB6-46E3-8CC0-22F7EDFB6C0C}" type="sibTrans" cxnId="{CB9DA9C2-0437-47A9-93C8-7D47702CE321}">
      <dgm:prSet/>
      <dgm:spPr/>
      <dgm:t>
        <a:bodyPr/>
        <a:lstStyle/>
        <a:p>
          <a:endParaRPr lang="en-ZA" sz="1200"/>
        </a:p>
      </dgm:t>
    </dgm:pt>
    <dgm:pt modelId="{FE15CED1-20B1-45F3-9E25-17537A7B9E58}">
      <dgm:prSet phldrT="[Text]" custT="1"/>
      <dgm:spPr/>
      <dgm:t>
        <a:bodyPr/>
        <a:lstStyle/>
        <a:p>
          <a:r>
            <a:rPr lang="en-ZA" sz="2200" dirty="0" smtClean="0"/>
            <a:t>E.g. national and provincial treasuries, Public Service Commission, Public Protector, and other Chapter 9s</a:t>
          </a:r>
          <a:endParaRPr lang="en-ZA" sz="2200" dirty="0"/>
        </a:p>
      </dgm:t>
    </dgm:pt>
    <dgm:pt modelId="{B989137E-1B57-42FE-9349-ED73FC7DEF91}" type="parTrans" cxnId="{5C202695-6D81-4E5A-AABE-9AD864389EF2}">
      <dgm:prSet/>
      <dgm:spPr/>
      <dgm:t>
        <a:bodyPr/>
        <a:lstStyle/>
        <a:p>
          <a:endParaRPr lang="en-ZA" sz="1200"/>
        </a:p>
      </dgm:t>
    </dgm:pt>
    <dgm:pt modelId="{1F9A0FE6-ADF7-4831-A3D0-BA49345E4159}" type="sibTrans" cxnId="{5C202695-6D81-4E5A-AABE-9AD864389EF2}">
      <dgm:prSet/>
      <dgm:spPr/>
      <dgm:t>
        <a:bodyPr/>
        <a:lstStyle/>
        <a:p>
          <a:endParaRPr lang="en-ZA" sz="1200"/>
        </a:p>
      </dgm:t>
    </dgm:pt>
    <dgm:pt modelId="{0F937281-5DEA-4F09-BAA5-9C910DFF37C2}" type="pres">
      <dgm:prSet presAssocID="{CB0F3257-9ADA-41FF-AFCD-56FBD01F5DDA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3C6E43CB-306E-4193-9DD7-FB95E51677D6}" type="pres">
      <dgm:prSet presAssocID="{CB0F3257-9ADA-41FF-AFCD-56FBD01F5DDA}" presName="outerBox" presStyleCnt="0"/>
      <dgm:spPr/>
      <dgm:t>
        <a:bodyPr/>
        <a:lstStyle/>
        <a:p>
          <a:endParaRPr lang="en-ZA"/>
        </a:p>
      </dgm:t>
    </dgm:pt>
    <dgm:pt modelId="{DEA9BC2A-E323-4ADE-A5C0-E658F330005D}" type="pres">
      <dgm:prSet presAssocID="{CB0F3257-9ADA-41FF-AFCD-56FBD01F5DDA}" presName="outerBoxParent" presStyleLbl="node1" presStyleIdx="0" presStyleCnt="3" custLinFactNeighborX="2805" custLinFactNeighborY="0"/>
      <dgm:spPr/>
      <dgm:t>
        <a:bodyPr/>
        <a:lstStyle/>
        <a:p>
          <a:endParaRPr lang="en-ZA"/>
        </a:p>
      </dgm:t>
    </dgm:pt>
    <dgm:pt modelId="{BD3E4AC4-49EE-4627-9A3F-E7361856566A}" type="pres">
      <dgm:prSet presAssocID="{CB0F3257-9ADA-41FF-AFCD-56FBD01F5DDA}" presName="outerBoxChildren" presStyleCnt="0"/>
      <dgm:spPr/>
      <dgm:t>
        <a:bodyPr/>
        <a:lstStyle/>
        <a:p>
          <a:endParaRPr lang="en-ZA"/>
        </a:p>
      </dgm:t>
    </dgm:pt>
    <dgm:pt modelId="{06853E01-6A2E-4B40-927D-B6C9B4FE3D6C}" type="pres">
      <dgm:prSet presAssocID="{EE2E8F2A-8E14-44F4-9308-FBA15FFDCD50}" presName="oChild" presStyleLbl="fgAcc1" presStyleIdx="0" presStyleCnt="5" custScaleX="121212" custLinFactY="-3206" custLinFactNeighborY="-10000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250F070-C97E-4C33-BFFF-B65EAE6DF61B}" type="pres">
      <dgm:prSet presAssocID="{FE9DF653-28C6-427E-8D6E-5B3F4E52305C}" presName="outerSibTrans" presStyleCnt="0"/>
      <dgm:spPr/>
      <dgm:t>
        <a:bodyPr/>
        <a:lstStyle/>
        <a:p>
          <a:endParaRPr lang="en-ZA"/>
        </a:p>
      </dgm:t>
    </dgm:pt>
    <dgm:pt modelId="{4FCDB368-9CC6-4F56-94D8-1683F078B585}" type="pres">
      <dgm:prSet presAssocID="{BD19F024-D23B-4081-A9A9-4456EEEE9721}" presName="oChild" presStyleLbl="fgAcc1" presStyleIdx="1" presStyleCnt="5" custScaleX="144939" custScaleY="72706" custLinFactY="-1952" custLinFactNeighborY="-10000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C434122-B322-436D-BFA8-D4BF89094551}" type="pres">
      <dgm:prSet presAssocID="{CB0F3257-9ADA-41FF-AFCD-56FBD01F5DDA}" presName="middleBox" presStyleCnt="0"/>
      <dgm:spPr/>
      <dgm:t>
        <a:bodyPr/>
        <a:lstStyle/>
        <a:p>
          <a:endParaRPr lang="en-ZA"/>
        </a:p>
      </dgm:t>
    </dgm:pt>
    <dgm:pt modelId="{21A11496-FE4F-49D9-A32D-2EDE7F75543F}" type="pres">
      <dgm:prSet presAssocID="{CB0F3257-9ADA-41FF-AFCD-56FBD01F5DDA}" presName="middleBoxParent" presStyleLbl="node1" presStyleIdx="1" presStyleCnt="3" custScaleY="95642" custLinFactNeighborX="874" custLinFactNeighborY="-5893"/>
      <dgm:spPr/>
      <dgm:t>
        <a:bodyPr/>
        <a:lstStyle/>
        <a:p>
          <a:endParaRPr lang="en-ZA"/>
        </a:p>
      </dgm:t>
    </dgm:pt>
    <dgm:pt modelId="{D26D3ABD-33D9-4E26-9E37-7E61D4CA94F5}" type="pres">
      <dgm:prSet presAssocID="{CB0F3257-9ADA-41FF-AFCD-56FBD01F5DDA}" presName="middleBoxChildren" presStyleCnt="0"/>
      <dgm:spPr/>
      <dgm:t>
        <a:bodyPr/>
        <a:lstStyle/>
        <a:p>
          <a:endParaRPr lang="en-ZA"/>
        </a:p>
      </dgm:t>
    </dgm:pt>
    <dgm:pt modelId="{A8AAFA1F-9A6D-4E9B-95C6-6D51B0CF0C87}" type="pres">
      <dgm:prSet presAssocID="{51AFD8D9-5B24-4E01-AC69-7BD047BC5CDA}" presName="mChild" presStyleLbl="fgAcc1" presStyleIdx="2" presStyleCnt="5" custScaleX="116790" custScaleY="68655" custLinFactNeighborY="-9719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A80AD59-DF01-49FF-8D8E-700DDAD1A786}" type="pres">
      <dgm:prSet presAssocID="{48B55B7E-BB01-406A-ACE6-A1D77B7F4A35}" presName="middleSibTrans" presStyleCnt="0"/>
      <dgm:spPr/>
      <dgm:t>
        <a:bodyPr/>
        <a:lstStyle/>
        <a:p>
          <a:endParaRPr lang="en-ZA"/>
        </a:p>
      </dgm:t>
    </dgm:pt>
    <dgm:pt modelId="{74B06329-C232-4422-A1DD-C4BBC199B9E3}" type="pres">
      <dgm:prSet presAssocID="{6D2D0AD1-0E7C-4AA0-91A5-934671AD3B59}" presName="mChild" presStyleLbl="fgAcc1" presStyleIdx="3" presStyleCnt="5" custScaleX="116790" custScaleY="5838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5B233E3-274F-48B2-84A5-2ADCC7513D79}" type="pres">
      <dgm:prSet presAssocID="{CB0F3257-9ADA-41FF-AFCD-56FBD01F5DDA}" presName="centerBox" presStyleCnt="0"/>
      <dgm:spPr/>
      <dgm:t>
        <a:bodyPr/>
        <a:lstStyle/>
        <a:p>
          <a:endParaRPr lang="en-ZA"/>
        </a:p>
      </dgm:t>
    </dgm:pt>
    <dgm:pt modelId="{663947C3-6306-4DA2-B406-91B7355E6EA6}" type="pres">
      <dgm:prSet presAssocID="{CB0F3257-9ADA-41FF-AFCD-56FBD01F5DDA}" presName="centerBoxParent" presStyleLbl="node1" presStyleIdx="2" presStyleCnt="3" custScaleX="103443" custScaleY="113426" custLinFactNeighborX="2213"/>
      <dgm:spPr/>
      <dgm:t>
        <a:bodyPr/>
        <a:lstStyle/>
        <a:p>
          <a:endParaRPr lang="en-ZA"/>
        </a:p>
      </dgm:t>
    </dgm:pt>
    <dgm:pt modelId="{CD031E9F-64EE-4615-8859-87E8BC851350}" type="pres">
      <dgm:prSet presAssocID="{CB0F3257-9ADA-41FF-AFCD-56FBD01F5DDA}" presName="centerBoxChildren" presStyleCnt="0"/>
      <dgm:spPr/>
      <dgm:t>
        <a:bodyPr/>
        <a:lstStyle/>
        <a:p>
          <a:endParaRPr lang="en-ZA"/>
        </a:p>
      </dgm:t>
    </dgm:pt>
    <dgm:pt modelId="{923E7542-1857-4DB3-8C41-82C38FBC5210}" type="pres">
      <dgm:prSet presAssocID="{FE15CED1-20B1-45F3-9E25-17537A7B9E58}" presName="cChild" presStyleLbl="fgAcc1" presStyleIdx="4" presStyleCnt="5" custScaleY="121889" custLinFactNeighborY="910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A8680A2D-C41C-442D-9FAD-B36478AA2587}" srcId="{B18F06D9-EA9A-427E-B6CA-B933609A19FD}" destId="{BD19F024-D23B-4081-A9A9-4456EEEE9721}" srcOrd="1" destOrd="0" parTransId="{EDE6D335-AFBD-41C6-AF27-90FFB2A7045C}" sibTransId="{3A2A91FA-B845-4991-8E8E-BE8A0E847FF8}"/>
    <dgm:cxn modelId="{BEBE4F66-CD62-49B6-9272-62F27288F1FA}" type="presOf" srcId="{BD19F024-D23B-4081-A9A9-4456EEEE9721}" destId="{4FCDB368-9CC6-4F56-94D8-1683F078B585}" srcOrd="0" destOrd="0" presId="urn:microsoft.com/office/officeart/2005/8/layout/target2"/>
    <dgm:cxn modelId="{7AAC82CE-9F78-4B56-B833-071EC457858A}" srcId="{CB0F3257-9ADA-41FF-AFCD-56FBD01F5DDA}" destId="{B18F06D9-EA9A-427E-B6CA-B933609A19FD}" srcOrd="0" destOrd="0" parTransId="{181EED77-49E8-4AFF-B3A4-3DA7ECF86EED}" sibTransId="{06AAF0E2-3DBE-4860-8C4B-441BFC21776D}"/>
    <dgm:cxn modelId="{351FEC2E-B8BC-4926-A54C-D852C1E55DB0}" srcId="{B18F06D9-EA9A-427E-B6CA-B933609A19FD}" destId="{EE2E8F2A-8E14-44F4-9308-FBA15FFDCD50}" srcOrd="0" destOrd="0" parTransId="{43733AB9-FDFC-464B-A87B-D2FA90CD7979}" sibTransId="{FE9DF653-28C6-427E-8D6E-5B3F4E52305C}"/>
    <dgm:cxn modelId="{A7E9A3DD-8BB7-48F5-AFBC-16A1E9A339E2}" type="presOf" srcId="{FE15CED1-20B1-45F3-9E25-17537A7B9E58}" destId="{923E7542-1857-4DB3-8C41-82C38FBC5210}" srcOrd="0" destOrd="0" presId="urn:microsoft.com/office/officeart/2005/8/layout/target2"/>
    <dgm:cxn modelId="{6BC353A8-2C7B-4F7B-AEC3-208E3448E9B3}" type="presOf" srcId="{6D2D0AD1-0E7C-4AA0-91A5-934671AD3B59}" destId="{74B06329-C232-4422-A1DD-C4BBC199B9E3}" srcOrd="0" destOrd="0" presId="urn:microsoft.com/office/officeart/2005/8/layout/target2"/>
    <dgm:cxn modelId="{AD7663DD-1B87-4DE6-8023-40A932577444}" type="presOf" srcId="{B18F06D9-EA9A-427E-B6CA-B933609A19FD}" destId="{DEA9BC2A-E323-4ADE-A5C0-E658F330005D}" srcOrd="0" destOrd="0" presId="urn:microsoft.com/office/officeart/2005/8/layout/target2"/>
    <dgm:cxn modelId="{309FB3D0-98DF-44C9-9B0A-94D7B5BAB8A5}" srcId="{CB0F3257-9ADA-41FF-AFCD-56FBD01F5DDA}" destId="{1FFD5F28-A298-41BA-A332-15F7A17A6C39}" srcOrd="1" destOrd="0" parTransId="{E123087B-A305-4C1A-B59C-35CDFB915A96}" sibTransId="{3D9005F0-B1CC-4EA8-AE23-5C02D0C27127}"/>
    <dgm:cxn modelId="{7CA2D6E7-16AF-4631-811D-9A93A73B8713}" srcId="{1FFD5F28-A298-41BA-A332-15F7A17A6C39}" destId="{51AFD8D9-5B24-4E01-AC69-7BD047BC5CDA}" srcOrd="0" destOrd="0" parTransId="{3F165D60-9AF1-4089-89F7-9B205D24BB94}" sibTransId="{48B55B7E-BB01-406A-ACE6-A1D77B7F4A35}"/>
    <dgm:cxn modelId="{EBDDA25C-34F9-4630-BED2-45E9D9AED85F}" type="presOf" srcId="{51AFD8D9-5B24-4E01-AC69-7BD047BC5CDA}" destId="{A8AAFA1F-9A6D-4E9B-95C6-6D51B0CF0C87}" srcOrd="0" destOrd="0" presId="urn:microsoft.com/office/officeart/2005/8/layout/target2"/>
    <dgm:cxn modelId="{5F1C5AF7-759B-42F6-BA86-706929106ECE}" type="presOf" srcId="{058846E4-0F44-4795-8293-02784E2AEAEB}" destId="{663947C3-6306-4DA2-B406-91B7355E6EA6}" srcOrd="0" destOrd="0" presId="urn:microsoft.com/office/officeart/2005/8/layout/target2"/>
    <dgm:cxn modelId="{CB9DA9C2-0437-47A9-93C8-7D47702CE321}" srcId="{CB0F3257-9ADA-41FF-AFCD-56FBD01F5DDA}" destId="{058846E4-0F44-4795-8293-02784E2AEAEB}" srcOrd="2" destOrd="0" parTransId="{0E84022E-A500-4575-B547-1794E007D700}" sibTransId="{A5D1B38C-6FB6-46E3-8CC0-22F7EDFB6C0C}"/>
    <dgm:cxn modelId="{5C202695-6D81-4E5A-AABE-9AD864389EF2}" srcId="{058846E4-0F44-4795-8293-02784E2AEAEB}" destId="{FE15CED1-20B1-45F3-9E25-17537A7B9E58}" srcOrd="0" destOrd="0" parTransId="{B989137E-1B57-42FE-9349-ED73FC7DEF91}" sibTransId="{1F9A0FE6-ADF7-4831-A3D0-BA49345E4159}"/>
    <dgm:cxn modelId="{7F1AF283-1B31-4205-AF04-492357B79816}" srcId="{1FFD5F28-A298-41BA-A332-15F7A17A6C39}" destId="{6D2D0AD1-0E7C-4AA0-91A5-934671AD3B59}" srcOrd="1" destOrd="0" parTransId="{95B575FF-8BD6-4E24-815E-28A5838E33A6}" sibTransId="{CF085594-EA4E-47E2-B7C1-91F37DC8F737}"/>
    <dgm:cxn modelId="{ED2CFC15-24DC-452C-9BB7-2A577B7FA864}" type="presOf" srcId="{CB0F3257-9ADA-41FF-AFCD-56FBD01F5DDA}" destId="{0F937281-5DEA-4F09-BAA5-9C910DFF37C2}" srcOrd="0" destOrd="0" presId="urn:microsoft.com/office/officeart/2005/8/layout/target2"/>
    <dgm:cxn modelId="{03B8B5C9-05F8-4BEB-804B-7735769BA6CF}" type="presOf" srcId="{EE2E8F2A-8E14-44F4-9308-FBA15FFDCD50}" destId="{06853E01-6A2E-4B40-927D-B6C9B4FE3D6C}" srcOrd="0" destOrd="0" presId="urn:microsoft.com/office/officeart/2005/8/layout/target2"/>
    <dgm:cxn modelId="{66F45154-7BB0-4091-A38B-6DED9180E587}" type="presOf" srcId="{1FFD5F28-A298-41BA-A332-15F7A17A6C39}" destId="{21A11496-FE4F-49D9-A32D-2EDE7F75543F}" srcOrd="0" destOrd="0" presId="urn:microsoft.com/office/officeart/2005/8/layout/target2"/>
    <dgm:cxn modelId="{DD0FF8AC-B6B6-4AE9-B89E-9BAB9D99E347}" type="presParOf" srcId="{0F937281-5DEA-4F09-BAA5-9C910DFF37C2}" destId="{3C6E43CB-306E-4193-9DD7-FB95E51677D6}" srcOrd="0" destOrd="0" presId="urn:microsoft.com/office/officeart/2005/8/layout/target2"/>
    <dgm:cxn modelId="{A148458F-4147-4104-A701-B49DCEDFB42E}" type="presParOf" srcId="{3C6E43CB-306E-4193-9DD7-FB95E51677D6}" destId="{DEA9BC2A-E323-4ADE-A5C0-E658F330005D}" srcOrd="0" destOrd="0" presId="urn:microsoft.com/office/officeart/2005/8/layout/target2"/>
    <dgm:cxn modelId="{2BBD2408-8E2D-4ECB-B2DA-537E97377433}" type="presParOf" srcId="{3C6E43CB-306E-4193-9DD7-FB95E51677D6}" destId="{BD3E4AC4-49EE-4627-9A3F-E7361856566A}" srcOrd="1" destOrd="0" presId="urn:microsoft.com/office/officeart/2005/8/layout/target2"/>
    <dgm:cxn modelId="{85E35302-CCEF-4301-938A-7DFDAAF1A42F}" type="presParOf" srcId="{BD3E4AC4-49EE-4627-9A3F-E7361856566A}" destId="{06853E01-6A2E-4B40-927D-B6C9B4FE3D6C}" srcOrd="0" destOrd="0" presId="urn:microsoft.com/office/officeart/2005/8/layout/target2"/>
    <dgm:cxn modelId="{4E10A35B-324A-4C63-87C3-EBD1F0FF58B8}" type="presParOf" srcId="{BD3E4AC4-49EE-4627-9A3F-E7361856566A}" destId="{4250F070-C97E-4C33-BFFF-B65EAE6DF61B}" srcOrd="1" destOrd="0" presId="urn:microsoft.com/office/officeart/2005/8/layout/target2"/>
    <dgm:cxn modelId="{2A3FCAA3-7CAA-415B-8F36-AFB049537725}" type="presParOf" srcId="{BD3E4AC4-49EE-4627-9A3F-E7361856566A}" destId="{4FCDB368-9CC6-4F56-94D8-1683F078B585}" srcOrd="2" destOrd="0" presId="urn:microsoft.com/office/officeart/2005/8/layout/target2"/>
    <dgm:cxn modelId="{E64DF750-04AB-44AC-91F0-B0F5980B092E}" type="presParOf" srcId="{0F937281-5DEA-4F09-BAA5-9C910DFF37C2}" destId="{4C434122-B322-436D-BFA8-D4BF89094551}" srcOrd="1" destOrd="0" presId="urn:microsoft.com/office/officeart/2005/8/layout/target2"/>
    <dgm:cxn modelId="{D4B01A62-8453-444D-8F54-C760D375BBB9}" type="presParOf" srcId="{4C434122-B322-436D-BFA8-D4BF89094551}" destId="{21A11496-FE4F-49D9-A32D-2EDE7F75543F}" srcOrd="0" destOrd="0" presId="urn:microsoft.com/office/officeart/2005/8/layout/target2"/>
    <dgm:cxn modelId="{6B8DB375-92B3-4CF8-BCD6-3C58A76FC663}" type="presParOf" srcId="{4C434122-B322-436D-BFA8-D4BF89094551}" destId="{D26D3ABD-33D9-4E26-9E37-7E61D4CA94F5}" srcOrd="1" destOrd="0" presId="urn:microsoft.com/office/officeart/2005/8/layout/target2"/>
    <dgm:cxn modelId="{47667E17-F52D-49D4-AFB5-42F70A65BEAF}" type="presParOf" srcId="{D26D3ABD-33D9-4E26-9E37-7E61D4CA94F5}" destId="{A8AAFA1F-9A6D-4E9B-95C6-6D51B0CF0C87}" srcOrd="0" destOrd="0" presId="urn:microsoft.com/office/officeart/2005/8/layout/target2"/>
    <dgm:cxn modelId="{27351D3D-D612-4175-BF4A-6565F94BF69C}" type="presParOf" srcId="{D26D3ABD-33D9-4E26-9E37-7E61D4CA94F5}" destId="{3A80AD59-DF01-49FF-8D8E-700DDAD1A786}" srcOrd="1" destOrd="0" presId="urn:microsoft.com/office/officeart/2005/8/layout/target2"/>
    <dgm:cxn modelId="{F4BE3B73-E5C0-4F70-96E6-27AE05B1F83B}" type="presParOf" srcId="{D26D3ABD-33D9-4E26-9E37-7E61D4CA94F5}" destId="{74B06329-C232-4422-A1DD-C4BBC199B9E3}" srcOrd="2" destOrd="0" presId="urn:microsoft.com/office/officeart/2005/8/layout/target2"/>
    <dgm:cxn modelId="{3B9103EB-621B-496F-97D6-47A8EAEC3C4D}" type="presParOf" srcId="{0F937281-5DEA-4F09-BAA5-9C910DFF37C2}" destId="{C5B233E3-274F-48B2-84A5-2ADCC7513D79}" srcOrd="2" destOrd="0" presId="urn:microsoft.com/office/officeart/2005/8/layout/target2"/>
    <dgm:cxn modelId="{68ACDD23-5ED6-4115-A73B-DD2CADC807E3}" type="presParOf" srcId="{C5B233E3-274F-48B2-84A5-2ADCC7513D79}" destId="{663947C3-6306-4DA2-B406-91B7355E6EA6}" srcOrd="0" destOrd="0" presId="urn:microsoft.com/office/officeart/2005/8/layout/target2"/>
    <dgm:cxn modelId="{04161EFD-1C7B-47F6-92C4-A0E520CE78E0}" type="presParOf" srcId="{C5B233E3-274F-48B2-84A5-2ADCC7513D79}" destId="{CD031E9F-64EE-4615-8859-87E8BC851350}" srcOrd="1" destOrd="0" presId="urn:microsoft.com/office/officeart/2005/8/layout/target2"/>
    <dgm:cxn modelId="{977E2584-FCB2-4F06-A87D-4EB7DDA223F6}" type="presParOf" srcId="{CD031E9F-64EE-4615-8859-87E8BC851350}" destId="{923E7542-1857-4DB3-8C41-82C38FBC5210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3A7C8B-C9CE-4423-80EB-302D9753C3B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363761-0FA5-4147-BB14-7C657ED950DA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Develop Stakeholder Plan</a:t>
          </a:r>
        </a:p>
      </dgm:t>
    </dgm:pt>
    <dgm:pt modelId="{5137B843-5E36-4664-8EEF-26E0DEE32AE5}" type="parTrans" cxnId="{46E79AAC-70A0-4B94-8FA1-27F2BAECC72D}">
      <dgm:prSet/>
      <dgm:spPr/>
      <dgm:t>
        <a:bodyPr/>
        <a:lstStyle/>
        <a:p>
          <a:endParaRPr lang="en-US"/>
        </a:p>
      </dgm:t>
    </dgm:pt>
    <dgm:pt modelId="{9C5AC123-5381-4F6E-8E62-194E27D14B86}" type="sibTrans" cxnId="{46E79AAC-70A0-4B94-8FA1-27F2BAECC72D}">
      <dgm:prSet/>
      <dgm:spPr/>
      <dgm:t>
        <a:bodyPr/>
        <a:lstStyle/>
        <a:p>
          <a:endParaRPr lang="en-US"/>
        </a:p>
      </dgm:t>
    </dgm:pt>
    <dgm:pt modelId="{EC89B6A3-9E7A-424C-9F2D-844FC685DFCD}">
      <dgm:prSet phldrT="[Text]"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Employee engagements</a:t>
          </a:r>
        </a:p>
      </dgm:t>
    </dgm:pt>
    <dgm:pt modelId="{8AC60D2A-F234-4EB0-88A5-99B17446E0FD}" type="parTrans" cxnId="{4CF2B781-5B85-4649-8E30-8AAE46136976}">
      <dgm:prSet/>
      <dgm:spPr/>
      <dgm:t>
        <a:bodyPr/>
        <a:lstStyle/>
        <a:p>
          <a:endParaRPr lang="en-US"/>
        </a:p>
      </dgm:t>
    </dgm:pt>
    <dgm:pt modelId="{89BC051F-BC9A-43E1-918A-6574C555C6DB}" type="sibTrans" cxnId="{4CF2B781-5B85-4649-8E30-8AAE46136976}">
      <dgm:prSet/>
      <dgm:spPr/>
      <dgm:t>
        <a:bodyPr/>
        <a:lstStyle/>
        <a:p>
          <a:endParaRPr lang="en-US"/>
        </a:p>
      </dgm:t>
    </dgm:pt>
    <dgm:pt modelId="{7D008B80-1E1C-4BFE-AB24-8C4C4B44465D}">
      <dgm:prSet phldrT="[Text]" custT="1"/>
      <dgm:spPr/>
      <dgm:t>
        <a:bodyPr/>
        <a:lstStyle/>
        <a:p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Workshop stakeholder plan, execution and reporting.</a:t>
          </a:r>
        </a:p>
      </dgm:t>
    </dgm:pt>
    <dgm:pt modelId="{88B28B74-CA70-4450-A90C-3C290F51022E}" type="parTrans" cxnId="{6116AD83-1DB5-4BBB-923E-92AB44789348}">
      <dgm:prSet/>
      <dgm:spPr/>
      <dgm:t>
        <a:bodyPr/>
        <a:lstStyle/>
        <a:p>
          <a:endParaRPr lang="en-US"/>
        </a:p>
      </dgm:t>
    </dgm:pt>
    <dgm:pt modelId="{791FE557-E640-4856-B5BA-BFF41E117276}" type="sibTrans" cxnId="{6116AD83-1DB5-4BBB-923E-92AB44789348}">
      <dgm:prSet/>
      <dgm:spPr/>
      <dgm:t>
        <a:bodyPr/>
        <a:lstStyle/>
        <a:p>
          <a:endParaRPr lang="en-US"/>
        </a:p>
      </dgm:t>
    </dgm:pt>
    <dgm:pt modelId="{43103225-E2DE-4621-ACB7-5D4D4DA9294B}">
      <dgm:prSet phldrT="[Text]" custT="1"/>
      <dgm:spPr/>
      <dgm:t>
        <a:bodyPr/>
        <a:lstStyle/>
        <a:p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Update and monitor SMIS</a:t>
          </a:r>
        </a:p>
      </dgm:t>
    </dgm:pt>
    <dgm:pt modelId="{8DD8E191-3AC8-4CEE-9EE8-9A3BC265FAA3}" type="parTrans" cxnId="{6CE66E4B-298E-49E6-A785-71BE908DAAFB}">
      <dgm:prSet/>
      <dgm:spPr/>
      <dgm:t>
        <a:bodyPr/>
        <a:lstStyle/>
        <a:p>
          <a:endParaRPr lang="en-US"/>
        </a:p>
      </dgm:t>
    </dgm:pt>
    <dgm:pt modelId="{F80EC734-B7A2-4E3C-B822-0571E4AC892D}" type="sibTrans" cxnId="{6CE66E4B-298E-49E6-A785-71BE908DAAFB}">
      <dgm:prSet/>
      <dgm:spPr/>
      <dgm:t>
        <a:bodyPr/>
        <a:lstStyle/>
        <a:p>
          <a:endParaRPr lang="en-US"/>
        </a:p>
      </dgm:t>
    </dgm:pt>
    <dgm:pt modelId="{F4926B7D-5B8D-4B13-9EC8-45917F47042C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Monitor, report and update on regular basis</a:t>
          </a:r>
        </a:p>
      </dgm:t>
    </dgm:pt>
    <dgm:pt modelId="{29CD5A84-193D-4138-AF07-DE176520BCF9}" type="parTrans" cxnId="{9AD85800-3226-438F-ACA0-6C80882DE5B1}">
      <dgm:prSet/>
      <dgm:spPr/>
      <dgm:t>
        <a:bodyPr/>
        <a:lstStyle/>
        <a:p>
          <a:endParaRPr lang="en-US"/>
        </a:p>
      </dgm:t>
    </dgm:pt>
    <dgm:pt modelId="{8EE0CA03-992C-499D-9BD4-9E121A04ACF8}" type="sibTrans" cxnId="{9AD85800-3226-438F-ACA0-6C80882DE5B1}">
      <dgm:prSet/>
      <dgm:spPr/>
      <dgm:t>
        <a:bodyPr/>
        <a:lstStyle/>
        <a:p>
          <a:endParaRPr lang="en-US"/>
        </a:p>
      </dgm:t>
    </dgm:pt>
    <dgm:pt modelId="{226CC6EF-8F33-4BED-AA94-E33637E17F1A}">
      <dgm:prSet custT="1"/>
      <dgm:spPr/>
      <dgm:t>
        <a:bodyPr/>
        <a:lstStyle/>
        <a:p>
          <a:r>
            <a: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Interactions </a:t>
          </a:r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&amp; </a:t>
          </a:r>
          <a:r>
            <a: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commitments </a:t>
          </a:r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on SMIS</a:t>
          </a:r>
        </a:p>
      </dgm:t>
    </dgm:pt>
    <dgm:pt modelId="{EB8D6CB4-8CD3-419D-9174-84E30B7F6E74}" type="parTrans" cxnId="{C99555BD-01A5-4A4D-A2BE-0E2E7ACF7246}">
      <dgm:prSet/>
      <dgm:spPr/>
      <dgm:t>
        <a:bodyPr/>
        <a:lstStyle/>
        <a:p>
          <a:endParaRPr lang="en-US"/>
        </a:p>
      </dgm:t>
    </dgm:pt>
    <dgm:pt modelId="{BAAEB2A9-9ADD-4AC0-9BC5-99E320F9101F}" type="sibTrans" cxnId="{C99555BD-01A5-4A4D-A2BE-0E2E7ACF7246}">
      <dgm:prSet/>
      <dgm:spPr/>
      <dgm:t>
        <a:bodyPr/>
        <a:lstStyle/>
        <a:p>
          <a:endParaRPr lang="en-US"/>
        </a:p>
      </dgm:t>
    </dgm:pt>
    <dgm:pt modelId="{868DF688-13EF-44CC-987C-A5C789E203A5}">
      <dgm:prSet custT="1"/>
      <dgm:spPr/>
      <dgm:t>
        <a:bodyPr/>
        <a:lstStyle/>
        <a:p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Follow- up and revisit future initiatives</a:t>
          </a:r>
        </a:p>
      </dgm:t>
    </dgm:pt>
    <dgm:pt modelId="{A5BB102F-AE81-4F42-ABF4-12C7A75D632A}" type="parTrans" cxnId="{1B1F7367-BDE0-4A41-9596-C551474D0635}">
      <dgm:prSet/>
      <dgm:spPr/>
      <dgm:t>
        <a:bodyPr/>
        <a:lstStyle/>
        <a:p>
          <a:endParaRPr lang="en-US"/>
        </a:p>
      </dgm:t>
    </dgm:pt>
    <dgm:pt modelId="{00C92E7D-D1F5-4B9E-9655-C456CF5F8875}" type="sibTrans" cxnId="{1B1F7367-BDE0-4A41-9596-C551474D0635}">
      <dgm:prSet/>
      <dgm:spPr/>
      <dgm:t>
        <a:bodyPr/>
        <a:lstStyle/>
        <a:p>
          <a:endParaRPr lang="en-US"/>
        </a:p>
      </dgm:t>
    </dgm:pt>
    <dgm:pt modelId="{4697AE0E-5081-4A0B-A88E-022F4BCAEE39}">
      <dgm:prSet custT="1"/>
      <dgm:spPr/>
      <dgm:t>
        <a:bodyPr/>
        <a:lstStyle/>
        <a:p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Compile </a:t>
          </a:r>
          <a:r>
            <a: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monthly / quarterly </a:t>
          </a:r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report</a:t>
          </a:r>
        </a:p>
      </dgm:t>
    </dgm:pt>
    <dgm:pt modelId="{55084DDC-D077-4004-B7FC-1C862598BECA}" type="parTrans" cxnId="{720804C7-794A-43EB-939A-10DEDA8F59B3}">
      <dgm:prSet/>
      <dgm:spPr/>
      <dgm:t>
        <a:bodyPr/>
        <a:lstStyle/>
        <a:p>
          <a:endParaRPr lang="en-US"/>
        </a:p>
      </dgm:t>
    </dgm:pt>
    <dgm:pt modelId="{9413708A-E9A0-4ADB-9AF0-6AEDF5DC31E6}" type="sibTrans" cxnId="{720804C7-794A-43EB-939A-10DEDA8F59B3}">
      <dgm:prSet/>
      <dgm:spPr/>
      <dgm:t>
        <a:bodyPr/>
        <a:lstStyle/>
        <a:p>
          <a:endParaRPr lang="en-US"/>
        </a:p>
      </dgm:t>
    </dgm:pt>
    <dgm:pt modelId="{1791F779-DDFA-46B8-8028-375778E2C541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Implementation</a:t>
          </a:r>
        </a:p>
      </dgm:t>
    </dgm:pt>
    <dgm:pt modelId="{483DCA87-3B35-40C6-98FF-90F0A0FF7CA3}" type="parTrans" cxnId="{D363FEF2-B592-40F7-9AF8-F0D82EE6D94C}">
      <dgm:prSet/>
      <dgm:spPr/>
      <dgm:t>
        <a:bodyPr/>
        <a:lstStyle/>
        <a:p>
          <a:endParaRPr lang="en-US"/>
        </a:p>
      </dgm:t>
    </dgm:pt>
    <dgm:pt modelId="{89A65971-F687-48E9-98DD-F29DC7D4A7E8}" type="sibTrans" cxnId="{D363FEF2-B592-40F7-9AF8-F0D82EE6D94C}">
      <dgm:prSet/>
      <dgm:spPr/>
      <dgm:t>
        <a:bodyPr/>
        <a:lstStyle/>
        <a:p>
          <a:endParaRPr lang="en-US"/>
        </a:p>
      </dgm:t>
    </dgm:pt>
    <dgm:pt modelId="{334C762E-DBEB-4CE0-B41A-16955FC13673}">
      <dgm:prSet custT="1"/>
      <dgm:spPr/>
      <dgm:t>
        <a:bodyPr/>
        <a:lstStyle/>
        <a:p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One-on-one sessions with key stakeholders on their expectations of AGSA.</a:t>
          </a:r>
        </a:p>
      </dgm:t>
    </dgm:pt>
    <dgm:pt modelId="{13F7121C-6485-4CFD-A295-6DAF28A9C496}" type="parTrans" cxnId="{DAD811BB-239B-4C00-9A00-8FE6927AE876}">
      <dgm:prSet/>
      <dgm:spPr/>
      <dgm:t>
        <a:bodyPr/>
        <a:lstStyle/>
        <a:p>
          <a:endParaRPr lang="en-US"/>
        </a:p>
      </dgm:t>
    </dgm:pt>
    <dgm:pt modelId="{15BC6C50-5BCC-4E41-8243-6929267FCCC7}" type="sibTrans" cxnId="{DAD811BB-239B-4C00-9A00-8FE6927AE876}">
      <dgm:prSet/>
      <dgm:spPr/>
      <dgm:t>
        <a:bodyPr/>
        <a:lstStyle/>
        <a:p>
          <a:endParaRPr lang="en-US"/>
        </a:p>
      </dgm:t>
    </dgm:pt>
    <dgm:pt modelId="{FDAF82E3-F488-4118-9F77-5DF50D593370}">
      <dgm:prSet phldrT="[Text]" custT="1"/>
      <dgm:spPr/>
      <dgm:t>
        <a:bodyPr/>
        <a:lstStyle/>
        <a:p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Communicate needs to SMIS Support</a:t>
          </a:r>
        </a:p>
      </dgm:t>
    </dgm:pt>
    <dgm:pt modelId="{BE2E91A7-FA4A-4E92-B32C-BF12C8E227EE}" type="parTrans" cxnId="{2462783D-1715-48FF-A378-A95F1DDAD5E6}">
      <dgm:prSet/>
      <dgm:spPr/>
      <dgm:t>
        <a:bodyPr/>
        <a:lstStyle/>
        <a:p>
          <a:endParaRPr lang="en-ZA"/>
        </a:p>
      </dgm:t>
    </dgm:pt>
    <dgm:pt modelId="{57E6532F-4672-4C3C-9932-4FB30A07800B}" type="sibTrans" cxnId="{2462783D-1715-48FF-A378-A95F1DDAD5E6}">
      <dgm:prSet/>
      <dgm:spPr/>
      <dgm:t>
        <a:bodyPr/>
        <a:lstStyle/>
        <a:p>
          <a:endParaRPr lang="en-ZA"/>
        </a:p>
      </dgm:t>
    </dgm:pt>
    <dgm:pt modelId="{66B48AB8-BF2E-4D55-937C-6507E93CD57A}">
      <dgm:prSet custT="1"/>
      <dgm:spPr/>
      <dgm:t>
        <a:bodyPr/>
        <a:lstStyle/>
        <a:p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Identify rationale for engagements</a:t>
          </a:r>
        </a:p>
      </dgm:t>
    </dgm:pt>
    <dgm:pt modelId="{0BA8C9A9-63D7-4D23-AB32-595CE77B9688}" type="parTrans" cxnId="{277BA50B-0BBF-4EA5-89E6-C738067AB733}">
      <dgm:prSet/>
      <dgm:spPr/>
      <dgm:t>
        <a:bodyPr/>
        <a:lstStyle/>
        <a:p>
          <a:endParaRPr lang="en-ZA"/>
        </a:p>
      </dgm:t>
    </dgm:pt>
    <dgm:pt modelId="{B8C6C42F-04C8-4AA5-A998-C85E1A5C25B6}" type="sibTrans" cxnId="{277BA50B-0BBF-4EA5-89E6-C738067AB733}">
      <dgm:prSet/>
      <dgm:spPr/>
      <dgm:t>
        <a:bodyPr/>
        <a:lstStyle/>
        <a:p>
          <a:endParaRPr lang="en-ZA"/>
        </a:p>
      </dgm:t>
    </dgm:pt>
    <dgm:pt modelId="{EB07C627-6284-489A-AA7D-D639089019AD}">
      <dgm:prSet custT="1"/>
      <dgm:spPr/>
      <dgm:t>
        <a:bodyPr/>
        <a:lstStyle/>
        <a:p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Identify and categorise  </a:t>
          </a:r>
          <a:r>
            <a: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stakeholders</a:t>
          </a:r>
          <a:endParaRPr lang="en-ZA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4BB44A-95CD-4AAC-B7A1-DD67F515AC64}" type="parTrans" cxnId="{46619A0D-E988-4A4C-B488-879F029B144E}">
      <dgm:prSet/>
      <dgm:spPr/>
      <dgm:t>
        <a:bodyPr/>
        <a:lstStyle/>
        <a:p>
          <a:endParaRPr lang="en-ZA"/>
        </a:p>
      </dgm:t>
    </dgm:pt>
    <dgm:pt modelId="{D11715E2-5030-4FE0-8209-56DCA3A79E9E}" type="sibTrans" cxnId="{46619A0D-E988-4A4C-B488-879F029B144E}">
      <dgm:prSet/>
      <dgm:spPr/>
      <dgm:t>
        <a:bodyPr/>
        <a:lstStyle/>
        <a:p>
          <a:endParaRPr lang="en-ZA"/>
        </a:p>
      </dgm:t>
    </dgm:pt>
    <dgm:pt modelId="{460B75C3-ECB8-4A6A-A5B5-9934A83813E9}">
      <dgm:prSet custT="1"/>
      <dgm:spPr/>
      <dgm:t>
        <a:bodyPr/>
        <a:lstStyle/>
        <a:p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Interaction on audit messages &amp; others i.e capacity building </a:t>
          </a:r>
        </a:p>
      </dgm:t>
    </dgm:pt>
    <dgm:pt modelId="{1A306B6A-1653-47C0-81E0-82D6CA157431}" type="parTrans" cxnId="{72435FF1-331F-4073-8ED6-98C910BC1099}">
      <dgm:prSet/>
      <dgm:spPr/>
      <dgm:t>
        <a:bodyPr/>
        <a:lstStyle/>
        <a:p>
          <a:endParaRPr lang="en-ZA"/>
        </a:p>
      </dgm:t>
    </dgm:pt>
    <dgm:pt modelId="{9FEE6A39-EFA4-481F-941A-4151CA2E8657}" type="sibTrans" cxnId="{72435FF1-331F-4073-8ED6-98C910BC1099}">
      <dgm:prSet/>
      <dgm:spPr/>
      <dgm:t>
        <a:bodyPr/>
        <a:lstStyle/>
        <a:p>
          <a:endParaRPr lang="en-ZA"/>
        </a:p>
      </dgm:t>
    </dgm:pt>
    <dgm:pt modelId="{CB4BD3D6-7A20-4B38-94BE-C7A41012D494}">
      <dgm:prSet custT="1"/>
      <dgm:spPr/>
      <dgm:t>
        <a:bodyPr/>
        <a:lstStyle/>
        <a:p>
          <a:r>
            <a: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Identify </a:t>
          </a:r>
          <a:r>
            <a: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frequency of interactions</a:t>
          </a:r>
        </a:p>
      </dgm:t>
    </dgm:pt>
    <dgm:pt modelId="{224AC3B5-CA20-4865-A987-877D7B824D96}" type="parTrans" cxnId="{05F5DC6A-12D2-4767-AB3F-0A2C77E0C8F4}">
      <dgm:prSet/>
      <dgm:spPr/>
      <dgm:t>
        <a:bodyPr/>
        <a:lstStyle/>
        <a:p>
          <a:endParaRPr lang="en-ZA"/>
        </a:p>
      </dgm:t>
    </dgm:pt>
    <dgm:pt modelId="{95CE66D6-CE33-433A-AFA5-C67F580860D5}" type="sibTrans" cxnId="{05F5DC6A-12D2-4767-AB3F-0A2C77E0C8F4}">
      <dgm:prSet/>
      <dgm:spPr/>
      <dgm:t>
        <a:bodyPr/>
        <a:lstStyle/>
        <a:p>
          <a:endParaRPr lang="en-ZA"/>
        </a:p>
      </dgm:t>
    </dgm:pt>
    <dgm:pt modelId="{29D1E92A-A427-4B96-B3F8-CF871EF8ED19}" type="pres">
      <dgm:prSet presAssocID="{393A7C8B-C9CE-4423-80EB-302D9753C3B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8EF13D0-1128-4B84-BC51-11CCDC20708C}" type="pres">
      <dgm:prSet presAssocID="{80363761-0FA5-4147-BB14-7C657ED950DA}" presName="linNode" presStyleCnt="0"/>
      <dgm:spPr/>
      <dgm:t>
        <a:bodyPr/>
        <a:lstStyle/>
        <a:p>
          <a:endParaRPr lang="en-ZA"/>
        </a:p>
      </dgm:t>
    </dgm:pt>
    <dgm:pt modelId="{36AC0BCF-F8EA-4A53-A932-8359F7F8DDFB}" type="pres">
      <dgm:prSet presAssocID="{80363761-0FA5-4147-BB14-7C657ED950DA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014AE1-1ECA-4070-9885-911F4CD83D1B}" type="pres">
      <dgm:prSet presAssocID="{80363761-0FA5-4147-BB14-7C657ED950DA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52D09-ED4F-4872-BC05-8A81A78981A3}" type="pres">
      <dgm:prSet presAssocID="{9C5AC123-5381-4F6E-8E62-194E27D14B86}" presName="spacing" presStyleCnt="0"/>
      <dgm:spPr/>
      <dgm:t>
        <a:bodyPr/>
        <a:lstStyle/>
        <a:p>
          <a:endParaRPr lang="en-ZA"/>
        </a:p>
      </dgm:t>
    </dgm:pt>
    <dgm:pt modelId="{455095DC-1869-42E8-8369-3D901835AC2E}" type="pres">
      <dgm:prSet presAssocID="{EC89B6A3-9E7A-424C-9F2D-844FC685DFCD}" presName="linNode" presStyleCnt="0"/>
      <dgm:spPr/>
      <dgm:t>
        <a:bodyPr/>
        <a:lstStyle/>
        <a:p>
          <a:endParaRPr lang="en-ZA"/>
        </a:p>
      </dgm:t>
    </dgm:pt>
    <dgm:pt modelId="{B5591101-ED7A-4E49-8F0B-A1745C2F46A0}" type="pres">
      <dgm:prSet presAssocID="{EC89B6A3-9E7A-424C-9F2D-844FC685DFCD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9863BD-360D-4085-8F40-DAD945E7C642}" type="pres">
      <dgm:prSet presAssocID="{EC89B6A3-9E7A-424C-9F2D-844FC685DFCD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DF4976-30E0-493C-BC72-9742F94C8CC7}" type="pres">
      <dgm:prSet presAssocID="{89BC051F-BC9A-43E1-918A-6574C555C6DB}" presName="spacing" presStyleCnt="0"/>
      <dgm:spPr/>
      <dgm:t>
        <a:bodyPr/>
        <a:lstStyle/>
        <a:p>
          <a:endParaRPr lang="en-ZA"/>
        </a:p>
      </dgm:t>
    </dgm:pt>
    <dgm:pt modelId="{BF32D834-A5BA-47C6-96BE-B6850206ADEC}" type="pres">
      <dgm:prSet presAssocID="{1791F779-DDFA-46B8-8028-375778E2C541}" presName="linNode" presStyleCnt="0"/>
      <dgm:spPr/>
      <dgm:t>
        <a:bodyPr/>
        <a:lstStyle/>
        <a:p>
          <a:endParaRPr lang="en-ZA"/>
        </a:p>
      </dgm:t>
    </dgm:pt>
    <dgm:pt modelId="{A137360C-DB7C-42B8-A204-8664AF33D793}" type="pres">
      <dgm:prSet presAssocID="{1791F779-DDFA-46B8-8028-375778E2C541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4A785-9CD6-4D97-AB74-2EC391387901}" type="pres">
      <dgm:prSet presAssocID="{1791F779-DDFA-46B8-8028-375778E2C541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6D42A9-1ABD-42C2-A677-93B85F7FC80B}" type="pres">
      <dgm:prSet presAssocID="{89A65971-F687-48E9-98DD-F29DC7D4A7E8}" presName="spacing" presStyleCnt="0"/>
      <dgm:spPr/>
      <dgm:t>
        <a:bodyPr/>
        <a:lstStyle/>
        <a:p>
          <a:endParaRPr lang="en-ZA"/>
        </a:p>
      </dgm:t>
    </dgm:pt>
    <dgm:pt modelId="{4572E196-2F44-4EC9-BAAF-F538427A755F}" type="pres">
      <dgm:prSet presAssocID="{F4926B7D-5B8D-4B13-9EC8-45917F47042C}" presName="linNode" presStyleCnt="0"/>
      <dgm:spPr/>
      <dgm:t>
        <a:bodyPr/>
        <a:lstStyle/>
        <a:p>
          <a:endParaRPr lang="en-ZA"/>
        </a:p>
      </dgm:t>
    </dgm:pt>
    <dgm:pt modelId="{0537F704-FF95-44B1-8023-4102D6054BC4}" type="pres">
      <dgm:prSet presAssocID="{F4926B7D-5B8D-4B13-9EC8-45917F47042C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80693-9675-442E-87DC-29510895A152}" type="pres">
      <dgm:prSet presAssocID="{F4926B7D-5B8D-4B13-9EC8-45917F47042C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0EA895-220B-430C-A723-269C324E5269}" type="presOf" srcId="{334C762E-DBEB-4CE0-B41A-16955FC13673}" destId="{2134A785-9CD6-4D97-AB74-2EC391387901}" srcOrd="0" destOrd="0" presId="urn:microsoft.com/office/officeart/2005/8/layout/vList6"/>
    <dgm:cxn modelId="{4BA74922-456B-47C3-8CFA-5121AE622D3C}" type="presOf" srcId="{7D008B80-1E1C-4BFE-AB24-8C4C4B44465D}" destId="{979863BD-360D-4085-8F40-DAD945E7C642}" srcOrd="0" destOrd="0" presId="urn:microsoft.com/office/officeart/2005/8/layout/vList6"/>
    <dgm:cxn modelId="{FC87DAF3-D5CF-46D1-BC8D-6B6A52EE140E}" type="presOf" srcId="{EB07C627-6284-489A-AA7D-D639089019AD}" destId="{9E014AE1-1ECA-4070-9885-911F4CD83D1B}" srcOrd="0" destOrd="0" presId="urn:microsoft.com/office/officeart/2005/8/layout/vList6"/>
    <dgm:cxn modelId="{81AA7ABA-B118-4874-BE11-A172E385D911}" type="presOf" srcId="{460B75C3-ECB8-4A6A-A5B5-9934A83813E9}" destId="{2134A785-9CD6-4D97-AB74-2EC391387901}" srcOrd="0" destOrd="1" presId="urn:microsoft.com/office/officeart/2005/8/layout/vList6"/>
    <dgm:cxn modelId="{2462783D-1715-48FF-A378-A95F1DDAD5E6}" srcId="{EC89B6A3-9E7A-424C-9F2D-844FC685DFCD}" destId="{FDAF82E3-F488-4118-9F77-5DF50D593370}" srcOrd="2" destOrd="0" parTransId="{BE2E91A7-FA4A-4E92-B32C-BF12C8E227EE}" sibTransId="{57E6532F-4672-4C3C-9932-4FB30A07800B}"/>
    <dgm:cxn modelId="{DAD811BB-239B-4C00-9A00-8FE6927AE876}" srcId="{1791F779-DDFA-46B8-8028-375778E2C541}" destId="{334C762E-DBEB-4CE0-B41A-16955FC13673}" srcOrd="0" destOrd="0" parTransId="{13F7121C-6485-4CFD-A295-6DAF28A9C496}" sibTransId="{15BC6C50-5BCC-4E41-8243-6929267FCCC7}"/>
    <dgm:cxn modelId="{277BA50B-0BBF-4EA5-89E6-C738067AB733}" srcId="{80363761-0FA5-4147-BB14-7C657ED950DA}" destId="{66B48AB8-BF2E-4D55-937C-6507E93CD57A}" srcOrd="1" destOrd="0" parTransId="{0BA8C9A9-63D7-4D23-AB32-595CE77B9688}" sibTransId="{B8C6C42F-04C8-4AA5-A998-C85E1A5C25B6}"/>
    <dgm:cxn modelId="{0C535E88-9FAB-4BFB-AC7E-FE8C5B729B40}" type="presOf" srcId="{80363761-0FA5-4147-BB14-7C657ED950DA}" destId="{36AC0BCF-F8EA-4A53-A932-8359F7F8DDFB}" srcOrd="0" destOrd="0" presId="urn:microsoft.com/office/officeart/2005/8/layout/vList6"/>
    <dgm:cxn modelId="{05F5DC6A-12D2-4767-AB3F-0A2C77E0C8F4}" srcId="{80363761-0FA5-4147-BB14-7C657ED950DA}" destId="{CB4BD3D6-7A20-4B38-94BE-C7A41012D494}" srcOrd="2" destOrd="0" parTransId="{224AC3B5-CA20-4865-A987-877D7B824D96}" sibTransId="{95CE66D6-CE33-433A-AFA5-C67F580860D5}"/>
    <dgm:cxn modelId="{C47E4661-1D24-4B85-B8D4-37AD90EE7773}" type="presOf" srcId="{CB4BD3D6-7A20-4B38-94BE-C7A41012D494}" destId="{9E014AE1-1ECA-4070-9885-911F4CD83D1B}" srcOrd="0" destOrd="2" presId="urn:microsoft.com/office/officeart/2005/8/layout/vList6"/>
    <dgm:cxn modelId="{9AD85800-3226-438F-ACA0-6C80882DE5B1}" srcId="{393A7C8B-C9CE-4423-80EB-302D9753C3B6}" destId="{F4926B7D-5B8D-4B13-9EC8-45917F47042C}" srcOrd="3" destOrd="0" parTransId="{29CD5A84-193D-4138-AF07-DE176520BCF9}" sibTransId="{8EE0CA03-992C-499D-9BD4-9E121A04ACF8}"/>
    <dgm:cxn modelId="{1B1F7367-BDE0-4A41-9596-C551474D0635}" srcId="{F4926B7D-5B8D-4B13-9EC8-45917F47042C}" destId="{868DF688-13EF-44CC-987C-A5C789E203A5}" srcOrd="1" destOrd="0" parTransId="{A5BB102F-AE81-4F42-ABF4-12C7A75D632A}" sibTransId="{00C92E7D-D1F5-4B9E-9655-C456CF5F8875}"/>
    <dgm:cxn modelId="{8A6535F0-95D3-4E29-A1E5-7E3CDF29819C}" type="presOf" srcId="{1791F779-DDFA-46B8-8028-375778E2C541}" destId="{A137360C-DB7C-42B8-A204-8664AF33D793}" srcOrd="0" destOrd="0" presId="urn:microsoft.com/office/officeart/2005/8/layout/vList6"/>
    <dgm:cxn modelId="{F70530AE-9A90-4942-A9D9-FFFB64C7305B}" type="presOf" srcId="{EC89B6A3-9E7A-424C-9F2D-844FC685DFCD}" destId="{B5591101-ED7A-4E49-8F0B-A1745C2F46A0}" srcOrd="0" destOrd="0" presId="urn:microsoft.com/office/officeart/2005/8/layout/vList6"/>
    <dgm:cxn modelId="{C76E41D2-CD3C-4052-9B32-86181D26FA16}" type="presOf" srcId="{43103225-E2DE-4621-ACB7-5D4D4DA9294B}" destId="{979863BD-360D-4085-8F40-DAD945E7C642}" srcOrd="0" destOrd="1" presId="urn:microsoft.com/office/officeart/2005/8/layout/vList6"/>
    <dgm:cxn modelId="{375269FE-6F36-4769-A0AF-E41946AA416F}" type="presOf" srcId="{868DF688-13EF-44CC-987C-A5C789E203A5}" destId="{36680693-9675-442E-87DC-29510895A152}" srcOrd="0" destOrd="1" presId="urn:microsoft.com/office/officeart/2005/8/layout/vList6"/>
    <dgm:cxn modelId="{B925391B-DC24-43C5-B554-CD4FDDE51119}" type="presOf" srcId="{4697AE0E-5081-4A0B-A88E-022F4BCAEE39}" destId="{36680693-9675-442E-87DC-29510895A152}" srcOrd="0" destOrd="2" presId="urn:microsoft.com/office/officeart/2005/8/layout/vList6"/>
    <dgm:cxn modelId="{6CE66E4B-298E-49E6-A785-71BE908DAAFB}" srcId="{EC89B6A3-9E7A-424C-9F2D-844FC685DFCD}" destId="{43103225-E2DE-4621-ACB7-5D4D4DA9294B}" srcOrd="1" destOrd="0" parTransId="{8DD8E191-3AC8-4CEE-9EE8-9A3BC265FAA3}" sibTransId="{F80EC734-B7A2-4E3C-B822-0571E4AC892D}"/>
    <dgm:cxn modelId="{D31E4F0B-A19A-42AC-B913-00762898DC1B}" type="presOf" srcId="{226CC6EF-8F33-4BED-AA94-E33637E17F1A}" destId="{36680693-9675-442E-87DC-29510895A152}" srcOrd="0" destOrd="0" presId="urn:microsoft.com/office/officeart/2005/8/layout/vList6"/>
    <dgm:cxn modelId="{C99555BD-01A5-4A4D-A2BE-0E2E7ACF7246}" srcId="{F4926B7D-5B8D-4B13-9EC8-45917F47042C}" destId="{226CC6EF-8F33-4BED-AA94-E33637E17F1A}" srcOrd="0" destOrd="0" parTransId="{EB8D6CB4-8CD3-419D-9174-84E30B7F6E74}" sibTransId="{BAAEB2A9-9ADD-4AC0-9BC5-99E320F9101F}"/>
    <dgm:cxn modelId="{46E79AAC-70A0-4B94-8FA1-27F2BAECC72D}" srcId="{393A7C8B-C9CE-4423-80EB-302D9753C3B6}" destId="{80363761-0FA5-4147-BB14-7C657ED950DA}" srcOrd="0" destOrd="0" parTransId="{5137B843-5E36-4664-8EEF-26E0DEE32AE5}" sibTransId="{9C5AC123-5381-4F6E-8E62-194E27D14B86}"/>
    <dgm:cxn modelId="{720804C7-794A-43EB-939A-10DEDA8F59B3}" srcId="{F4926B7D-5B8D-4B13-9EC8-45917F47042C}" destId="{4697AE0E-5081-4A0B-A88E-022F4BCAEE39}" srcOrd="2" destOrd="0" parTransId="{55084DDC-D077-4004-B7FC-1C862598BECA}" sibTransId="{9413708A-E9A0-4ADB-9AF0-6AEDF5DC31E6}"/>
    <dgm:cxn modelId="{1541F0AF-B15D-4333-B455-D446280352AC}" type="presOf" srcId="{FDAF82E3-F488-4118-9F77-5DF50D593370}" destId="{979863BD-360D-4085-8F40-DAD945E7C642}" srcOrd="0" destOrd="2" presId="urn:microsoft.com/office/officeart/2005/8/layout/vList6"/>
    <dgm:cxn modelId="{46619A0D-E988-4A4C-B488-879F029B144E}" srcId="{80363761-0FA5-4147-BB14-7C657ED950DA}" destId="{EB07C627-6284-489A-AA7D-D639089019AD}" srcOrd="0" destOrd="0" parTransId="{194BB44A-95CD-4AAC-B7A1-DD67F515AC64}" sibTransId="{D11715E2-5030-4FE0-8209-56DCA3A79E9E}"/>
    <dgm:cxn modelId="{D2904C09-2DC1-4D50-A1E4-9D97EE03586E}" type="presOf" srcId="{F4926B7D-5B8D-4B13-9EC8-45917F47042C}" destId="{0537F704-FF95-44B1-8023-4102D6054BC4}" srcOrd="0" destOrd="0" presId="urn:microsoft.com/office/officeart/2005/8/layout/vList6"/>
    <dgm:cxn modelId="{D363FEF2-B592-40F7-9AF8-F0D82EE6D94C}" srcId="{393A7C8B-C9CE-4423-80EB-302D9753C3B6}" destId="{1791F779-DDFA-46B8-8028-375778E2C541}" srcOrd="2" destOrd="0" parTransId="{483DCA87-3B35-40C6-98FF-90F0A0FF7CA3}" sibTransId="{89A65971-F687-48E9-98DD-F29DC7D4A7E8}"/>
    <dgm:cxn modelId="{E78A4AF4-D874-4CFC-B743-C62A0B863F60}" type="presOf" srcId="{66B48AB8-BF2E-4D55-937C-6507E93CD57A}" destId="{9E014AE1-1ECA-4070-9885-911F4CD83D1B}" srcOrd="0" destOrd="1" presId="urn:microsoft.com/office/officeart/2005/8/layout/vList6"/>
    <dgm:cxn modelId="{6116AD83-1DB5-4BBB-923E-92AB44789348}" srcId="{EC89B6A3-9E7A-424C-9F2D-844FC685DFCD}" destId="{7D008B80-1E1C-4BFE-AB24-8C4C4B44465D}" srcOrd="0" destOrd="0" parTransId="{88B28B74-CA70-4450-A90C-3C290F51022E}" sibTransId="{791FE557-E640-4856-B5BA-BFF41E117276}"/>
    <dgm:cxn modelId="{42FEF8D6-C9CE-410F-A07F-157594E9DB9B}" type="presOf" srcId="{393A7C8B-C9CE-4423-80EB-302D9753C3B6}" destId="{29D1E92A-A427-4B96-B3F8-CF871EF8ED19}" srcOrd="0" destOrd="0" presId="urn:microsoft.com/office/officeart/2005/8/layout/vList6"/>
    <dgm:cxn modelId="{72435FF1-331F-4073-8ED6-98C910BC1099}" srcId="{1791F779-DDFA-46B8-8028-375778E2C541}" destId="{460B75C3-ECB8-4A6A-A5B5-9934A83813E9}" srcOrd="1" destOrd="0" parTransId="{1A306B6A-1653-47C0-81E0-82D6CA157431}" sibTransId="{9FEE6A39-EFA4-481F-941A-4151CA2E8657}"/>
    <dgm:cxn modelId="{4CF2B781-5B85-4649-8E30-8AAE46136976}" srcId="{393A7C8B-C9CE-4423-80EB-302D9753C3B6}" destId="{EC89B6A3-9E7A-424C-9F2D-844FC685DFCD}" srcOrd="1" destOrd="0" parTransId="{8AC60D2A-F234-4EB0-88A5-99B17446E0FD}" sibTransId="{89BC051F-BC9A-43E1-918A-6574C555C6DB}"/>
    <dgm:cxn modelId="{E01FABFB-27E2-4B39-8696-438B769BC015}" type="presParOf" srcId="{29D1E92A-A427-4B96-B3F8-CF871EF8ED19}" destId="{F8EF13D0-1128-4B84-BC51-11CCDC20708C}" srcOrd="0" destOrd="0" presId="urn:microsoft.com/office/officeart/2005/8/layout/vList6"/>
    <dgm:cxn modelId="{E03B4F2D-7D0B-4597-8F76-E6A94DACD622}" type="presParOf" srcId="{F8EF13D0-1128-4B84-BC51-11CCDC20708C}" destId="{36AC0BCF-F8EA-4A53-A932-8359F7F8DDFB}" srcOrd="0" destOrd="0" presId="urn:microsoft.com/office/officeart/2005/8/layout/vList6"/>
    <dgm:cxn modelId="{41A15692-53A7-457A-AF6A-D5082A1D087D}" type="presParOf" srcId="{F8EF13D0-1128-4B84-BC51-11CCDC20708C}" destId="{9E014AE1-1ECA-4070-9885-911F4CD83D1B}" srcOrd="1" destOrd="0" presId="urn:microsoft.com/office/officeart/2005/8/layout/vList6"/>
    <dgm:cxn modelId="{570E449B-083F-438D-BB4A-0C0BCD18A16C}" type="presParOf" srcId="{29D1E92A-A427-4B96-B3F8-CF871EF8ED19}" destId="{59C52D09-ED4F-4872-BC05-8A81A78981A3}" srcOrd="1" destOrd="0" presId="urn:microsoft.com/office/officeart/2005/8/layout/vList6"/>
    <dgm:cxn modelId="{52BE5ACA-D458-46A9-85EB-E0C55DD638C2}" type="presParOf" srcId="{29D1E92A-A427-4B96-B3F8-CF871EF8ED19}" destId="{455095DC-1869-42E8-8369-3D901835AC2E}" srcOrd="2" destOrd="0" presId="urn:microsoft.com/office/officeart/2005/8/layout/vList6"/>
    <dgm:cxn modelId="{5095D7CD-86C4-4995-BA75-3B3056A77F75}" type="presParOf" srcId="{455095DC-1869-42E8-8369-3D901835AC2E}" destId="{B5591101-ED7A-4E49-8F0B-A1745C2F46A0}" srcOrd="0" destOrd="0" presId="urn:microsoft.com/office/officeart/2005/8/layout/vList6"/>
    <dgm:cxn modelId="{D3D9FCE4-C8D6-49B0-9040-FDCCC24BDEDF}" type="presParOf" srcId="{455095DC-1869-42E8-8369-3D901835AC2E}" destId="{979863BD-360D-4085-8F40-DAD945E7C642}" srcOrd="1" destOrd="0" presId="urn:microsoft.com/office/officeart/2005/8/layout/vList6"/>
    <dgm:cxn modelId="{2ACD7793-1528-4B41-9F5B-47099D37EB4F}" type="presParOf" srcId="{29D1E92A-A427-4B96-B3F8-CF871EF8ED19}" destId="{57DF4976-30E0-493C-BC72-9742F94C8CC7}" srcOrd="3" destOrd="0" presId="urn:microsoft.com/office/officeart/2005/8/layout/vList6"/>
    <dgm:cxn modelId="{D11EFF18-ECEB-427D-AEEC-0B0B90DAF8B3}" type="presParOf" srcId="{29D1E92A-A427-4B96-B3F8-CF871EF8ED19}" destId="{BF32D834-A5BA-47C6-96BE-B6850206ADEC}" srcOrd="4" destOrd="0" presId="urn:microsoft.com/office/officeart/2005/8/layout/vList6"/>
    <dgm:cxn modelId="{A94FC9B7-578E-4C2E-9AF1-EAB1EE6FCE56}" type="presParOf" srcId="{BF32D834-A5BA-47C6-96BE-B6850206ADEC}" destId="{A137360C-DB7C-42B8-A204-8664AF33D793}" srcOrd="0" destOrd="0" presId="urn:microsoft.com/office/officeart/2005/8/layout/vList6"/>
    <dgm:cxn modelId="{AD3A069A-58D8-4DBE-B360-DBF14B7738C4}" type="presParOf" srcId="{BF32D834-A5BA-47C6-96BE-B6850206ADEC}" destId="{2134A785-9CD6-4D97-AB74-2EC391387901}" srcOrd="1" destOrd="0" presId="urn:microsoft.com/office/officeart/2005/8/layout/vList6"/>
    <dgm:cxn modelId="{C2D9ABFE-1D6D-410F-AEE0-10330A9AC52A}" type="presParOf" srcId="{29D1E92A-A427-4B96-B3F8-CF871EF8ED19}" destId="{9E6D42A9-1ABD-42C2-A677-93B85F7FC80B}" srcOrd="5" destOrd="0" presId="urn:microsoft.com/office/officeart/2005/8/layout/vList6"/>
    <dgm:cxn modelId="{C69A2EAB-903A-4B0A-9D43-926BE3B3E28F}" type="presParOf" srcId="{29D1E92A-A427-4B96-B3F8-CF871EF8ED19}" destId="{4572E196-2F44-4EC9-BAAF-F538427A755F}" srcOrd="6" destOrd="0" presId="urn:microsoft.com/office/officeart/2005/8/layout/vList6"/>
    <dgm:cxn modelId="{43E10D53-DB8C-4D04-820D-13748C90B49B}" type="presParOf" srcId="{4572E196-2F44-4EC9-BAAF-F538427A755F}" destId="{0537F704-FF95-44B1-8023-4102D6054BC4}" srcOrd="0" destOrd="0" presId="urn:microsoft.com/office/officeart/2005/8/layout/vList6"/>
    <dgm:cxn modelId="{270BA154-FEF7-4BEC-B352-7D7F9C639DD2}" type="presParOf" srcId="{4572E196-2F44-4EC9-BAAF-F538427A755F}" destId="{36680693-9675-442E-87DC-29510895A15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F16A6F-34ED-4CC6-A893-4473D56174B0}" type="doc">
      <dgm:prSet loTypeId="urn:microsoft.com/office/officeart/2005/8/layout/pyramid2" loCatId="pyramid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ZA"/>
        </a:p>
      </dgm:t>
    </dgm:pt>
    <dgm:pt modelId="{4F5504D3-AAA4-4F8A-9E0A-9BAA02AB0ABE}">
      <dgm:prSet phldrT="[Text]" custT="1"/>
      <dgm:spPr>
        <a:xfrm>
          <a:off x="2255877" y="71548"/>
          <a:ext cx="1048065" cy="681242"/>
        </a:xfrm>
      </dgm:spPr>
      <dgm:t>
        <a:bodyPr/>
        <a:lstStyle/>
        <a:p>
          <a:r>
            <a:rPr lang="en-ZA" sz="1600" b="1" dirty="0"/>
            <a:t>Identify mutual areas of </a:t>
          </a:r>
          <a:r>
            <a:rPr lang="en-ZA" sz="1600" b="1" dirty="0" smtClean="0"/>
            <a:t>interest</a:t>
          </a:r>
          <a:endParaRPr lang="en-ZA" sz="1600" b="1" dirty="0">
            <a:latin typeface="Calibri"/>
            <a:ea typeface="+mn-ea"/>
            <a:cs typeface="+mn-cs"/>
          </a:endParaRPr>
        </a:p>
      </dgm:t>
    </dgm:pt>
    <dgm:pt modelId="{0F3510CA-EEDB-40A0-B08B-541F8733CCEF}" type="parTrans" cxnId="{9A765B12-3066-46CA-A5C3-1D7386A187E6}">
      <dgm:prSet/>
      <dgm:spPr/>
      <dgm:t>
        <a:bodyPr/>
        <a:lstStyle/>
        <a:p>
          <a:endParaRPr lang="en-ZA"/>
        </a:p>
      </dgm:t>
    </dgm:pt>
    <dgm:pt modelId="{77B12516-E1DA-4CDC-87F5-9A39AF75F239}" type="sibTrans" cxnId="{9A765B12-3066-46CA-A5C3-1D7386A187E6}">
      <dgm:prSet/>
      <dgm:spPr/>
      <dgm:t>
        <a:bodyPr/>
        <a:lstStyle/>
        <a:p>
          <a:endParaRPr lang="en-ZA"/>
        </a:p>
      </dgm:t>
    </dgm:pt>
    <dgm:pt modelId="{D36A304F-AA83-494A-8CE9-1986DCB7D5FA}">
      <dgm:prSet custT="1"/>
      <dgm:spPr/>
      <dgm:t>
        <a:bodyPr/>
        <a:lstStyle/>
        <a:p>
          <a:r>
            <a:rPr lang="en-ZA" sz="1600" b="1" dirty="0">
              <a:latin typeface="Calibri" panose="020F0502020204030204" pitchFamily="34" charset="0"/>
              <a:cs typeface="Arial" panose="020B0604020202020204" pitchFamily="34" charset="0"/>
            </a:rPr>
            <a:t>Define the period of the MoU </a:t>
          </a:r>
        </a:p>
      </dgm:t>
    </dgm:pt>
    <dgm:pt modelId="{3D722871-A595-432B-B4D9-9A418BD05410}" type="sibTrans" cxnId="{911AB420-BEE8-4B98-840A-958750EDBB9A}">
      <dgm:prSet/>
      <dgm:spPr/>
      <dgm:t>
        <a:bodyPr/>
        <a:lstStyle/>
        <a:p>
          <a:endParaRPr lang="en-ZA"/>
        </a:p>
      </dgm:t>
    </dgm:pt>
    <dgm:pt modelId="{D3C09447-0A92-4F3A-9716-E7DAF9C2C546}" type="parTrans" cxnId="{911AB420-BEE8-4B98-840A-958750EDBB9A}">
      <dgm:prSet/>
      <dgm:spPr/>
      <dgm:t>
        <a:bodyPr/>
        <a:lstStyle/>
        <a:p>
          <a:endParaRPr lang="en-ZA"/>
        </a:p>
      </dgm:t>
    </dgm:pt>
    <dgm:pt modelId="{88509A31-22DC-4798-84F1-4310F93C0D27}">
      <dgm:prSet custT="1"/>
      <dgm:spPr/>
      <dgm:t>
        <a:bodyPr/>
        <a:lstStyle/>
        <a:p>
          <a:r>
            <a:rPr lang="en-ZA" sz="1700" b="1" dirty="0"/>
            <a:t>Ensure clear </a:t>
          </a:r>
          <a:r>
            <a:rPr lang="en-ZA" sz="1600" b="1" dirty="0"/>
            <a:t>mutual</a:t>
          </a:r>
          <a:r>
            <a:rPr lang="en-ZA" sz="1700" b="1" dirty="0"/>
            <a:t> benefits for the two organisations </a:t>
          </a:r>
        </a:p>
      </dgm:t>
    </dgm:pt>
    <dgm:pt modelId="{4A49E544-612B-4735-983E-230345292E77}" type="parTrans" cxnId="{34DF2633-DA8A-4B44-9583-85FF8C1DB211}">
      <dgm:prSet/>
      <dgm:spPr/>
      <dgm:t>
        <a:bodyPr/>
        <a:lstStyle/>
        <a:p>
          <a:endParaRPr lang="en-ZA"/>
        </a:p>
      </dgm:t>
    </dgm:pt>
    <dgm:pt modelId="{BE3D9882-A454-49ED-960C-B44C76C8708A}" type="sibTrans" cxnId="{34DF2633-DA8A-4B44-9583-85FF8C1DB211}">
      <dgm:prSet/>
      <dgm:spPr/>
      <dgm:t>
        <a:bodyPr/>
        <a:lstStyle/>
        <a:p>
          <a:endParaRPr lang="en-ZA"/>
        </a:p>
      </dgm:t>
    </dgm:pt>
    <dgm:pt modelId="{235B35A3-3F99-43E0-AD4A-CC635081C130}">
      <dgm:prSet custT="1"/>
      <dgm:spPr/>
      <dgm:t>
        <a:bodyPr/>
        <a:lstStyle/>
        <a:p>
          <a:r>
            <a:rPr lang="en-ZA" sz="1600" b="1" dirty="0"/>
            <a:t>Allocate </a:t>
          </a:r>
          <a:r>
            <a:rPr lang="en-ZA" sz="1600" b="1" dirty="0" smtClean="0"/>
            <a:t>appropriate </a:t>
          </a:r>
          <a:r>
            <a:rPr lang="en-ZA" sz="1600" b="1" dirty="0"/>
            <a:t>level </a:t>
          </a:r>
          <a:r>
            <a:rPr lang="en-ZA" sz="1600" b="1" dirty="0" smtClean="0"/>
            <a:t>of leadership </a:t>
          </a:r>
          <a:r>
            <a:rPr lang="en-ZA" sz="1600" b="1" dirty="0"/>
            <a:t>to lead the MoU </a:t>
          </a:r>
        </a:p>
      </dgm:t>
    </dgm:pt>
    <dgm:pt modelId="{1A848262-1CB6-4990-A1EF-3C82B1B18F89}" type="parTrans" cxnId="{65524590-D057-49E6-9794-9125E3747753}">
      <dgm:prSet/>
      <dgm:spPr/>
      <dgm:t>
        <a:bodyPr/>
        <a:lstStyle/>
        <a:p>
          <a:endParaRPr lang="en-ZA"/>
        </a:p>
      </dgm:t>
    </dgm:pt>
    <dgm:pt modelId="{0AB2D797-7FB4-4728-B534-F278ABFB3768}" type="sibTrans" cxnId="{65524590-D057-49E6-9794-9125E3747753}">
      <dgm:prSet/>
      <dgm:spPr/>
      <dgm:t>
        <a:bodyPr/>
        <a:lstStyle/>
        <a:p>
          <a:endParaRPr lang="en-ZA"/>
        </a:p>
      </dgm:t>
    </dgm:pt>
    <dgm:pt modelId="{B9FE06E2-DB46-431A-8264-A534F032201C}" type="pres">
      <dgm:prSet presAssocID="{72F16A6F-34ED-4CC6-A893-4473D56174B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ZA"/>
        </a:p>
      </dgm:t>
    </dgm:pt>
    <dgm:pt modelId="{66841B65-4848-48F4-AC93-A795D8C957B1}" type="pres">
      <dgm:prSet presAssocID="{72F16A6F-34ED-4CC6-A893-4473D56174B0}" presName="pyramid" presStyleLbl="node1" presStyleIdx="0" presStyleCnt="1"/>
      <dgm:spPr/>
      <dgm:t>
        <a:bodyPr/>
        <a:lstStyle/>
        <a:p>
          <a:endParaRPr lang="en-ZA"/>
        </a:p>
      </dgm:t>
    </dgm:pt>
    <dgm:pt modelId="{819B7152-CC80-4A37-84EE-33C738EA7973}" type="pres">
      <dgm:prSet presAssocID="{72F16A6F-34ED-4CC6-A893-4473D56174B0}" presName="theList" presStyleCnt="0"/>
      <dgm:spPr/>
      <dgm:t>
        <a:bodyPr/>
        <a:lstStyle/>
        <a:p>
          <a:endParaRPr lang="en-ZA"/>
        </a:p>
      </dgm:t>
    </dgm:pt>
    <dgm:pt modelId="{80265A03-36CD-407C-AE5D-162028289517}" type="pres">
      <dgm:prSet presAssocID="{88509A31-22DC-4798-84F1-4310F93C0D27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C0154A8-4D32-4501-A46D-E265C93D4070}" type="pres">
      <dgm:prSet presAssocID="{88509A31-22DC-4798-84F1-4310F93C0D27}" presName="aSpace" presStyleCnt="0"/>
      <dgm:spPr/>
      <dgm:t>
        <a:bodyPr/>
        <a:lstStyle/>
        <a:p>
          <a:endParaRPr lang="en-ZA"/>
        </a:p>
      </dgm:t>
    </dgm:pt>
    <dgm:pt modelId="{685CDB3F-764C-4F91-9C65-F167EA965F88}" type="pres">
      <dgm:prSet presAssocID="{4F5504D3-AAA4-4F8A-9E0A-9BAA02AB0ABE}" presName="aNode" presStyleLbl="fgAcc1" presStyleIdx="1" presStyleCnt="4" custLinFactNeighborX="523" custLinFactNeighborY="1290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ZA"/>
        </a:p>
      </dgm:t>
    </dgm:pt>
    <dgm:pt modelId="{6ABF4D87-30F5-4A67-AC65-E04AE11A1234}" type="pres">
      <dgm:prSet presAssocID="{4F5504D3-AAA4-4F8A-9E0A-9BAA02AB0ABE}" presName="aSpace" presStyleCnt="0"/>
      <dgm:spPr/>
      <dgm:t>
        <a:bodyPr/>
        <a:lstStyle/>
        <a:p>
          <a:endParaRPr lang="en-ZA"/>
        </a:p>
      </dgm:t>
    </dgm:pt>
    <dgm:pt modelId="{0E9B03BA-D68F-422D-852C-51D3E284985F}" type="pres">
      <dgm:prSet presAssocID="{235B35A3-3F99-43E0-AD4A-CC635081C130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C0190C3-6535-47C0-A502-CE347CE5D338}" type="pres">
      <dgm:prSet presAssocID="{235B35A3-3F99-43E0-AD4A-CC635081C130}" presName="aSpace" presStyleCnt="0"/>
      <dgm:spPr/>
      <dgm:t>
        <a:bodyPr/>
        <a:lstStyle/>
        <a:p>
          <a:endParaRPr lang="en-ZA"/>
        </a:p>
      </dgm:t>
    </dgm:pt>
    <dgm:pt modelId="{4B8357B3-C6FE-4167-AB0A-7004E62DF54D}" type="pres">
      <dgm:prSet presAssocID="{D36A304F-AA83-494A-8CE9-1986DCB7D5FA}" presName="aNode" presStyleLbl="fgAcc1" presStyleIdx="3" presStyleCnt="4" custScaleX="100273" custLinFactNeighborX="-182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4E4FB57-C5E6-4F76-BC02-FF053D1BF05B}" type="pres">
      <dgm:prSet presAssocID="{D36A304F-AA83-494A-8CE9-1986DCB7D5FA}" presName="aSpace" presStyleCnt="0"/>
      <dgm:spPr/>
      <dgm:t>
        <a:bodyPr/>
        <a:lstStyle/>
        <a:p>
          <a:endParaRPr lang="en-ZA"/>
        </a:p>
      </dgm:t>
    </dgm:pt>
  </dgm:ptLst>
  <dgm:cxnLst>
    <dgm:cxn modelId="{AAC228FA-975C-4EE7-B0F5-8A0980F5A414}" type="presOf" srcId="{4F5504D3-AAA4-4F8A-9E0A-9BAA02AB0ABE}" destId="{685CDB3F-764C-4F91-9C65-F167EA965F88}" srcOrd="0" destOrd="0" presId="urn:microsoft.com/office/officeart/2005/8/layout/pyramid2"/>
    <dgm:cxn modelId="{34DF2633-DA8A-4B44-9583-85FF8C1DB211}" srcId="{72F16A6F-34ED-4CC6-A893-4473D56174B0}" destId="{88509A31-22DC-4798-84F1-4310F93C0D27}" srcOrd="0" destOrd="0" parTransId="{4A49E544-612B-4735-983E-230345292E77}" sibTransId="{BE3D9882-A454-49ED-960C-B44C76C8708A}"/>
    <dgm:cxn modelId="{65524590-D057-49E6-9794-9125E3747753}" srcId="{72F16A6F-34ED-4CC6-A893-4473D56174B0}" destId="{235B35A3-3F99-43E0-AD4A-CC635081C130}" srcOrd="2" destOrd="0" parTransId="{1A848262-1CB6-4990-A1EF-3C82B1B18F89}" sibTransId="{0AB2D797-7FB4-4728-B534-F278ABFB3768}"/>
    <dgm:cxn modelId="{56A5AC11-96F7-406F-ADB2-1309540C71C5}" type="presOf" srcId="{D36A304F-AA83-494A-8CE9-1986DCB7D5FA}" destId="{4B8357B3-C6FE-4167-AB0A-7004E62DF54D}" srcOrd="0" destOrd="0" presId="urn:microsoft.com/office/officeart/2005/8/layout/pyramid2"/>
    <dgm:cxn modelId="{911AB420-BEE8-4B98-840A-958750EDBB9A}" srcId="{72F16A6F-34ED-4CC6-A893-4473D56174B0}" destId="{D36A304F-AA83-494A-8CE9-1986DCB7D5FA}" srcOrd="3" destOrd="0" parTransId="{D3C09447-0A92-4F3A-9716-E7DAF9C2C546}" sibTransId="{3D722871-A595-432B-B4D9-9A418BD05410}"/>
    <dgm:cxn modelId="{4BD1B104-4C83-421D-8360-8DA68F810134}" type="presOf" srcId="{88509A31-22DC-4798-84F1-4310F93C0D27}" destId="{80265A03-36CD-407C-AE5D-162028289517}" srcOrd="0" destOrd="0" presId="urn:microsoft.com/office/officeart/2005/8/layout/pyramid2"/>
    <dgm:cxn modelId="{D90F714F-28B2-4031-9036-E8009D7F9638}" type="presOf" srcId="{72F16A6F-34ED-4CC6-A893-4473D56174B0}" destId="{B9FE06E2-DB46-431A-8264-A534F032201C}" srcOrd="0" destOrd="0" presId="urn:microsoft.com/office/officeart/2005/8/layout/pyramid2"/>
    <dgm:cxn modelId="{9A765B12-3066-46CA-A5C3-1D7386A187E6}" srcId="{72F16A6F-34ED-4CC6-A893-4473D56174B0}" destId="{4F5504D3-AAA4-4F8A-9E0A-9BAA02AB0ABE}" srcOrd="1" destOrd="0" parTransId="{0F3510CA-EEDB-40A0-B08B-541F8733CCEF}" sibTransId="{77B12516-E1DA-4CDC-87F5-9A39AF75F239}"/>
    <dgm:cxn modelId="{1EBA6494-B881-4558-B8C6-8429C4828129}" type="presOf" srcId="{235B35A3-3F99-43E0-AD4A-CC635081C130}" destId="{0E9B03BA-D68F-422D-852C-51D3E284985F}" srcOrd="0" destOrd="0" presId="urn:microsoft.com/office/officeart/2005/8/layout/pyramid2"/>
    <dgm:cxn modelId="{B4AD380D-6718-43D2-BAA2-58B694139AC9}" type="presParOf" srcId="{B9FE06E2-DB46-431A-8264-A534F032201C}" destId="{66841B65-4848-48F4-AC93-A795D8C957B1}" srcOrd="0" destOrd="0" presId="urn:microsoft.com/office/officeart/2005/8/layout/pyramid2"/>
    <dgm:cxn modelId="{B0FAE962-E4AC-42F2-91E4-BB4B92599A62}" type="presParOf" srcId="{B9FE06E2-DB46-431A-8264-A534F032201C}" destId="{819B7152-CC80-4A37-84EE-33C738EA7973}" srcOrd="1" destOrd="0" presId="urn:microsoft.com/office/officeart/2005/8/layout/pyramid2"/>
    <dgm:cxn modelId="{A03F6900-7E18-45CB-A001-FB3D661CDD4A}" type="presParOf" srcId="{819B7152-CC80-4A37-84EE-33C738EA7973}" destId="{80265A03-36CD-407C-AE5D-162028289517}" srcOrd="0" destOrd="0" presId="urn:microsoft.com/office/officeart/2005/8/layout/pyramid2"/>
    <dgm:cxn modelId="{15104080-D9D0-4A64-A3F9-2A7220577445}" type="presParOf" srcId="{819B7152-CC80-4A37-84EE-33C738EA7973}" destId="{DC0154A8-4D32-4501-A46D-E265C93D4070}" srcOrd="1" destOrd="0" presId="urn:microsoft.com/office/officeart/2005/8/layout/pyramid2"/>
    <dgm:cxn modelId="{74B7DF8D-F6B1-4825-8233-872D3D508B51}" type="presParOf" srcId="{819B7152-CC80-4A37-84EE-33C738EA7973}" destId="{685CDB3F-764C-4F91-9C65-F167EA965F88}" srcOrd="2" destOrd="0" presId="urn:microsoft.com/office/officeart/2005/8/layout/pyramid2"/>
    <dgm:cxn modelId="{6CACE45B-6201-4A8D-B5E5-AB56FC59EDF2}" type="presParOf" srcId="{819B7152-CC80-4A37-84EE-33C738EA7973}" destId="{6ABF4D87-30F5-4A67-AC65-E04AE11A1234}" srcOrd="3" destOrd="0" presId="urn:microsoft.com/office/officeart/2005/8/layout/pyramid2"/>
    <dgm:cxn modelId="{FAC59956-0515-4BD9-87CD-325BC5833472}" type="presParOf" srcId="{819B7152-CC80-4A37-84EE-33C738EA7973}" destId="{0E9B03BA-D68F-422D-852C-51D3E284985F}" srcOrd="4" destOrd="0" presId="urn:microsoft.com/office/officeart/2005/8/layout/pyramid2"/>
    <dgm:cxn modelId="{624263DD-D576-49F2-9EF9-12B3482DC6F3}" type="presParOf" srcId="{819B7152-CC80-4A37-84EE-33C738EA7973}" destId="{1C0190C3-6535-47C0-A502-CE347CE5D338}" srcOrd="5" destOrd="0" presId="urn:microsoft.com/office/officeart/2005/8/layout/pyramid2"/>
    <dgm:cxn modelId="{0FC15DB1-BE65-41A6-9977-1D778260B2A0}" type="presParOf" srcId="{819B7152-CC80-4A37-84EE-33C738EA7973}" destId="{4B8357B3-C6FE-4167-AB0A-7004E62DF54D}" srcOrd="6" destOrd="0" presId="urn:microsoft.com/office/officeart/2005/8/layout/pyramid2"/>
    <dgm:cxn modelId="{71A4DBFC-52FC-44D1-A53F-9DCFD40AF34E}" type="presParOf" srcId="{819B7152-CC80-4A37-84EE-33C738EA7973}" destId="{B4E4FB57-C5E6-4F76-BC02-FF053D1BF05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EED65-5512-4432-A9AF-3695CAF57339}" type="datetimeFigureOut">
              <a:rPr lang="es-MX" smtClean="0"/>
              <a:t>13/09/2018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50DC9-DFEC-493D-B8EB-04B8DDC46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833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A85DA-7FA4-448A-A39F-4A0314B4F523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51C7D-BF60-4F95-9BE6-E7000F48305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D9BE5-7C01-45BC-85A6-8B87F7A1B1D4}" type="slidenum">
              <a:rPr lang="en-ZA" smtClean="0">
                <a:solidFill>
                  <a:prstClr val="black"/>
                </a:solidFill>
              </a:rPr>
              <a:pPr/>
              <a:t>7</a:t>
            </a:fld>
            <a:endParaRPr lang="en-Z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25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D9BE5-7C01-45BC-85A6-8B87F7A1B1D4}" type="slidenum">
              <a:rPr lang="en-ZA" smtClean="0">
                <a:solidFill>
                  <a:prstClr val="black"/>
                </a:solidFill>
              </a:rPr>
              <a:pPr/>
              <a:t>14</a:t>
            </a:fld>
            <a:endParaRPr lang="en-Z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595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D9BE5-7C01-45BC-85A6-8B87F7A1B1D4}" type="slidenum">
              <a:rPr lang="en-ZA" smtClean="0">
                <a:solidFill>
                  <a:prstClr val="black"/>
                </a:solidFill>
              </a:rPr>
              <a:pPr/>
              <a:t>15</a:t>
            </a:fld>
            <a:endParaRPr lang="en-Z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54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8" y="4132746"/>
            <a:ext cx="11946712" cy="258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44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74400" y="6019800"/>
            <a:ext cx="1016000" cy="2286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9CBAE0-C9DC-48E5-BC21-54F13D4EB49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61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668000" cy="5635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5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BFF445-E76C-4ABC-B353-6EC556C68847}" type="datetime1">
              <a:rPr lang="es-MX" smtClean="0"/>
              <a:t>13/09/2018</a:t>
            </a:fld>
            <a:endParaRPr lang="es-MX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9BBEEB-EF31-4695-B070-565DE4A2439F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80" r:id="rId12"/>
    <p:sldLayoutId id="2147483693" r:id="rId13"/>
    <p:sldLayoutId id="2147483694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76600" y="609600"/>
            <a:ext cx="6934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Item #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18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accent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accent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Stakeholder Management of SAI South Africa which is core in implementing ISSAI 12 principle</a:t>
            </a:r>
          </a:p>
          <a:p>
            <a:endParaRPr lang="en-US" sz="2800" b="1" dirty="0">
              <a:latin typeface="+mj-lt"/>
              <a:cs typeface="Arial" panose="020B0604020202020204" pitchFamily="34" charset="0"/>
            </a:endParaRPr>
          </a:p>
          <a:p>
            <a:pPr algn="r"/>
            <a:r>
              <a:rPr lang="en-ZA" sz="28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Charles Baloyi</a:t>
            </a:r>
          </a:p>
          <a:p>
            <a:pPr algn="r"/>
            <a:r>
              <a:rPr lang="en-ZA" sz="28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Auditor-General of South Africa</a:t>
            </a:r>
          </a:p>
          <a:p>
            <a:pPr algn="r"/>
            <a:r>
              <a:rPr lang="en-ZA" sz="28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20 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September 2018 </a:t>
            </a:r>
          </a:p>
          <a:p>
            <a:endParaRPr lang="es-MX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591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944562"/>
          </a:xfrm>
          <a:prstGeom prst="rect">
            <a:avLst/>
          </a:prstGeom>
        </p:spPr>
        <p:txBody>
          <a:bodyPr/>
          <a:lstStyle/>
          <a:p>
            <a:r>
              <a:rPr lang="en-ZA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Legislature &amp; Executive </a:t>
            </a:r>
            <a:endParaRPr lang="en-ZA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524000" y="1371601"/>
            <a:ext cx="4038600" cy="47545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ZA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Legislative sphere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ZA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Assembly (NA)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ZA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Council of Provinces (NCoP)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ZA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Provincial Legislatures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ZA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 Councils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6610927" y="1219200"/>
            <a:ext cx="4038600" cy="4754563"/>
          </a:xfrm>
          <a:prstGeom prst="rect">
            <a:avLst/>
          </a:prstGeom>
          <a:noFill/>
        </p:spPr>
        <p:txBody>
          <a:bodyPr/>
          <a:lstStyle/>
          <a:p>
            <a:pPr marL="0" indent="0">
              <a:buNone/>
            </a:pPr>
            <a:r>
              <a:rPr lang="en-Z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sphere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ZA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government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ZA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Provincial government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ZA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government </a:t>
            </a:r>
          </a:p>
          <a:p>
            <a:pPr>
              <a:buFont typeface="Courier New" panose="02070309020205020404" pitchFamily="49" charset="0"/>
              <a:buChar char="o"/>
            </a:pPr>
            <a:endParaRPr lang="en-ZA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ZA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ZA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09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53405510"/>
              </p:ext>
            </p:extLst>
          </p:nvPr>
        </p:nvGraphicFramePr>
        <p:xfrm>
          <a:off x="1524000" y="690267"/>
          <a:ext cx="10582275" cy="5558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76400" y="228601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/>
              <a:t>Three levels of AGSA leadership interaction</a:t>
            </a:r>
            <a:endParaRPr lang="en-Z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10678" y="5334001"/>
            <a:ext cx="17267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900" dirty="0"/>
              <a:t>(Finance, </a:t>
            </a:r>
          </a:p>
          <a:p>
            <a:pPr algn="ctr"/>
            <a:r>
              <a:rPr lang="en-ZA" sz="900" dirty="0"/>
              <a:t>DPSA, COGTA, </a:t>
            </a:r>
          </a:p>
          <a:p>
            <a:pPr algn="ctr"/>
            <a:r>
              <a:rPr lang="en-ZA" sz="900" dirty="0"/>
              <a:t>Ministry (President’s Office)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1" y="4191000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dirty="0"/>
              <a:t>(Ministers)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57601" y="5410201"/>
            <a:ext cx="12250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000" dirty="0"/>
              <a:t>(Premiers, MECs)</a:t>
            </a:r>
          </a:p>
        </p:txBody>
      </p:sp>
    </p:spTree>
    <p:extLst>
      <p:ext uri="{BB962C8B-B14F-4D97-AF65-F5344CB8AC3E}">
        <p14:creationId xmlns:p14="http://schemas.microsoft.com/office/powerpoint/2010/main" val="285592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0" y="1"/>
            <a:ext cx="8001000" cy="952500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ZA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Executive stakeholder interaction</a:t>
            </a:r>
            <a:r>
              <a:rPr lang="en-ZA" dirty="0">
                <a:solidFill>
                  <a:schemeClr val="bg1"/>
                </a:solidFill>
              </a:rPr>
              <a:t/>
            </a:r>
            <a:br>
              <a:rPr lang="en-ZA" dirty="0">
                <a:solidFill>
                  <a:schemeClr val="bg1"/>
                </a:solidFill>
              </a:rPr>
            </a:br>
            <a:r>
              <a:rPr lang="en-ZA" dirty="0">
                <a:solidFill>
                  <a:schemeClr val="bg1"/>
                </a:solidFill>
              </a:rPr>
              <a:t/>
            </a:r>
            <a:br>
              <a:rPr lang="en-ZA" dirty="0">
                <a:solidFill>
                  <a:schemeClr val="bg1"/>
                </a:solidFill>
              </a:rPr>
            </a:br>
            <a:endParaRPr lang="en-ZA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752600" y="1066800"/>
          <a:ext cx="8763000" cy="5883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1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cap="small" spc="25" dirty="0">
                          <a:effectLst/>
                        </a:rPr>
                        <a:t>Stakeholder</a:t>
                      </a:r>
                      <a:endParaRPr lang="en-ZA" sz="3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cap="small" spc="25" dirty="0">
                          <a:effectLst/>
                        </a:rPr>
                        <a:t>TYPE OF EXECUTIVE INTERACTIONS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cap="small" spc="25" dirty="0">
                          <a:effectLst/>
                        </a:rPr>
                        <a:t>AGSA relationship owner</a:t>
                      </a:r>
                      <a:endParaRPr lang="en-ZA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765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 smtClean="0">
                          <a:effectLst/>
                        </a:rPr>
                        <a:t>Cabinet and provincial executive council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Sharing of PFMA and MFMA audit outcomes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AG, </a:t>
                      </a:r>
                      <a:r>
                        <a:rPr lang="en-ZA" sz="1800" cap="small" spc="25" dirty="0" smtClean="0">
                          <a:effectLst/>
                        </a:rPr>
                        <a:t>Deputy AG </a:t>
                      </a:r>
                      <a:r>
                        <a:rPr lang="en-ZA" sz="1800" cap="small" spc="25" dirty="0">
                          <a:effectLst/>
                        </a:rPr>
                        <a:t>&amp; </a:t>
                      </a:r>
                      <a:r>
                        <a:rPr lang="en-ZA" sz="1800" cap="small" spc="25" dirty="0" smtClean="0">
                          <a:effectLst/>
                        </a:rPr>
                        <a:t>National Leader audit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7279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ZA" sz="1800" cap="small" spc="25" dirty="0">
                          <a:effectLst/>
                        </a:rPr>
                        <a:t>Coordinating ministries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Follow up on </a:t>
                      </a:r>
                      <a:r>
                        <a:rPr lang="en-ZA" sz="1800" cap="small" spc="25" dirty="0" smtClean="0">
                          <a:effectLst/>
                        </a:rPr>
                        <a:t>audit transversal </a:t>
                      </a:r>
                      <a:r>
                        <a:rPr lang="en-ZA" sz="1800" cap="small" spc="25" dirty="0">
                          <a:effectLst/>
                        </a:rPr>
                        <a:t>matters 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 smtClean="0">
                          <a:effectLst/>
                        </a:rPr>
                        <a:t>Audit Research &amp; Development </a:t>
                      </a:r>
                      <a:r>
                        <a:rPr lang="en-ZA" sz="1800" cap="small" spc="25" dirty="0">
                          <a:effectLst/>
                        </a:rPr>
                        <a:t>&amp; NL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0446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Individual </a:t>
                      </a:r>
                      <a:r>
                        <a:rPr lang="en-ZA" sz="1800" cap="small" spc="25" dirty="0" smtClean="0">
                          <a:effectLst/>
                        </a:rPr>
                        <a:t>ministers and Members of Executive council (MEC)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Department-specific audit outcomes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 smtClean="0">
                          <a:effectLst/>
                        </a:rPr>
                        <a:t>Corporate Executives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158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Provincial executive council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Sharing of PFMA and MFMA audit outcomes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 smtClean="0">
                          <a:effectLst/>
                        </a:rPr>
                        <a:t>Corporate Executive </a:t>
                      </a:r>
                      <a:r>
                        <a:rPr lang="en-ZA" sz="1800" cap="small" spc="25" dirty="0">
                          <a:effectLst/>
                        </a:rPr>
                        <a:t>and </a:t>
                      </a:r>
                      <a:r>
                        <a:rPr lang="en-ZA" sz="1800" cap="small" spc="25" dirty="0" smtClean="0">
                          <a:effectLst/>
                        </a:rPr>
                        <a:t>Business Executives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018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Individual MECs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Portfolio specific audit issues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 smtClean="0">
                          <a:effectLst/>
                        </a:rPr>
                        <a:t>Business executives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600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Mayor and Municipal Speakers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MFMA audit outcomes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800" cap="small" spc="25" dirty="0">
                          <a:effectLst/>
                        </a:rPr>
                        <a:t>BE, DBE and SM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81201" y="175963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ZA" altLang="en-US" dirty="0">
                <a:latin typeface="Arial" pitchFamily="34" charset="0"/>
                <a:cs typeface="Arial" pitchFamily="34" charset="0"/>
              </a:rPr>
              <a:t/>
            </a:r>
            <a:br>
              <a:rPr lang="en-ZA" altLang="en-US" dirty="0">
                <a:latin typeface="Arial" pitchFamily="34" charset="0"/>
                <a:cs typeface="Arial" pitchFamily="34" charset="0"/>
              </a:rPr>
            </a:br>
            <a:endParaRPr lang="en-ZA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5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01000" cy="639762"/>
          </a:xfrm>
        </p:spPr>
        <p:txBody>
          <a:bodyPr>
            <a:normAutofit fontScale="90000"/>
          </a:bodyPr>
          <a:lstStyle/>
          <a:p>
            <a:r>
              <a:rPr lang="en-ZA" sz="2800" dirty="0">
                <a:solidFill>
                  <a:schemeClr val="tx1"/>
                </a:solidFill>
              </a:rPr>
              <a:t>Oversight stakeholder interactions: Parliament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066800"/>
          <a:ext cx="8229600" cy="5400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56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cap="small" spc="25" dirty="0">
                          <a:effectLst/>
                        </a:rPr>
                        <a:t>Stakeholder</a:t>
                      </a:r>
                      <a:endParaRPr lang="en-ZA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2000" b="1" cap="small" spc="25" dirty="0">
                          <a:effectLst/>
                        </a:rPr>
                        <a:t>Type of executive interactions</a:t>
                      </a:r>
                      <a:endParaRPr lang="en-ZA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1" cap="small" spc="25" dirty="0">
                          <a:effectLst/>
                        </a:rPr>
                        <a:t>AGSA relationship owner</a:t>
                      </a:r>
                      <a:endParaRPr lang="en-ZA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532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NA/NCOP house chairpersons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Sharing of PFMA and MFMA audit outcomes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AG, DAG &amp; NL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0688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Committee of chairpersons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Sharing of PFMA and MFMA audit outcomes with the collective </a:t>
                      </a:r>
                      <a:r>
                        <a:rPr lang="en-ZA" sz="1600" cap="small" spc="25" dirty="0" smtClean="0">
                          <a:effectLst/>
                        </a:rPr>
                        <a:t>leadership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AG, CEs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Individual chairpersons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Department specific audit outcomes and key controls engagements on a quarterly basis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CEs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Chair of chairs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Sharing of PFMA and MFMA audit outcomes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CE and BE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532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Speaker of the legislature (national and provincial)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Sharing of PFMA and MFMA audit outcomes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4BACC6"/>
                        </a:buClr>
                        <a:buFont typeface="Symbol"/>
                        <a:buChar char=""/>
                      </a:pPr>
                      <a:r>
                        <a:rPr lang="en-ZA" sz="1600" cap="small" spc="25" dirty="0">
                          <a:effectLst/>
                        </a:rPr>
                        <a:t>CE and BE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5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01000" cy="792162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Guidance in interacting with stakeholders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914401"/>
          <a:ext cx="82296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65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01000" cy="792162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Competencies for effective stakeholder engagement 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/>
          </p:nvPr>
        </p:nvGraphicFramePr>
        <p:xfrm>
          <a:off x="2057400" y="838202"/>
          <a:ext cx="7924800" cy="506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8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</a:t>
                      </a:r>
                      <a:endParaRPr lang="en-ZA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9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228600" algn="l"/>
                        </a:tabLs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 understanding of the auditee’s environment and its dynamics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enhance the confidence of both the executive authorities and oversight structures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79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228600" algn="l"/>
                        </a:tabLs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Ability to communicate complex auditing terms in a simple, understandable way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help the stakeholder get deepened understanding and deeper appreciation of the issues involved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9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228600" algn="l"/>
                        </a:tabLs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Understanding of parliamentary protocol arrangements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establish rapport with the stakeholders (especially executive and oversight)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9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228600" algn="l"/>
                        </a:tabLs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Presentation/facilitation skills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achieve greater understanding and deep sense of appreciation of messages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9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228600" algn="l"/>
                        </a:tabLs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Relationship management skills 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establish trust and understanding of our mandate, role and responsibilities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34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228600" algn="l"/>
                        </a:tabLs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 analysis 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judge stakeholder behaviour and change messages to suit their needs whether specifically communicated or not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49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228600" algn="l"/>
                        </a:tabLs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Inquisitiveness 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identify any information that could be useful in updating the stakeholder profiling practices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549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228600" algn="l"/>
                        </a:tabLs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sense of comfort in engaging politicians 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boost the confidence of oversight structures in their engagements with AGSA</a:t>
                      </a:r>
                      <a:endParaRPr lang="en-ZA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93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2033587" y="1981200"/>
            <a:ext cx="3276600" cy="28956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2285999" y="2295525"/>
            <a:ext cx="15240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b="1" dirty="0"/>
              <a:t>Elections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2338387" y="3743324"/>
            <a:ext cx="1419225" cy="9429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b="1" dirty="0"/>
              <a:t>New members of legislatures</a:t>
            </a:r>
          </a:p>
          <a:p>
            <a:endParaRPr lang="en-ZA" dirty="0"/>
          </a:p>
        </p:txBody>
      </p:sp>
      <p:sp>
        <p:nvSpPr>
          <p:cNvPr id="5" name="Down Arrow 4"/>
          <p:cNvSpPr/>
          <p:nvPr/>
        </p:nvSpPr>
        <p:spPr>
          <a:xfrm>
            <a:off x="2747962" y="2962275"/>
            <a:ext cx="533400" cy="35242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ounded Rectangle 5"/>
          <p:cNvSpPr/>
          <p:nvPr/>
        </p:nvSpPr>
        <p:spPr>
          <a:xfrm>
            <a:off x="5791200" y="1066800"/>
            <a:ext cx="4648200" cy="495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Orientation of new legislative members or councilors (after elections)</a:t>
            </a:r>
            <a:endParaRPr lang="en-ZA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Participation in annual training programmes of the legislatures or other stakeholders </a:t>
            </a:r>
            <a:endParaRPr lang="en-ZA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Seminars (e.g. Records Management Seminar) </a:t>
            </a:r>
            <a:endParaRPr lang="en-ZA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APAC / MPAC member training initiatives</a:t>
            </a:r>
            <a:endParaRPr lang="en-ZA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Training workshops on the audit discipline and processes e.g. AoPO</a:t>
            </a:r>
            <a:endParaRPr lang="en-ZA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SAI study tours</a:t>
            </a:r>
            <a:endParaRPr lang="en-ZA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SAI secondment / attachment programmes</a:t>
            </a:r>
            <a:endParaRPr lang="en-ZA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Media training workshops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981199" y="274638"/>
            <a:ext cx="9172575" cy="7921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Triggers of capacity building </a:t>
            </a:r>
          </a:p>
        </p:txBody>
      </p:sp>
      <p:sp>
        <p:nvSpPr>
          <p:cNvPr id="8" name="Bent-Up Arrow 7"/>
          <p:cNvSpPr/>
          <p:nvPr/>
        </p:nvSpPr>
        <p:spPr>
          <a:xfrm rot="10800000">
            <a:off x="2286000" y="514350"/>
            <a:ext cx="1295400" cy="1219200"/>
          </a:xfrm>
          <a:prstGeom prst="bentUp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5720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7"/>
            <a:ext cx="8229600" cy="1277937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ZA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Guideline and criteria for entering into an MOU </a:t>
            </a:r>
            <a:r>
              <a:rPr lang="en-ZA" sz="1600" dirty="0">
                <a:solidFill>
                  <a:schemeClr val="tx1"/>
                </a:solidFill>
              </a:rPr>
              <a:t/>
            </a:r>
            <a:br>
              <a:rPr lang="en-ZA" sz="1600" dirty="0">
                <a:solidFill>
                  <a:schemeClr val="tx1"/>
                </a:solidFill>
              </a:rPr>
            </a:br>
            <a:endParaRPr lang="en-ZA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617034"/>
              </p:ext>
            </p:extLst>
          </p:nvPr>
        </p:nvGraphicFramePr>
        <p:xfrm>
          <a:off x="2209800" y="1552574"/>
          <a:ext cx="8001000" cy="4467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088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0" y="1"/>
            <a:ext cx="8077200" cy="83819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300" dirty="0">
                <a:latin typeface="Arial" pitchFamily="34" charset="0"/>
                <a:cs typeface="Arial" pitchFamily="34" charset="0"/>
              </a:rPr>
              <a:t>Tabling of General Reports in parliament and legislatures </a:t>
            </a:r>
            <a:endParaRPr lang="en-ZA" sz="23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311"/>
          <a:stretch>
            <a:fillRect/>
          </a:stretch>
        </p:blipFill>
        <p:spPr bwMode="auto">
          <a:xfrm>
            <a:off x="1524000" y="1181100"/>
            <a:ext cx="915362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7994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932674" y="152400"/>
            <a:ext cx="83058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b="1" dirty="0">
                <a:latin typeface="Arial" pitchFamily="34" charset="0"/>
                <a:ea typeface="+mj-ea"/>
                <a:cs typeface="Arial" pitchFamily="34" charset="0"/>
              </a:rPr>
              <a:t>AGSA interaction with individual oversight committees</a:t>
            </a:r>
            <a:endParaRPr lang="en-ZA" sz="23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6824" y="685800"/>
            <a:ext cx="8380177" cy="560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406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676401" y="228601"/>
            <a:ext cx="802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ZA" sz="2400" b="1" dirty="0"/>
              <a:t>Key developments in AGSA stakeholder strategy</a:t>
            </a:r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676401" y="914400"/>
            <a:ext cx="8839201" cy="5943600"/>
          </a:xfrm>
          <a:prstGeom prst="rect">
            <a:avLst/>
          </a:prstGeom>
        </p:spPr>
        <p:txBody>
          <a:bodyPr/>
          <a:lstStyle/>
          <a:p>
            <a:pPr marL="287338" indent="-287338" defTabSz="914400" fontAlgn="base">
              <a:spcBef>
                <a:spcPts val="300"/>
              </a:spcBef>
              <a:spcAft>
                <a:spcPts val="300"/>
              </a:spcAft>
              <a:defRPr/>
            </a:pPr>
            <a:r>
              <a:rPr lang="en-ZA" b="1" dirty="0">
                <a:latin typeface="Arial" pitchFamily="34" charset="0"/>
                <a:cs typeface="Arial" pitchFamily="34" charset="0"/>
              </a:rPr>
              <a:t>Since a fundamental revision of AGSA strategy in 2001 the AGSA has – </a:t>
            </a:r>
          </a:p>
          <a:p>
            <a:pPr marL="287338" indent="-287338" fontAlgn="base">
              <a:spcBef>
                <a:spcPts val="300"/>
              </a:spcBef>
              <a:spcAft>
                <a:spcPts val="300"/>
              </a:spcAft>
              <a:defRPr/>
            </a:pPr>
            <a:r>
              <a:rPr lang="en-ZA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287338" indent="-287338" fontAlgn="base">
              <a:spcBef>
                <a:spcPts val="300"/>
              </a:spcBef>
              <a:spcAft>
                <a:spcPts val="300"/>
              </a:spcAft>
              <a:defRPr/>
            </a:pPr>
            <a:r>
              <a:rPr lang="en-ZA" dirty="0">
                <a:latin typeface="Arial" pitchFamily="34" charset="0"/>
                <a:cs typeface="Arial" pitchFamily="34" charset="0"/>
              </a:rPr>
              <a:t>Recognised that our reports had a </a:t>
            </a:r>
            <a:r>
              <a:rPr lang="en-ZA" b="1" u="sng" dirty="0">
                <a:latin typeface="Arial" pitchFamily="34" charset="0"/>
                <a:cs typeface="Arial" pitchFamily="34" charset="0"/>
              </a:rPr>
              <a:t>direct impact on the reputation of </a:t>
            </a:r>
            <a:r>
              <a:rPr lang="en-ZA" dirty="0">
                <a:latin typeface="Arial" pitchFamily="34" charset="0"/>
                <a:cs typeface="Arial" pitchFamily="34" charset="0"/>
              </a:rPr>
              <a:t>the AGSA </a:t>
            </a:r>
          </a:p>
          <a:p>
            <a:pPr marL="287338" indent="-287338" defTabSz="914400" fontAlgn="base">
              <a:spcBef>
                <a:spcPts val="300"/>
              </a:spcBef>
              <a:spcAft>
                <a:spcPts val="300"/>
              </a:spcAft>
              <a:defRPr/>
            </a:pPr>
            <a:endParaRPr lang="en-ZA" b="1" dirty="0">
              <a:latin typeface="Arial" pitchFamily="34" charset="0"/>
              <a:cs typeface="Arial" pitchFamily="34" charset="0"/>
            </a:endParaRPr>
          </a:p>
          <a:p>
            <a:pPr marL="744538" lvl="1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ZA" dirty="0">
                <a:latin typeface="Arial" pitchFamily="34" charset="0"/>
                <a:cs typeface="Arial" pitchFamily="34" charset="0"/>
              </a:rPr>
              <a:t>identified </a:t>
            </a:r>
            <a:r>
              <a:rPr lang="en-ZA" b="1" u="sng" dirty="0">
                <a:latin typeface="Arial" pitchFamily="34" charset="0"/>
                <a:cs typeface="Arial" pitchFamily="34" charset="0"/>
              </a:rPr>
              <a:t>communication and stakeholder management </a:t>
            </a:r>
            <a:r>
              <a:rPr lang="en-ZA" dirty="0">
                <a:latin typeface="Arial" pitchFamily="34" charset="0"/>
                <a:cs typeface="Arial" pitchFamily="34" charset="0"/>
              </a:rPr>
              <a:t>as a key success factor, </a:t>
            </a:r>
          </a:p>
          <a:p>
            <a:pPr marL="744538" lvl="1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ZA" dirty="0">
                <a:latin typeface="Arial" pitchFamily="34" charset="0"/>
                <a:cs typeface="Arial" pitchFamily="34" charset="0"/>
              </a:rPr>
              <a:t>Acknowledged importance of</a:t>
            </a:r>
            <a:r>
              <a:rPr lang="en-ZA" b="1" dirty="0">
                <a:latin typeface="Arial" pitchFamily="34" charset="0"/>
                <a:cs typeface="Arial" pitchFamily="34" charset="0"/>
              </a:rPr>
              <a:t> </a:t>
            </a:r>
            <a:r>
              <a:rPr lang="en-ZA" b="1" u="sng" dirty="0">
                <a:latin typeface="Arial" pitchFamily="34" charset="0"/>
                <a:cs typeface="Arial" pitchFamily="34" charset="0"/>
              </a:rPr>
              <a:t>regular, professional relationships </a:t>
            </a:r>
            <a:r>
              <a:rPr lang="en-ZA" dirty="0">
                <a:latin typeface="Arial" pitchFamily="34" charset="0"/>
                <a:cs typeface="Arial" pitchFamily="34" charset="0"/>
              </a:rPr>
              <a:t>with all stakeholders;</a:t>
            </a:r>
          </a:p>
          <a:p>
            <a:pPr marL="744538" lvl="1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ZA" dirty="0">
                <a:latin typeface="Arial" pitchFamily="34" charset="0"/>
                <a:cs typeface="Arial" pitchFamily="34" charset="0"/>
              </a:rPr>
              <a:t>Recognised importance of </a:t>
            </a:r>
            <a:r>
              <a:rPr lang="en-ZA" b="1" u="sng" dirty="0">
                <a:latin typeface="Arial" pitchFamily="34" charset="0"/>
                <a:cs typeface="Arial" pitchFamily="34" charset="0"/>
              </a:rPr>
              <a:t>feedback</a:t>
            </a:r>
            <a:r>
              <a:rPr lang="en-ZA" b="1" dirty="0">
                <a:latin typeface="Arial" pitchFamily="34" charset="0"/>
                <a:cs typeface="Arial" pitchFamily="34" charset="0"/>
              </a:rPr>
              <a:t> </a:t>
            </a:r>
            <a:r>
              <a:rPr lang="en-ZA" dirty="0">
                <a:latin typeface="Arial" pitchFamily="34" charset="0"/>
                <a:cs typeface="Arial" pitchFamily="34" charset="0"/>
              </a:rPr>
              <a:t>from stakeholders, </a:t>
            </a:r>
          </a:p>
          <a:p>
            <a:pPr marL="744538" lvl="1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ZA" dirty="0">
                <a:latin typeface="Arial" pitchFamily="34" charset="0"/>
                <a:cs typeface="Arial" pitchFamily="34" charset="0"/>
              </a:rPr>
              <a:t>Focussing on providing stakeholders with </a:t>
            </a:r>
            <a:r>
              <a:rPr lang="en-ZA" b="1" u="sng" dirty="0">
                <a:latin typeface="Arial" pitchFamily="34" charset="0"/>
                <a:cs typeface="Arial" pitchFamily="34" charset="0"/>
              </a:rPr>
              <a:t>messages that supports the accountability chain </a:t>
            </a:r>
            <a:r>
              <a:rPr lang="en-ZA" dirty="0">
                <a:latin typeface="Arial" pitchFamily="34" charset="0"/>
                <a:cs typeface="Arial" pitchFamily="34" charset="0"/>
              </a:rPr>
              <a:t>and facilitates good governance of public funds</a:t>
            </a:r>
          </a:p>
          <a:p>
            <a:pPr marL="744538" lvl="1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ZA" dirty="0">
                <a:latin typeface="Arial" pitchFamily="34" charset="0"/>
                <a:cs typeface="Arial" pitchFamily="34" charset="0"/>
              </a:rPr>
              <a:t>Formulated and implemented </a:t>
            </a:r>
            <a:r>
              <a:rPr lang="en-ZA" b="1" u="sng" dirty="0">
                <a:latin typeface="Arial" pitchFamily="34" charset="0"/>
                <a:cs typeface="Arial" pitchFamily="34" charset="0"/>
              </a:rPr>
              <a:t>frameworks, policies and procedures </a:t>
            </a:r>
            <a:r>
              <a:rPr lang="en-ZA" dirty="0">
                <a:latin typeface="Arial" pitchFamily="34" charset="0"/>
                <a:cs typeface="Arial" pitchFamily="34" charset="0"/>
              </a:rPr>
              <a:t>that guides stakeholder interaction</a:t>
            </a:r>
            <a:endParaRPr lang="en-ZA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8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hueOff val="0"/>
            <a:satOff val="0"/>
            <a:lumOff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514600"/>
            <a:ext cx="8001000" cy="1752600"/>
          </a:xfrm>
          <a:gradFill>
            <a:gsLst>
              <a:gs pos="0">
                <a:schemeClr val="bg2">
                  <a:tint val="55000"/>
                  <a:satMod val="300000"/>
                </a:schemeClr>
              </a:gs>
              <a:gs pos="40000">
                <a:schemeClr val="bg2">
                  <a:tint val="65000"/>
                  <a:satMod val="300000"/>
                </a:schemeClr>
              </a:gs>
              <a:gs pos="100000">
                <a:schemeClr val="bg2">
                  <a:shade val="65000"/>
                  <a:satMod val="300000"/>
                </a:schemeClr>
              </a:gs>
            </a:gsLst>
            <a:path path="circle">
              <a:fillToRect l="65000" b="98000"/>
            </a:path>
          </a:gradFill>
        </p:spPr>
        <p:txBody>
          <a:bodyPr>
            <a:noAutofit/>
          </a:bodyPr>
          <a:lstStyle/>
          <a:p>
            <a:r>
              <a:rPr lang="en-ZA" sz="4000" dirty="0"/>
              <a:t/>
            </a:r>
            <a:br>
              <a:rPr lang="en-ZA" sz="4000" dirty="0"/>
            </a:br>
            <a:r>
              <a:rPr lang="en-ZA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8375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446180" y="1030308"/>
            <a:ext cx="8534465" cy="4811293"/>
            <a:chOff x="945" y="6566"/>
            <a:chExt cx="10037" cy="5757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214" y="8182"/>
              <a:ext cx="9768" cy="2177"/>
              <a:chOff x="1049" y="4875"/>
              <a:chExt cx="9768" cy="2177"/>
            </a:xfrm>
          </p:grpSpPr>
          <p:sp>
            <p:nvSpPr>
              <p:cNvPr id="9" name="Rectangle 4"/>
              <p:cNvSpPr>
                <a:spLocks noChangeArrowheads="1"/>
              </p:cNvSpPr>
              <p:nvPr/>
            </p:nvSpPr>
            <p:spPr bwMode="auto">
              <a:xfrm>
                <a:off x="1049" y="4875"/>
                <a:ext cx="2522" cy="703"/>
              </a:xfrm>
              <a:prstGeom prst="rect">
                <a:avLst/>
              </a:prstGeom>
              <a:solidFill>
                <a:srgbClr val="8064A2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3F3151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ZA" sz="1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Identify and categorise key stakeholders</a:t>
                </a:r>
                <a:endPara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4185" y="4875"/>
                <a:ext cx="2913" cy="703"/>
              </a:xfrm>
              <a:prstGeom prst="rect">
                <a:avLst/>
              </a:prstGeom>
              <a:solidFill>
                <a:srgbClr val="4BACC6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ZA" sz="1400" b="1" dirty="0">
                    <a:latin typeface="Arial" pitchFamily="34" charset="0"/>
                    <a:cs typeface="Arial" pitchFamily="34" charset="0"/>
                  </a:rPr>
                  <a:t>Analyse AGSA / stakeholder relationships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7834" y="4875"/>
                <a:ext cx="2983" cy="703"/>
              </a:xfrm>
              <a:prstGeom prst="rect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ZA" sz="1400" b="1" dirty="0">
                    <a:latin typeface="Arial" pitchFamily="34" charset="0"/>
                    <a:cs typeface="Arial" pitchFamily="34" charset="0"/>
                  </a:rPr>
                  <a:t>Plan engagements per category of stakeholder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6230" y="6285"/>
                <a:ext cx="3287" cy="71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ZA" sz="1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Engage regularly and monitor outcomes of engagements</a:t>
                </a:r>
                <a:endPara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903" y="6297"/>
                <a:ext cx="3325" cy="755"/>
              </a:xfrm>
              <a:prstGeom prst="rect">
                <a:avLst/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ZA" sz="1400" b="1" dirty="0">
                    <a:latin typeface="Arial" pitchFamily="34" charset="0"/>
                    <a:cs typeface="Arial" pitchFamily="34" charset="0"/>
                  </a:rPr>
                  <a:t>Carry out quarterly and annual assessments and report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utoShape 9"/>
              <p:cNvSpPr>
                <a:spLocks noChangeArrowheads="1"/>
              </p:cNvSpPr>
              <p:nvPr/>
            </p:nvSpPr>
            <p:spPr bwMode="auto">
              <a:xfrm>
                <a:off x="3676" y="5100"/>
                <a:ext cx="420" cy="390"/>
              </a:xfrm>
              <a:prstGeom prst="rightArrow">
                <a:avLst>
                  <a:gd name="adj1" fmla="val 50000"/>
                  <a:gd name="adj2" fmla="val 26923"/>
                </a:avLst>
              </a:prstGeom>
              <a:solidFill>
                <a:srgbClr val="FFFFFF"/>
              </a:solidFill>
              <a:ln w="31750">
                <a:solidFill>
                  <a:srgbClr val="4BACC6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ZA" sz="2000" dirty="0"/>
              </a:p>
            </p:txBody>
          </p:sp>
          <p:sp>
            <p:nvSpPr>
              <p:cNvPr id="15" name="AutoShape 10"/>
              <p:cNvSpPr>
                <a:spLocks noChangeArrowheads="1"/>
              </p:cNvSpPr>
              <p:nvPr/>
            </p:nvSpPr>
            <p:spPr bwMode="auto">
              <a:xfrm>
                <a:off x="7260" y="5100"/>
                <a:ext cx="420" cy="390"/>
              </a:xfrm>
              <a:prstGeom prst="rightArrow">
                <a:avLst>
                  <a:gd name="adj1" fmla="val 50000"/>
                  <a:gd name="adj2" fmla="val 26923"/>
                </a:avLst>
              </a:prstGeom>
              <a:solidFill>
                <a:srgbClr val="FFFFFF"/>
              </a:solidFill>
              <a:ln w="31750">
                <a:solidFill>
                  <a:srgbClr val="4BACC6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ZA" sz="2000" dirty="0"/>
              </a:p>
            </p:txBody>
          </p:sp>
          <p:sp>
            <p:nvSpPr>
              <p:cNvPr id="16" name="AutoShape 11"/>
              <p:cNvSpPr>
                <a:spLocks noChangeArrowheads="1"/>
              </p:cNvSpPr>
              <p:nvPr/>
            </p:nvSpPr>
            <p:spPr bwMode="auto">
              <a:xfrm rot="5400000">
                <a:off x="8775" y="5835"/>
                <a:ext cx="420" cy="390"/>
              </a:xfrm>
              <a:prstGeom prst="rightArrow">
                <a:avLst>
                  <a:gd name="adj1" fmla="val 50000"/>
                  <a:gd name="adj2" fmla="val 26923"/>
                </a:avLst>
              </a:prstGeom>
              <a:solidFill>
                <a:srgbClr val="FFFFFF"/>
              </a:solidFill>
              <a:ln w="31750">
                <a:solidFill>
                  <a:srgbClr val="4BACC6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ZA" sz="2000" dirty="0"/>
              </a:p>
            </p:txBody>
          </p:sp>
          <p:sp>
            <p:nvSpPr>
              <p:cNvPr id="17" name="AutoShape 12"/>
              <p:cNvSpPr>
                <a:spLocks noChangeArrowheads="1"/>
              </p:cNvSpPr>
              <p:nvPr/>
            </p:nvSpPr>
            <p:spPr bwMode="auto">
              <a:xfrm rot="10800000">
                <a:off x="5554" y="6428"/>
                <a:ext cx="420" cy="390"/>
              </a:xfrm>
              <a:prstGeom prst="rightArrow">
                <a:avLst>
                  <a:gd name="adj1" fmla="val 50000"/>
                  <a:gd name="adj2" fmla="val 26923"/>
                </a:avLst>
              </a:prstGeom>
              <a:solidFill>
                <a:srgbClr val="FFFFFF"/>
              </a:solidFill>
              <a:ln w="31750">
                <a:solidFill>
                  <a:srgbClr val="4BACC6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ZA" sz="2000" dirty="0"/>
              </a:p>
            </p:txBody>
          </p:sp>
          <p:sp>
            <p:nvSpPr>
              <p:cNvPr id="18" name="AutoShape 13"/>
              <p:cNvSpPr>
                <a:spLocks noChangeArrowheads="1"/>
              </p:cNvSpPr>
              <p:nvPr/>
            </p:nvSpPr>
            <p:spPr bwMode="auto">
              <a:xfrm rot="16200000">
                <a:off x="2380" y="5704"/>
                <a:ext cx="420" cy="390"/>
              </a:xfrm>
              <a:prstGeom prst="rightArrow">
                <a:avLst>
                  <a:gd name="adj1" fmla="val 50000"/>
                  <a:gd name="adj2" fmla="val 26923"/>
                </a:avLst>
              </a:prstGeom>
              <a:solidFill>
                <a:srgbClr val="FFFFFF"/>
              </a:solidFill>
              <a:ln w="31750">
                <a:solidFill>
                  <a:srgbClr val="4BACC6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ZA" sz="2000" dirty="0"/>
              </a:p>
            </p:txBody>
          </p:sp>
        </p:grpSp>
        <p:sp>
          <p:nvSpPr>
            <p:cNvPr id="5" name="AutoShape 14"/>
            <p:cNvSpPr>
              <a:spLocks noChangeArrowheads="1"/>
            </p:cNvSpPr>
            <p:nvPr/>
          </p:nvSpPr>
          <p:spPr bwMode="auto">
            <a:xfrm>
              <a:off x="1740" y="6566"/>
              <a:ext cx="4635" cy="1530"/>
            </a:xfrm>
            <a:prstGeom prst="downArrowCallout">
              <a:avLst>
                <a:gd name="adj1" fmla="val 75735"/>
                <a:gd name="adj2" fmla="val 75735"/>
                <a:gd name="adj3" fmla="val 16667"/>
                <a:gd name="adj4" fmla="val 66667"/>
              </a:avLst>
            </a:prstGeom>
            <a:solidFill>
              <a:srgbClr val="FFFFFF"/>
            </a:solidFill>
            <a:ln w="12700">
              <a:solidFill>
                <a:srgbClr val="4BACC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ZA" sz="1400" b="1" dirty="0">
                  <a:latin typeface="Arial" pitchFamily="34" charset="0"/>
                  <a:cs typeface="Arial" pitchFamily="34" charset="0"/>
                </a:rPr>
                <a:t>The Constitutional Stakeholder Policies outlines the key AGSA stakeholders and enforces engagement at appropriate levels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6765" y="6626"/>
              <a:ext cx="4127" cy="1470"/>
            </a:xfrm>
            <a:prstGeom prst="downArrowCallout">
              <a:avLst>
                <a:gd name="adj1" fmla="val 79337"/>
                <a:gd name="adj2" fmla="val 79337"/>
                <a:gd name="adj3" fmla="val 16667"/>
                <a:gd name="adj4" fmla="val 66667"/>
              </a:avLst>
            </a:prstGeom>
            <a:solidFill>
              <a:srgbClr val="FFFFFF"/>
            </a:solidFill>
            <a:ln w="12700">
              <a:solidFill>
                <a:srgbClr val="8064A2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ZA" sz="1400" b="1" dirty="0">
                  <a:latin typeface="Arial" pitchFamily="34" charset="0"/>
                  <a:cs typeface="Arial" pitchFamily="34" charset="0"/>
                </a:rPr>
                <a:t>Procedures provides step by step guidance on implementation and  interaction planning tools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AutoShape 16"/>
            <p:cNvSpPr>
              <a:spLocks noChangeArrowheads="1"/>
            </p:cNvSpPr>
            <p:nvPr/>
          </p:nvSpPr>
          <p:spPr bwMode="auto">
            <a:xfrm>
              <a:off x="5750" y="10660"/>
              <a:ext cx="5232" cy="1574"/>
            </a:xfrm>
            <a:prstGeom prst="upArrowCallout">
              <a:avLst>
                <a:gd name="adj1" fmla="val 67112"/>
                <a:gd name="adj2" fmla="val 67112"/>
                <a:gd name="adj3" fmla="val 16667"/>
                <a:gd name="adj4" fmla="val 66667"/>
              </a:avLst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ZA" sz="1400" b="1" dirty="0">
                  <a:latin typeface="Arial" pitchFamily="34" charset="0"/>
                  <a:cs typeface="Arial" pitchFamily="34" charset="0"/>
                </a:rPr>
                <a:t>A stakeholder management information system module put in place to capture and monitor interactions, including a user guide 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AutoShape 17"/>
            <p:cNvSpPr>
              <a:spLocks noChangeArrowheads="1"/>
            </p:cNvSpPr>
            <p:nvPr/>
          </p:nvSpPr>
          <p:spPr bwMode="auto">
            <a:xfrm>
              <a:off x="945" y="10497"/>
              <a:ext cx="4705" cy="1826"/>
            </a:xfrm>
            <a:prstGeom prst="upArrowCallout">
              <a:avLst>
                <a:gd name="adj1" fmla="val 49030"/>
                <a:gd name="adj2" fmla="val 49030"/>
                <a:gd name="adj3" fmla="val 16667"/>
                <a:gd name="adj4" fmla="val 66667"/>
              </a:avLst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ZA" sz="1400" b="1" dirty="0">
                  <a:latin typeface="Arial" pitchFamily="34" charset="0"/>
                  <a:cs typeface="Arial" pitchFamily="34" charset="0"/>
                </a:rPr>
                <a:t>Self-assessments is an organisational balanced scorecard requirement to determine if the planned engagements are having the desired impact so that adjustments can be made where needed 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1752601" y="76201"/>
            <a:ext cx="7921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2800" b="1" dirty="0"/>
              <a:t>Stakeholder management frameworks and policies </a:t>
            </a:r>
          </a:p>
        </p:txBody>
      </p:sp>
    </p:spTree>
    <p:extLst>
      <p:ext uri="{BB962C8B-B14F-4D97-AF65-F5344CB8AC3E}">
        <p14:creationId xmlns:p14="http://schemas.microsoft.com/office/powerpoint/2010/main" val="99884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ZA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Frameworks, Policies and procedures </a:t>
            </a:r>
            <a:r>
              <a:rPr lang="en-ZA" sz="1600" dirty="0">
                <a:solidFill>
                  <a:schemeClr val="tx1"/>
                </a:solidFill>
              </a:rPr>
              <a:t/>
            </a:r>
            <a:br>
              <a:rPr lang="en-ZA" sz="1600" dirty="0">
                <a:solidFill>
                  <a:schemeClr val="tx1"/>
                </a:solidFill>
              </a:rPr>
            </a:br>
            <a:endParaRPr lang="en-ZA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09800" y="914401"/>
          <a:ext cx="8001000" cy="5105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16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ZA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Frameworks, Policies and procedures </a:t>
            </a:r>
            <a:r>
              <a:rPr lang="en-ZA" sz="1600" dirty="0">
                <a:solidFill>
                  <a:schemeClr val="tx1"/>
                </a:solidFill>
              </a:rPr>
              <a:t/>
            </a:r>
            <a:br>
              <a:rPr lang="en-ZA" sz="1600" dirty="0">
                <a:solidFill>
                  <a:schemeClr val="tx1"/>
                </a:solidFill>
              </a:rPr>
            </a:br>
            <a:endParaRPr lang="en-ZA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09800" y="914401"/>
          <a:ext cx="8001000" cy="5105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947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95550" y="1008996"/>
            <a:ext cx="7696200" cy="5087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3733799" y="1008995"/>
            <a:ext cx="505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>
                <a:solidFill>
                  <a:schemeClr val="bg1"/>
                </a:solidFill>
              </a:rPr>
              <a:t>Accountability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2895600" y="2438400"/>
            <a:ext cx="2590800" cy="1752600"/>
          </a:xfrm>
          <a:prstGeom prst="righ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2800" b="1" dirty="0"/>
              <a:t>Role of </a:t>
            </a:r>
          </a:p>
          <a:p>
            <a:pPr algn="ctr"/>
            <a:r>
              <a:rPr lang="en-ZA" sz="2800" b="1" dirty="0"/>
              <a:t>AGSA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48300" y="1400176"/>
            <a:ext cx="45339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50862" indent="-45720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bg1"/>
                </a:solidFill>
              </a:rPr>
              <a:t>Authority</a:t>
            </a:r>
            <a:r>
              <a:rPr lang="en-US" dirty="0">
                <a:solidFill>
                  <a:schemeClr val="bg1"/>
                </a:solidFill>
              </a:rPr>
              <a:t>- provide assurance for being credible knowledge experts.</a:t>
            </a:r>
          </a:p>
          <a:p>
            <a:pPr marL="550862" indent="-45720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bg1"/>
                </a:solidFill>
              </a:rPr>
              <a:t>Consensus-</a:t>
            </a:r>
            <a:r>
              <a:rPr lang="en-US" dirty="0">
                <a:solidFill>
                  <a:schemeClr val="bg1"/>
                </a:solidFill>
              </a:rPr>
              <a:t> identify and share issues of consensus before discussing other matters.</a:t>
            </a:r>
          </a:p>
          <a:p>
            <a:pPr marL="550862" indent="-45720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bg1"/>
                </a:solidFill>
              </a:rPr>
              <a:t>Consistency</a:t>
            </a:r>
            <a:r>
              <a:rPr lang="en-US" dirty="0">
                <a:solidFill>
                  <a:schemeClr val="bg1"/>
                </a:solidFill>
              </a:rPr>
              <a:t>-look for and ask commitments on actions that can be taken.</a:t>
            </a:r>
          </a:p>
          <a:p>
            <a:pPr marL="550862" indent="-45720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bg1"/>
                </a:solidFill>
              </a:rPr>
              <a:t>Reciprocity</a:t>
            </a:r>
            <a:r>
              <a:rPr lang="en-US" dirty="0">
                <a:solidFill>
                  <a:schemeClr val="bg1"/>
                </a:solidFill>
              </a:rPr>
              <a:t>- offer assistance and availability to collaborate further.</a:t>
            </a:r>
          </a:p>
          <a:p>
            <a:pPr marL="550862" indent="-45720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bg1"/>
                </a:solidFill>
              </a:rPr>
              <a:t>Liking</a:t>
            </a:r>
            <a:r>
              <a:rPr lang="en-US" dirty="0">
                <a:solidFill>
                  <a:schemeClr val="bg1"/>
                </a:solidFill>
              </a:rPr>
              <a:t>-share information that identifies commonalities and then negotiate for action to be taken.</a:t>
            </a:r>
          </a:p>
          <a:p>
            <a:pPr marL="550862" indent="-45720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bg1"/>
                </a:solidFill>
              </a:rPr>
              <a:t>Timeframes</a:t>
            </a:r>
            <a:r>
              <a:rPr lang="en-US" dirty="0">
                <a:solidFill>
                  <a:schemeClr val="bg1"/>
                </a:solidFill>
              </a:rPr>
              <a:t>- agree on when you are available to interact and what you will be sharing with your stakeholders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6" name="Bent-Up Arrow 5"/>
          <p:cNvSpPr/>
          <p:nvPr/>
        </p:nvSpPr>
        <p:spPr>
          <a:xfrm rot="10800000">
            <a:off x="3428999" y="1143000"/>
            <a:ext cx="1371600" cy="1219200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2057400" y="274638"/>
            <a:ext cx="80010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/>
              <a:t>Who  are our stakeholders   </a:t>
            </a:r>
          </a:p>
        </p:txBody>
      </p:sp>
    </p:spTree>
    <p:extLst>
      <p:ext uri="{BB962C8B-B14F-4D97-AF65-F5344CB8AC3E}">
        <p14:creationId xmlns:p14="http://schemas.microsoft.com/office/powerpoint/2010/main" val="376939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001000" cy="639762"/>
          </a:xfrm>
          <a:prstGeom prst="rect">
            <a:avLst/>
          </a:prstGeo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our stakeholder </a:t>
            </a:r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2209800" y="990601"/>
          <a:ext cx="7924800" cy="502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228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0" y="152401"/>
            <a:ext cx="8229600" cy="487363"/>
          </a:xfrm>
          <a:prstGeom prst="rect">
            <a:avLst/>
          </a:prstGeom>
          <a:solidFill>
            <a:schemeClr val="accent1"/>
          </a:solidFill>
        </p:spPr>
        <p:txBody>
          <a:bodyPr>
            <a:noAutofit/>
          </a:bodyPr>
          <a:lstStyle/>
          <a:p>
            <a:pPr lvl="1" algn="ctr"/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Spheres of government in South Africa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77000" y="838201"/>
            <a:ext cx="4191000" cy="5135563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en-GB" sz="2600" dirty="0">
                <a:solidFill>
                  <a:schemeClr val="bg1"/>
                </a:solidFill>
              </a:rPr>
              <a:t>In South Africa, there are three distinct spheres of government that the AGSA is mandated to Audit</a:t>
            </a:r>
          </a:p>
          <a:p>
            <a:r>
              <a:rPr lang="en-US" sz="2600" dirty="0">
                <a:solidFill>
                  <a:schemeClr val="bg1"/>
                </a:solidFill>
              </a:rPr>
              <a:t>The three spheres include National, Provincial and Local Government</a:t>
            </a:r>
          </a:p>
          <a:p>
            <a:r>
              <a:rPr lang="en-US" sz="2600" dirty="0">
                <a:solidFill>
                  <a:schemeClr val="bg1"/>
                </a:solidFill>
              </a:rPr>
              <a:t>The Constitution </a:t>
            </a:r>
            <a:r>
              <a:rPr lang="en-ZA" sz="2600" dirty="0">
                <a:solidFill>
                  <a:schemeClr val="bg1"/>
                </a:solidFill>
              </a:rPr>
              <a:t>enshrines the principles of “separation of Powers”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600200" y="838200"/>
          <a:ext cx="4648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22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F29A8E-DB13-4A8E-8676-AE913F702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1BF29A8E-DB13-4A8E-8676-AE913F7022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A0BB4C-CFA6-455A-B4AF-8F651CAD4A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04A0BB4C-CFA6-455A-B4AF-8F651CAD4A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A8B3DC-FD92-4D8F-9869-14612CA4A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07A8B3DC-FD92-4D8F-9869-14612CA4A7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2D1782-5A01-4A29-B9DB-5FEED86482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542D1782-5A01-4A29-B9DB-5FEED86482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808228-3A1C-4C2C-9F45-39BC0BE30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2B808228-3A1C-4C2C-9F45-39BC0BE30F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3EDAA9-85B0-4EE2-B0D5-24508B4B73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3E3EDAA9-85B0-4EE2-B0D5-24508B4B73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BAEE42-4F5D-40BD-8E88-DCE307CFAD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A5BAEE42-4F5D-40BD-8E88-DCE307CFAD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Executive &amp; </a:t>
            </a:r>
            <a:r>
              <a:rPr lang="en-ZA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Legislature </a:t>
            </a: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219200"/>
            <a:ext cx="4267200" cy="38100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219200"/>
            <a:ext cx="4267200" cy="3886200"/>
          </a:xfrm>
        </p:spPr>
      </p:pic>
    </p:spTree>
    <p:extLst>
      <p:ext uri="{BB962C8B-B14F-4D97-AF65-F5344CB8AC3E}">
        <p14:creationId xmlns:p14="http://schemas.microsoft.com/office/powerpoint/2010/main" val="9236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4127</TotalTime>
  <Words>984</Words>
  <Application>Microsoft Office PowerPoint</Application>
  <PresentationFormat>Panorámica</PresentationFormat>
  <Paragraphs>187</Paragraphs>
  <Slides>20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32" baseType="lpstr">
      <vt:lpstr>Arial</vt:lpstr>
      <vt:lpstr>Calibri</vt:lpstr>
      <vt:lpstr>Century Gothic</vt:lpstr>
      <vt:lpstr>Courier New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Concourse</vt:lpstr>
      <vt:lpstr>Presentación de PowerPoint</vt:lpstr>
      <vt:lpstr>Presentación de PowerPoint</vt:lpstr>
      <vt:lpstr>Presentación de PowerPoint</vt:lpstr>
      <vt:lpstr>Frameworks, Policies and procedures  </vt:lpstr>
      <vt:lpstr>Frameworks, Policies and procedures  </vt:lpstr>
      <vt:lpstr>Presentación de PowerPoint</vt:lpstr>
      <vt:lpstr>Who are our stakeholder </vt:lpstr>
      <vt:lpstr>Spheres of government in South Africa</vt:lpstr>
      <vt:lpstr>Executive &amp; Legislature </vt:lpstr>
      <vt:lpstr>Legislature &amp; Executive </vt:lpstr>
      <vt:lpstr>Presentación de PowerPoint</vt:lpstr>
      <vt:lpstr>Executive stakeholder interaction  </vt:lpstr>
      <vt:lpstr>Oversight stakeholder interactions: Parliament</vt:lpstr>
      <vt:lpstr>Guidance in interacting with stakeholders</vt:lpstr>
      <vt:lpstr>Competencies for effective stakeholder engagement  </vt:lpstr>
      <vt:lpstr>Presentación de PowerPoint</vt:lpstr>
      <vt:lpstr>Guideline and criteria for entering into an MOU  </vt:lpstr>
      <vt:lpstr>Tabling of General Reports in parliament and legislatures </vt:lpstr>
      <vt:lpstr>Presentación de PowerPoint</vt:lpstr>
      <vt:lpstr> 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Euridice Monreal Lara</dc:creator>
  <cp:lastModifiedBy>Francisco Tomas Parral Pineda</cp:lastModifiedBy>
  <cp:revision>253</cp:revision>
  <cp:lastPrinted>2018-09-13T17:13:43Z</cp:lastPrinted>
  <dcterms:created xsi:type="dcterms:W3CDTF">2017-08-10T23:20:10Z</dcterms:created>
  <dcterms:modified xsi:type="dcterms:W3CDTF">2018-09-13T17:13:48Z</dcterms:modified>
</cp:coreProperties>
</file>