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71" r:id="rId2"/>
    <p:sldId id="715" r:id="rId3"/>
    <p:sldId id="716" r:id="rId4"/>
    <p:sldId id="717" r:id="rId5"/>
    <p:sldId id="718" r:id="rId6"/>
    <p:sldId id="719" r:id="rId7"/>
    <p:sldId id="720" r:id="rId8"/>
    <p:sldId id="721" r:id="rId9"/>
    <p:sldId id="722" r:id="rId10"/>
    <p:sldId id="723" r:id="rId11"/>
    <p:sldId id="724" r:id="rId12"/>
    <p:sldId id="725" r:id="rId13"/>
    <p:sldId id="726" r:id="rId14"/>
    <p:sldId id="727" r:id="rId15"/>
    <p:sldId id="731" r:id="rId16"/>
    <p:sldId id="732" r:id="rId17"/>
    <p:sldId id="728" r:id="rId18"/>
    <p:sldId id="729" r:id="rId19"/>
    <p:sldId id="730" r:id="rId20"/>
    <p:sldId id="714" r:id="rId21"/>
  </p:sldIdLst>
  <p:sldSz cx="9144000" cy="6858000" type="screen4x3"/>
  <p:notesSz cx="7010400" cy="92964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55D2"/>
    <a:srgbClr val="546822"/>
    <a:srgbClr val="003300"/>
    <a:srgbClr val="333333"/>
    <a:srgbClr val="000000"/>
    <a:srgbClr val="577317"/>
    <a:srgbClr val="5D6F1B"/>
    <a:srgbClr val="878103"/>
    <a:srgbClr val="4268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584" autoAdjust="0"/>
  </p:normalViewPr>
  <p:slideViewPr>
    <p:cSldViewPr>
      <p:cViewPr varScale="1">
        <p:scale>
          <a:sx n="67" d="100"/>
          <a:sy n="67" d="100"/>
        </p:scale>
        <p:origin x="5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9" y="2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1908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jpg"/><Relationship Id="rId16" Type="http://schemas.openxmlformats.org/officeDocument/2006/relationships/image" Target="../media/image21.pn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pn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A70DB-B40D-43E8-86A0-C76BC5E2E37B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4445E0-49B9-4CC3-8383-25E2A486D5BC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China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86C777-7422-4C5B-BB33-C67E66BDD0BE}" type="parTrans" cxnId="{14D6A9F7-6ABC-4C91-A472-6B63C8D2CE2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FA3BC5-D731-43D7-AE3D-2034D2DE9E53}" type="sibTrans" cxnId="{14D6A9F7-6ABC-4C91-A472-6B63C8D2CE2C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8AE9A-7C22-4655-9B78-2B955AA85CB5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Hungary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3C94D-EA69-41DE-9D75-7D4B8414CD24}" type="parTrans" cxnId="{95585856-0161-46D5-A2DC-E6AC4D5FAD3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AFD9E1-44C9-4B20-9AFA-414BCE9D5A07}" type="sibTrans" cxnId="{95585856-0161-46D5-A2DC-E6AC4D5FAD3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DFC532-1660-4F57-976F-CFA00DC12006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Jamaica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3783F3-CBA4-4146-A0B3-EC0F4A825535}" type="parTrans" cxnId="{7AFD5259-1F2F-4C10-9780-FA5BED1C017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F05A-3F39-4885-AFF4-8D6A3934CE69}" type="sibTrans" cxnId="{7AFD5259-1F2F-4C10-9780-FA5BED1C017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5BFA5A-F2C3-4B80-B492-4121E2D60DF1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Kuwait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960D7E-3F46-44D4-B5CB-40A41C2156F1}" type="parTrans" cxnId="{D91602AD-45E4-4793-929A-29F74FFEF92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7AB8A0-CAA8-4420-BC5E-4B1CBC52A594}" type="sibTrans" cxnId="{D91602AD-45E4-4793-929A-29F74FFEF92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6120C7-ACBE-4CEC-BA9D-C03CEAAECEF8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Mexico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C40771-73FA-45BF-9383-D3271C3224E9}" type="parTrans" cxnId="{591A6CEE-9BC8-485E-9209-0B9C0E99E72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C37759-84BE-45CA-845E-AFAF4F6BEB0B}" type="sibTrans" cxnId="{591A6CEE-9BC8-485E-9209-0B9C0E99E729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4353E5-2A57-4C20-9191-0DC2A02CCB2A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South Africa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EFCF3C-FD5B-49E4-B134-14D5D11F45A5}" type="parTrans" cxnId="{B1A82356-BB3F-49ED-BF93-831102DEAEB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0661F-07B3-4AF1-BCC1-58DDAB9B437B}" type="sibTrans" cxnId="{B1A82356-BB3F-49ED-BF93-831102DEAEB6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E6C5E5-2E0E-43E3-8E27-DA560156F805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Tanzania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A29831-34D2-4787-A49F-EE878FFBE2C3}" type="parTrans" cxnId="{729ADA3F-3CAA-49EB-B8EA-E179AE71E9C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5AF44-8C18-43E4-8F50-70627F3AA1DB}" type="sibTrans" cxnId="{729ADA3F-3CAA-49EB-B8EA-E179AE71E9C4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2B9B3-AC1C-4DB6-AA66-464F865EB9B4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Portugal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E2080-1416-486F-9D7B-2DFF2AA8AE88}" type="parTrans" cxnId="{5BFC0029-1B39-46D1-A0A5-BDED9541874A}">
      <dgm:prSet/>
      <dgm:spPr/>
      <dgm:t>
        <a:bodyPr/>
        <a:lstStyle/>
        <a:p>
          <a:endParaRPr lang="en-US"/>
        </a:p>
      </dgm:t>
    </dgm:pt>
    <dgm:pt modelId="{75B27B9A-F7A2-4655-9E24-7A0A448D586E}" type="sibTrans" cxnId="{5BFC0029-1B39-46D1-A0A5-BDED9541874A}">
      <dgm:prSet/>
      <dgm:spPr/>
      <dgm:t>
        <a:bodyPr/>
        <a:lstStyle/>
        <a:p>
          <a:endParaRPr lang="en-US"/>
        </a:p>
      </dgm:t>
    </dgm:pt>
    <dgm:pt modelId="{B83626DE-75CE-4FE7-8528-5A6884EE1816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USA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34A89E-3745-4DD9-8E75-0D47C9DF6123}" type="sibTrans" cxnId="{045CADF0-67EE-4E0D-802F-1FF07F3C910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F5BA00-C5C1-43D9-ADDA-712BA0675A8C}" type="parTrans" cxnId="{045CADF0-67EE-4E0D-802F-1FF07F3C9107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F20CF-E542-4693-B71F-9BC708A898A5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Austria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639812-4862-431C-9032-EB5EEC5FA350}" type="parTrans" cxnId="{8166133C-BFB0-4809-B322-3912A710ECEB}">
      <dgm:prSet/>
      <dgm:spPr/>
      <dgm:t>
        <a:bodyPr/>
        <a:lstStyle/>
        <a:p>
          <a:endParaRPr lang="en-US"/>
        </a:p>
      </dgm:t>
    </dgm:pt>
    <dgm:pt modelId="{BADA4305-84F6-4CB4-A5BE-D6F1C7753548}" type="sibTrans" cxnId="{8166133C-BFB0-4809-B322-3912A710ECEB}">
      <dgm:prSet/>
      <dgm:spPr/>
      <dgm:t>
        <a:bodyPr/>
        <a:lstStyle/>
        <a:p>
          <a:endParaRPr lang="en-US"/>
        </a:p>
      </dgm:t>
    </dgm:pt>
    <dgm:pt modelId="{FB2736C6-B658-41C6-8F17-28FC2F6B558C}">
      <dgm:prSet phldrT="[Texto]" custT="1"/>
      <dgm:spPr/>
      <dgm:t>
        <a:bodyPr/>
        <a:lstStyle/>
        <a:p>
          <a:r>
            <a:rPr lang="es-MX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Cambodia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303A36-1E44-434D-B6CB-A23BF7AC8349}" type="parTrans" cxnId="{4493731C-FFD6-4264-848D-AAC6C70A79FB}">
      <dgm:prSet/>
      <dgm:spPr/>
      <dgm:t>
        <a:bodyPr/>
        <a:lstStyle/>
        <a:p>
          <a:endParaRPr lang="en-US"/>
        </a:p>
      </dgm:t>
    </dgm:pt>
    <dgm:pt modelId="{35BDE52B-09B9-4133-AFEE-603B881EE6FA}" type="sibTrans" cxnId="{4493731C-FFD6-4264-848D-AAC6C70A79FB}">
      <dgm:prSet/>
      <dgm:spPr/>
      <dgm:t>
        <a:bodyPr/>
        <a:lstStyle/>
        <a:p>
          <a:endParaRPr lang="en-US"/>
        </a:p>
      </dgm:t>
    </dgm:pt>
    <dgm:pt modelId="{9EAF7145-1088-436D-9223-CCA904DDEE1B}">
      <dgm:prSet phldrT="[Texto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France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FF956A-F68A-45A7-8DF7-6C80DB954745}" type="sibTrans" cxnId="{3034C068-FCDA-4727-AAD0-E73AB256FD9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9D14C-F516-4551-BF1F-09900B6594F0}" type="parTrans" cxnId="{3034C068-FCDA-4727-AAD0-E73AB256FD9E}">
      <dgm:prSet/>
      <dgm:spPr/>
      <dgm:t>
        <a:bodyPr/>
        <a:lstStyle/>
        <a:p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CEE508-5B05-44E1-B9F1-6C330C3F493E}">
      <dgm:prSet phldrT="[Texto]" custT="1"/>
      <dgm:spPr/>
      <dgm:t>
        <a:bodyPr/>
        <a:lstStyle/>
        <a:p>
          <a:r>
            <a:rPr lang="es-MX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Greece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E3565-2CB7-47E0-BD75-AF80DC4E8B49}" type="parTrans" cxnId="{D897F466-8925-4FFF-A3D2-3B3AA1D8E4C2}">
      <dgm:prSet/>
      <dgm:spPr/>
      <dgm:t>
        <a:bodyPr/>
        <a:lstStyle/>
        <a:p>
          <a:endParaRPr lang="en-US"/>
        </a:p>
      </dgm:t>
    </dgm:pt>
    <dgm:pt modelId="{DE9AC00B-C084-480C-81B2-1ACCDB6ACB9E}" type="sibTrans" cxnId="{D897F466-8925-4FFF-A3D2-3B3AA1D8E4C2}">
      <dgm:prSet/>
      <dgm:spPr/>
      <dgm:t>
        <a:bodyPr/>
        <a:lstStyle/>
        <a:p>
          <a:endParaRPr lang="en-US"/>
        </a:p>
      </dgm:t>
    </dgm:pt>
    <dgm:pt modelId="{D2F3844B-555E-41C3-8C92-2DA81EA71310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India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231451-28BC-4331-BFF2-EC6D39D8CF6B}" type="parTrans" cxnId="{A0B78DC2-A52C-4AD0-9025-5BF840C8EE95}">
      <dgm:prSet/>
      <dgm:spPr/>
      <dgm:t>
        <a:bodyPr/>
        <a:lstStyle/>
        <a:p>
          <a:endParaRPr lang="en-US"/>
        </a:p>
      </dgm:t>
    </dgm:pt>
    <dgm:pt modelId="{37B58FDB-2054-4AF8-A82E-8B5A4E08CDD6}" type="sibTrans" cxnId="{A0B78DC2-A52C-4AD0-9025-5BF840C8EE95}">
      <dgm:prSet/>
      <dgm:spPr/>
      <dgm:t>
        <a:bodyPr/>
        <a:lstStyle/>
        <a:p>
          <a:endParaRPr lang="en-US"/>
        </a:p>
      </dgm:t>
    </dgm:pt>
    <dgm:pt modelId="{472D863E-C7E3-499D-928B-48D2F7244F40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Iraq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F4ADCA-9249-41BF-A5F2-C4C04AAF8512}" type="parTrans" cxnId="{5BAAE74D-D2D4-4965-81EE-71499AF6EAA1}">
      <dgm:prSet/>
      <dgm:spPr/>
      <dgm:t>
        <a:bodyPr/>
        <a:lstStyle/>
        <a:p>
          <a:endParaRPr lang="en-US"/>
        </a:p>
      </dgm:t>
    </dgm:pt>
    <dgm:pt modelId="{22995913-3CD0-4C05-A5C9-0F7971619272}" type="sibTrans" cxnId="{5BAAE74D-D2D4-4965-81EE-71499AF6EAA1}">
      <dgm:prSet/>
      <dgm:spPr/>
      <dgm:t>
        <a:bodyPr/>
        <a:lstStyle/>
        <a:p>
          <a:endParaRPr lang="en-US"/>
        </a:p>
      </dgm:t>
    </dgm:pt>
    <dgm:pt modelId="{3407408E-ABC2-49B0-B6BF-53E45FC38E67}">
      <dgm:prSet phldrT="[Texto]" custT="1"/>
      <dgm:spPr/>
      <dgm:t>
        <a:bodyPr/>
        <a:lstStyle/>
        <a:p>
          <a:r>
            <a:rPr lang="es-MX" sz="1400" dirty="0" smtClean="0">
              <a:latin typeface="Arial" panose="020B0604020202020204" pitchFamily="34" charset="0"/>
              <a:cs typeface="Arial" panose="020B0604020202020204" pitchFamily="34" charset="0"/>
            </a:rPr>
            <a:t>Senegal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BC4C1-EAFC-4AF4-A251-EB99F62D89AC}" type="parTrans" cxnId="{2B68CF55-DB71-4B8A-9C20-BCA3A2A6F9DE}">
      <dgm:prSet/>
      <dgm:spPr/>
      <dgm:t>
        <a:bodyPr/>
        <a:lstStyle/>
        <a:p>
          <a:endParaRPr lang="en-US"/>
        </a:p>
      </dgm:t>
    </dgm:pt>
    <dgm:pt modelId="{B4A9D2FF-788C-4614-8491-A7E1385EEDE5}" type="sibTrans" cxnId="{2B68CF55-DB71-4B8A-9C20-BCA3A2A6F9DE}">
      <dgm:prSet/>
      <dgm:spPr/>
      <dgm:t>
        <a:bodyPr/>
        <a:lstStyle/>
        <a:p>
          <a:endParaRPr lang="en-US"/>
        </a:p>
      </dgm:t>
    </dgm:pt>
    <dgm:pt modelId="{F0377F0E-F776-469B-ABB2-4CE0F60A024A}">
      <dgm:prSet phldrT="[Texto]" custT="1"/>
      <dgm:spPr/>
      <dgm:t>
        <a:bodyPr/>
        <a:lstStyle/>
        <a:p>
          <a:r>
            <a:rPr lang="es-MX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Spain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61A59E-E2D0-43F4-87B9-44D60D99889B}" type="parTrans" cxnId="{96D491F0-C30F-4C7C-81AA-A5B46216345A}">
      <dgm:prSet/>
      <dgm:spPr/>
      <dgm:t>
        <a:bodyPr/>
        <a:lstStyle/>
        <a:p>
          <a:endParaRPr lang="en-US"/>
        </a:p>
      </dgm:t>
    </dgm:pt>
    <dgm:pt modelId="{DC717C37-B09C-4A45-9504-B8E44A54403D}" type="sibTrans" cxnId="{96D491F0-C30F-4C7C-81AA-A5B46216345A}">
      <dgm:prSet/>
      <dgm:spPr/>
      <dgm:t>
        <a:bodyPr/>
        <a:lstStyle/>
        <a:p>
          <a:endParaRPr lang="en-US"/>
        </a:p>
      </dgm:t>
    </dgm:pt>
    <dgm:pt modelId="{753B2797-93E1-45E0-B4EC-A5B2BAFEED0F}">
      <dgm:prSet phldrT="[Texto]" custT="1"/>
      <dgm:spPr/>
      <dgm:t>
        <a:bodyPr/>
        <a:lstStyle/>
        <a:p>
          <a:r>
            <a:rPr lang="es-MX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Turkey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21FBF-76D5-493D-B95B-77A6F353CA79}" type="parTrans" cxnId="{92E38F26-B480-40E3-8A09-7F2EAE59F6CF}">
      <dgm:prSet/>
      <dgm:spPr/>
      <dgm:t>
        <a:bodyPr/>
        <a:lstStyle/>
        <a:p>
          <a:endParaRPr lang="en-US"/>
        </a:p>
      </dgm:t>
    </dgm:pt>
    <dgm:pt modelId="{64576777-D288-404C-8AF6-D809585A657D}" type="sibTrans" cxnId="{92E38F26-B480-40E3-8A09-7F2EAE59F6CF}">
      <dgm:prSet/>
      <dgm:spPr/>
      <dgm:t>
        <a:bodyPr/>
        <a:lstStyle/>
        <a:p>
          <a:endParaRPr lang="en-US"/>
        </a:p>
      </dgm:t>
    </dgm:pt>
    <dgm:pt modelId="{45EC76E7-F4AC-4845-A7EC-D4B6050AEA20}" type="pres">
      <dgm:prSet presAssocID="{B05A70DB-B40D-43E8-86A0-C76BC5E2E37B}" presName="diagram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F3A2EB79-50D1-4E08-B754-AA5055A52AA4}" type="pres">
      <dgm:prSet presAssocID="{C6CF20CF-E542-4693-B71F-9BC708A898A5}" presName="composite" presStyleCnt="0"/>
      <dgm:spPr/>
    </dgm:pt>
    <dgm:pt modelId="{F2B182FD-E428-40B5-BAC4-F665577B4BE1}" type="pres">
      <dgm:prSet presAssocID="{C6CF20CF-E542-4693-B71F-9BC708A898A5}" presName="Image" presStyleLbl="bgShp" presStyleIdx="0" presStyleCnt="1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F7421B14-B78D-42D7-9F7B-8C2369D8A38A}" type="pres">
      <dgm:prSet presAssocID="{C6CF20CF-E542-4693-B71F-9BC708A898A5}" presName="Parent" presStyleLbl="node0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BFEA5-CC6B-4BD7-AAB6-9C1583679FEF}" type="pres">
      <dgm:prSet presAssocID="{BADA4305-84F6-4CB4-A5BE-D6F1C7753548}" presName="sibTrans" presStyleCnt="0"/>
      <dgm:spPr/>
    </dgm:pt>
    <dgm:pt modelId="{76965009-630E-4177-B216-1B1FABFAA334}" type="pres">
      <dgm:prSet presAssocID="{FB2736C6-B658-41C6-8F17-28FC2F6B558C}" presName="composite" presStyleCnt="0"/>
      <dgm:spPr/>
    </dgm:pt>
    <dgm:pt modelId="{00867BF4-2CEA-4E50-8EDE-8BD3B970E94E}" type="pres">
      <dgm:prSet presAssocID="{FB2736C6-B658-41C6-8F17-28FC2F6B558C}" presName="Image" presStyleLbl="bgShp" presStyleIdx="1" presStyleCnt="1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4C2060E6-0AC4-4B94-A8E3-64BDC3BD3FFD}" type="pres">
      <dgm:prSet presAssocID="{FB2736C6-B658-41C6-8F17-28FC2F6B558C}" presName="Parent" presStyleLbl="node0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55E58-B02A-439C-BAA2-05D233BA8E3D}" type="pres">
      <dgm:prSet presAssocID="{35BDE52B-09B9-4133-AFEE-603B881EE6FA}" presName="sibTrans" presStyleCnt="0"/>
      <dgm:spPr/>
    </dgm:pt>
    <dgm:pt modelId="{C2F5CA72-2364-4B8E-8264-99E6437B4D50}" type="pres">
      <dgm:prSet presAssocID="{D84445E0-49B9-4CC3-8383-25E2A486D5BC}" presName="composite" presStyleCnt="0"/>
      <dgm:spPr/>
    </dgm:pt>
    <dgm:pt modelId="{EB52E491-D83B-43F1-B3FA-E98B02703225}" type="pres">
      <dgm:prSet presAssocID="{D84445E0-49B9-4CC3-8383-25E2A486D5BC}" presName="Image" presStyleLbl="bgShp" presStyleIdx="2" presStyleCnt="1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D7550B47-3FC7-40DA-9AA1-2AFCFACDE172}" type="pres">
      <dgm:prSet presAssocID="{D84445E0-49B9-4CC3-8383-25E2A486D5BC}" presName="Parent" presStyleLbl="node0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32F49-BC5E-4535-B0DD-8630E6692FB5}" type="pres">
      <dgm:prSet presAssocID="{B4FA3BC5-D731-43D7-AE3D-2034D2DE9E53}" presName="sibTrans" presStyleCnt="0"/>
      <dgm:spPr/>
    </dgm:pt>
    <dgm:pt modelId="{D8907B1A-A729-4412-A86A-29BE581C3613}" type="pres">
      <dgm:prSet presAssocID="{9EAF7145-1088-436D-9223-CCA904DDEE1B}" presName="composite" presStyleCnt="0"/>
      <dgm:spPr/>
    </dgm:pt>
    <dgm:pt modelId="{10E82C28-917A-4DC6-BB31-29781D69DE11}" type="pres">
      <dgm:prSet presAssocID="{9EAF7145-1088-436D-9223-CCA904DDEE1B}" presName="Image" presStyleLbl="bgShp" presStyleIdx="3" presStyleCnt="1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1E43CC58-9678-407D-A958-A38940AC0811}" type="pres">
      <dgm:prSet presAssocID="{9EAF7145-1088-436D-9223-CCA904DDEE1B}" presName="Parent" presStyleLbl="node0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9F340-AA68-4990-ADE7-8FFB9AFA1CE2}" type="pres">
      <dgm:prSet presAssocID="{15FF956A-F68A-45A7-8DF7-6C80DB954745}" presName="sibTrans" presStyleCnt="0"/>
      <dgm:spPr/>
    </dgm:pt>
    <dgm:pt modelId="{7935212B-FABB-40FB-B315-1F4DC5A32337}" type="pres">
      <dgm:prSet presAssocID="{93CEE508-5B05-44E1-B9F1-6C330C3F493E}" presName="composite" presStyleCnt="0"/>
      <dgm:spPr/>
    </dgm:pt>
    <dgm:pt modelId="{5B384197-C8EA-4382-83EF-AD5A8EFAE8C6}" type="pres">
      <dgm:prSet presAssocID="{93CEE508-5B05-44E1-B9F1-6C330C3F493E}" presName="Image" presStyleLbl="bgShp" presStyleIdx="4" presStyleCnt="1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B79885A9-0B97-4666-B202-533A7092D766}" type="pres">
      <dgm:prSet presAssocID="{93CEE508-5B05-44E1-B9F1-6C330C3F493E}" presName="Parent" presStyleLbl="node0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A9D28-7C8E-4228-86AA-56B87126DA44}" type="pres">
      <dgm:prSet presAssocID="{DE9AC00B-C084-480C-81B2-1ACCDB6ACB9E}" presName="sibTrans" presStyleCnt="0"/>
      <dgm:spPr/>
    </dgm:pt>
    <dgm:pt modelId="{D7250B10-7513-4B4E-B012-AF53288D1EAE}" type="pres">
      <dgm:prSet presAssocID="{75A8AE9A-7C22-4655-9B78-2B955AA85CB5}" presName="composite" presStyleCnt="0"/>
      <dgm:spPr/>
    </dgm:pt>
    <dgm:pt modelId="{1904743D-3888-4C5E-9B30-3A3917091ABE}" type="pres">
      <dgm:prSet presAssocID="{75A8AE9A-7C22-4655-9B78-2B955AA85CB5}" presName="Image" presStyleLbl="bgShp" presStyleIdx="5" presStyleCnt="1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MX"/>
        </a:p>
      </dgm:t>
    </dgm:pt>
    <dgm:pt modelId="{60EE316D-D6F2-41E2-94D8-9FD1A11E551A}" type="pres">
      <dgm:prSet presAssocID="{75A8AE9A-7C22-4655-9B78-2B955AA85CB5}" presName="Parent" presStyleLbl="node0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A316E2-2A66-4E8F-A151-A4FE83E07AC9}" type="pres">
      <dgm:prSet presAssocID="{EDAFD9E1-44C9-4B20-9AFA-414BCE9D5A07}" presName="sibTrans" presStyleCnt="0"/>
      <dgm:spPr/>
    </dgm:pt>
    <dgm:pt modelId="{D502BB2E-04E4-4C7B-BFAB-A2691B4FB9CB}" type="pres">
      <dgm:prSet presAssocID="{D2F3844B-555E-41C3-8C92-2DA81EA71310}" presName="composite" presStyleCnt="0"/>
      <dgm:spPr/>
    </dgm:pt>
    <dgm:pt modelId="{3A2073D1-AFFF-4895-84E3-486A705A0679}" type="pres">
      <dgm:prSet presAssocID="{D2F3844B-555E-41C3-8C92-2DA81EA71310}" presName="Image" presStyleLbl="bgShp" presStyleIdx="6" presStyleCnt="1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B05F2524-87ED-4748-908D-C81C569A7A9E}" type="pres">
      <dgm:prSet presAssocID="{D2F3844B-555E-41C3-8C92-2DA81EA71310}" presName="Parent" presStyleLbl="node0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94F771-AC88-406C-B48B-8103B1950AE0}" type="pres">
      <dgm:prSet presAssocID="{37B58FDB-2054-4AF8-A82E-8B5A4E08CDD6}" presName="sibTrans" presStyleCnt="0"/>
      <dgm:spPr/>
    </dgm:pt>
    <dgm:pt modelId="{DCF80957-8097-4E69-B7F1-7B6CF20FEAB0}" type="pres">
      <dgm:prSet presAssocID="{472D863E-C7E3-499D-928B-48D2F7244F40}" presName="composite" presStyleCnt="0"/>
      <dgm:spPr/>
    </dgm:pt>
    <dgm:pt modelId="{1D242D12-DADB-4B3B-854D-E132DFF9DD74}" type="pres">
      <dgm:prSet presAssocID="{472D863E-C7E3-499D-928B-48D2F7244F40}" presName="Image" presStyleLbl="bgShp" presStyleIdx="7" presStyleCnt="1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CF954602-A983-4F30-A045-B3121C314711}" type="pres">
      <dgm:prSet presAssocID="{472D863E-C7E3-499D-928B-48D2F7244F40}" presName="Parent" presStyleLbl="node0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52A16-B091-48F2-9825-9B167224AB49}" type="pres">
      <dgm:prSet presAssocID="{22995913-3CD0-4C05-A5C9-0F7971619272}" presName="sibTrans" presStyleCnt="0"/>
      <dgm:spPr/>
    </dgm:pt>
    <dgm:pt modelId="{5DFC27D8-4543-4345-BA43-788329D1D14D}" type="pres">
      <dgm:prSet presAssocID="{C7DFC532-1660-4F57-976F-CFA00DC12006}" presName="composite" presStyleCnt="0"/>
      <dgm:spPr/>
    </dgm:pt>
    <dgm:pt modelId="{DED62159-A1F3-47C9-A582-A9805CA16983}" type="pres">
      <dgm:prSet presAssocID="{C7DFC532-1660-4F57-976F-CFA00DC12006}" presName="Image" presStyleLbl="bgShp" presStyleIdx="8" presStyleCnt="18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MX"/>
        </a:p>
      </dgm:t>
    </dgm:pt>
    <dgm:pt modelId="{36163BE2-8F01-4131-ADA8-78DCA8B3CE30}" type="pres">
      <dgm:prSet presAssocID="{C7DFC532-1660-4F57-976F-CFA00DC12006}" presName="Parent" presStyleLbl="node0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B6701-319F-4C5A-BFA4-E7819AD559F6}" type="pres">
      <dgm:prSet presAssocID="{D495F05A-3F39-4885-AFF4-8D6A3934CE69}" presName="sibTrans" presStyleCnt="0"/>
      <dgm:spPr/>
    </dgm:pt>
    <dgm:pt modelId="{C551A711-AA7A-4419-9D1B-5A4BC25FC8EC}" type="pres">
      <dgm:prSet presAssocID="{D65BFA5A-F2C3-4B80-B492-4121E2D60DF1}" presName="composite" presStyleCnt="0"/>
      <dgm:spPr/>
    </dgm:pt>
    <dgm:pt modelId="{55B955FD-F784-4756-879A-1FF48E162B75}" type="pres">
      <dgm:prSet presAssocID="{D65BFA5A-F2C3-4B80-B492-4121E2D60DF1}" presName="Image" presStyleLbl="bgShp" presStyleIdx="9" presStyleCnt="18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MX"/>
        </a:p>
      </dgm:t>
    </dgm:pt>
    <dgm:pt modelId="{E184051C-213B-4B82-A0F6-93C809199A37}" type="pres">
      <dgm:prSet presAssocID="{D65BFA5A-F2C3-4B80-B492-4121E2D60DF1}" presName="Parent" presStyleLbl="node0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D2CE3-E304-4042-8343-C52A052AFE53}" type="pres">
      <dgm:prSet presAssocID="{037AB8A0-CAA8-4420-BC5E-4B1CBC52A594}" presName="sibTrans" presStyleCnt="0"/>
      <dgm:spPr/>
    </dgm:pt>
    <dgm:pt modelId="{D338B5C3-3A7E-4B5D-B224-FEEF450D8908}" type="pres">
      <dgm:prSet presAssocID="{126120C7-ACBE-4CEC-BA9D-C03CEAAECEF8}" presName="composite" presStyleCnt="0"/>
      <dgm:spPr/>
    </dgm:pt>
    <dgm:pt modelId="{7E2F9228-453A-4C50-937D-193D0A3A4BCC}" type="pres">
      <dgm:prSet presAssocID="{126120C7-ACBE-4CEC-BA9D-C03CEAAECEF8}" presName="Image" presStyleLbl="bgShp" presStyleIdx="10" presStyleCnt="1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439F0877-4CF7-455E-9150-A422E2D03B22}" type="pres">
      <dgm:prSet presAssocID="{126120C7-ACBE-4CEC-BA9D-C03CEAAECEF8}" presName="Parent" presStyleLbl="node0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59C29-9099-4158-8057-0C8CC3D0C03D}" type="pres">
      <dgm:prSet presAssocID="{3AC37759-84BE-45CA-845E-AFAF4F6BEB0B}" presName="sibTrans" presStyleCnt="0"/>
      <dgm:spPr/>
    </dgm:pt>
    <dgm:pt modelId="{5DA5A2EA-83E5-4782-A3BA-9582422367FE}" type="pres">
      <dgm:prSet presAssocID="{8D12B9B3-AC1C-4DB6-AA66-464F865EB9B4}" presName="composite" presStyleCnt="0"/>
      <dgm:spPr/>
    </dgm:pt>
    <dgm:pt modelId="{63924E14-0445-4774-B296-535217C37524}" type="pres">
      <dgm:prSet presAssocID="{8D12B9B3-AC1C-4DB6-AA66-464F865EB9B4}" presName="Image" presStyleLbl="bgShp" presStyleIdx="11" presStyleCnt="18"/>
      <dgm:spPr>
        <a:blipFill rotWithShape="1">
          <a:blip xmlns:r="http://schemas.openxmlformats.org/officeDocument/2006/relationships" r:embed="rId1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81FAAC2-5D55-4C51-8752-B2DA49B39F50}" type="pres">
      <dgm:prSet presAssocID="{8D12B9B3-AC1C-4DB6-AA66-464F865EB9B4}" presName="Parent" presStyleLbl="node0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12936-25F8-4A35-99ED-445252AD0E52}" type="pres">
      <dgm:prSet presAssocID="{75B27B9A-F7A2-4655-9E24-7A0A448D586E}" presName="sibTrans" presStyleCnt="0"/>
      <dgm:spPr/>
    </dgm:pt>
    <dgm:pt modelId="{82186701-1065-45EC-95E9-E48BB4C23860}" type="pres">
      <dgm:prSet presAssocID="{3407408E-ABC2-49B0-B6BF-53E45FC38E67}" presName="composite" presStyleCnt="0"/>
      <dgm:spPr/>
    </dgm:pt>
    <dgm:pt modelId="{903F8915-BA91-4C78-8810-1283F91C0C22}" type="pres">
      <dgm:prSet presAssocID="{3407408E-ABC2-49B0-B6BF-53E45FC38E67}" presName="Image" presStyleLbl="bgShp" presStyleIdx="12" presStyleCnt="1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B52436A2-FF92-4606-A4F7-CB7E5CDD76DB}" type="pres">
      <dgm:prSet presAssocID="{3407408E-ABC2-49B0-B6BF-53E45FC38E67}" presName="Parent" presStyleLbl="node0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D6F9C-8D2F-4848-ADCA-4FAF68EEB478}" type="pres">
      <dgm:prSet presAssocID="{B4A9D2FF-788C-4614-8491-A7E1385EEDE5}" presName="sibTrans" presStyleCnt="0"/>
      <dgm:spPr/>
    </dgm:pt>
    <dgm:pt modelId="{202B6B4C-C2B8-4EE1-B468-4C34FB6A868D}" type="pres">
      <dgm:prSet presAssocID="{9E4353E5-2A57-4C20-9191-0DC2A02CCB2A}" presName="composite" presStyleCnt="0"/>
      <dgm:spPr/>
    </dgm:pt>
    <dgm:pt modelId="{C918565A-6F0C-4DF9-9393-724600C853F6}" type="pres">
      <dgm:prSet presAssocID="{9E4353E5-2A57-4C20-9191-0DC2A02CCB2A}" presName="Image" presStyleLbl="bgShp" presStyleIdx="13" presStyleCnt="18" custLinFactNeighborX="458" custLinFactNeighborY="6767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30E21228-D05E-4829-AF66-7A8DA21D2CF5}" type="pres">
      <dgm:prSet presAssocID="{9E4353E5-2A57-4C20-9191-0DC2A02CCB2A}" presName="Parent" presStyleLbl="node0" presStyleIdx="13" presStyleCnt="18" custScaleX="106577" custScaleY="176349" custLinFactNeighborX="546" custLinFactNeighborY="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3F4E9-9C53-4B5D-BB0A-FFEAE5AE5E18}" type="pres">
      <dgm:prSet presAssocID="{1CD0661F-07B3-4AF1-BCC1-58DDAB9B437B}" presName="sibTrans" presStyleCnt="0"/>
      <dgm:spPr/>
    </dgm:pt>
    <dgm:pt modelId="{75C1913F-488E-42F4-BE0D-E5C2B15C1D05}" type="pres">
      <dgm:prSet presAssocID="{F0377F0E-F776-469B-ABB2-4CE0F60A024A}" presName="composite" presStyleCnt="0"/>
      <dgm:spPr/>
    </dgm:pt>
    <dgm:pt modelId="{FF61C0F3-1780-4E6A-B671-B539A0E455D6}" type="pres">
      <dgm:prSet presAssocID="{F0377F0E-F776-469B-ABB2-4CE0F60A024A}" presName="Image" presStyleLbl="bgShp" presStyleIdx="14" presStyleCnt="18"/>
      <dgm:spPr>
        <a:blipFill>
          <a:blip xmlns:r="http://schemas.openxmlformats.org/officeDocument/2006/relationships"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55D3C3EC-EDA3-4A6D-96DE-4B8F9CB60E40}" type="pres">
      <dgm:prSet presAssocID="{F0377F0E-F776-469B-ABB2-4CE0F60A024A}" presName="Parent" presStyleLbl="node0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24BEF-F627-461B-98EE-FF97A5981D89}" type="pres">
      <dgm:prSet presAssocID="{DC717C37-B09C-4A45-9504-B8E44A54403D}" presName="sibTrans" presStyleCnt="0"/>
      <dgm:spPr/>
    </dgm:pt>
    <dgm:pt modelId="{A34102F6-DB00-49E8-A977-05882DEA38A0}" type="pres">
      <dgm:prSet presAssocID="{FBE6C5E5-2E0E-43E3-8E27-DA560156F805}" presName="composite" presStyleCnt="0"/>
      <dgm:spPr/>
    </dgm:pt>
    <dgm:pt modelId="{33E69D3F-B843-4CEC-90C0-0B0B6FAD3D60}" type="pres">
      <dgm:prSet presAssocID="{FBE6C5E5-2E0E-43E3-8E27-DA560156F805}" presName="Image" presStyleLbl="bgShp" presStyleIdx="15" presStyleCnt="18" custLinFactNeighborX="458" custLinFactNeighborY="6767"/>
      <dgm:spPr>
        <a:blipFill>
          <a:blip xmlns:r="http://schemas.openxmlformats.org/officeDocument/2006/relationships"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s-MX"/>
        </a:p>
      </dgm:t>
    </dgm:pt>
    <dgm:pt modelId="{A5387487-EB10-43A0-90BE-C5B5BEDD8915}" type="pres">
      <dgm:prSet presAssocID="{FBE6C5E5-2E0E-43E3-8E27-DA560156F805}" presName="Parent" presStyleLbl="node0" presStyleIdx="15" presStyleCnt="18" custLinFactNeighborX="546" custLinFactNeighborY="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B6760-AC39-4D13-AC1C-2611B6FE11D4}" type="pres">
      <dgm:prSet presAssocID="{DE75AF44-8C18-43E4-8F50-70627F3AA1DB}" presName="sibTrans" presStyleCnt="0"/>
      <dgm:spPr/>
    </dgm:pt>
    <dgm:pt modelId="{1A3B048B-0F78-4C99-B318-E8C93DBF1F77}" type="pres">
      <dgm:prSet presAssocID="{753B2797-93E1-45E0-B4EC-A5B2BAFEED0F}" presName="composite" presStyleCnt="0"/>
      <dgm:spPr/>
    </dgm:pt>
    <dgm:pt modelId="{88E66E1C-F0FF-4665-9F9A-80DF35537F95}" type="pres">
      <dgm:prSet presAssocID="{753B2797-93E1-45E0-B4EC-A5B2BAFEED0F}" presName="Image" presStyleLbl="bgShp" presStyleIdx="16" presStyleCnt="18"/>
      <dgm:spPr>
        <a:blipFill>
          <a:blip xmlns:r="http://schemas.openxmlformats.org/officeDocument/2006/relationships"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108CE184-63AE-470B-8561-0F96E078D422}" type="pres">
      <dgm:prSet presAssocID="{753B2797-93E1-45E0-B4EC-A5B2BAFEED0F}" presName="Parent" presStyleLbl="node0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A1598-0E55-44B3-82C3-7BADD8773DB7}" type="pres">
      <dgm:prSet presAssocID="{64576777-D288-404C-8AF6-D809585A657D}" presName="sibTrans" presStyleCnt="0"/>
      <dgm:spPr/>
    </dgm:pt>
    <dgm:pt modelId="{4A71298F-499C-432E-9C14-74943893A6E7}" type="pres">
      <dgm:prSet presAssocID="{B83626DE-75CE-4FE7-8528-5A6884EE1816}" presName="composite" presStyleCnt="0"/>
      <dgm:spPr/>
    </dgm:pt>
    <dgm:pt modelId="{F054E655-B1EF-4A74-9587-AA0BADC41F0F}" type="pres">
      <dgm:prSet presAssocID="{B83626DE-75CE-4FE7-8528-5A6884EE1816}" presName="Image" presStyleLbl="bgShp" presStyleIdx="17" presStyleCnt="18" custLinFactNeighborX="458" custLinFactNeighborY="6767"/>
      <dgm:spPr>
        <a:blipFill>
          <a:blip xmlns:r="http://schemas.openxmlformats.org/officeDocument/2006/relationships"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s-MX"/>
        </a:p>
      </dgm:t>
    </dgm:pt>
    <dgm:pt modelId="{3D1E5DAC-9D30-4E37-B564-B2B2EBBA28C3}" type="pres">
      <dgm:prSet presAssocID="{B83626DE-75CE-4FE7-8528-5A6884EE1816}" presName="Parent" presStyleLbl="node0" presStyleIdx="17" presStyleCnt="18" custLinFactNeighborX="546" custLinFactNeighborY="24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04981-2332-4B80-ACB4-53811DD344D9}" type="presOf" srcId="{B83626DE-75CE-4FE7-8528-5A6884EE1816}" destId="{3D1E5DAC-9D30-4E37-B564-B2B2EBBA28C3}" srcOrd="0" destOrd="0" presId="urn:microsoft.com/office/officeart/2008/layout/BendingPictureCaption"/>
    <dgm:cxn modelId="{396F00C7-B725-4BAC-89B4-E8EF96499881}" type="presOf" srcId="{9EAF7145-1088-436D-9223-CCA904DDEE1B}" destId="{1E43CC58-9678-407D-A958-A38940AC0811}" srcOrd="0" destOrd="0" presId="urn:microsoft.com/office/officeart/2008/layout/BendingPictureCaption"/>
    <dgm:cxn modelId="{95585856-0161-46D5-A2DC-E6AC4D5FAD36}" srcId="{B05A70DB-B40D-43E8-86A0-C76BC5E2E37B}" destId="{75A8AE9A-7C22-4655-9B78-2B955AA85CB5}" srcOrd="5" destOrd="0" parTransId="{BB93C94D-EA69-41DE-9D75-7D4B8414CD24}" sibTransId="{EDAFD9E1-44C9-4B20-9AFA-414BCE9D5A07}"/>
    <dgm:cxn modelId="{BBE7FAB2-3F12-4B9B-9B80-49EE024F1AA9}" type="presOf" srcId="{D65BFA5A-F2C3-4B80-B492-4121E2D60DF1}" destId="{E184051C-213B-4B82-A0F6-93C809199A37}" srcOrd="0" destOrd="0" presId="urn:microsoft.com/office/officeart/2008/layout/BendingPictureCaption"/>
    <dgm:cxn modelId="{57E20A20-574A-4617-AA93-2C7E95753F24}" type="presOf" srcId="{8D12B9B3-AC1C-4DB6-AA66-464F865EB9B4}" destId="{981FAAC2-5D55-4C51-8752-B2DA49B39F50}" srcOrd="0" destOrd="0" presId="urn:microsoft.com/office/officeart/2008/layout/BendingPictureCaption"/>
    <dgm:cxn modelId="{FE1A7489-152B-41D5-9E02-AB6866EC0F1D}" type="presOf" srcId="{C6CF20CF-E542-4693-B71F-9BC708A898A5}" destId="{F7421B14-B78D-42D7-9F7B-8C2369D8A38A}" srcOrd="0" destOrd="0" presId="urn:microsoft.com/office/officeart/2008/layout/BendingPictureCaption"/>
    <dgm:cxn modelId="{C854D86A-AFC2-4E8C-8D23-A89F99FCD7A1}" type="presOf" srcId="{93CEE508-5B05-44E1-B9F1-6C330C3F493E}" destId="{B79885A9-0B97-4666-B202-533A7092D766}" srcOrd="0" destOrd="0" presId="urn:microsoft.com/office/officeart/2008/layout/BendingPictureCaption"/>
    <dgm:cxn modelId="{5BFC0029-1B39-46D1-A0A5-BDED9541874A}" srcId="{B05A70DB-B40D-43E8-86A0-C76BC5E2E37B}" destId="{8D12B9B3-AC1C-4DB6-AA66-464F865EB9B4}" srcOrd="11" destOrd="0" parTransId="{5A2E2080-1416-486F-9D7B-2DFF2AA8AE88}" sibTransId="{75B27B9A-F7A2-4655-9E24-7A0A448D586E}"/>
    <dgm:cxn modelId="{A0B78DC2-A52C-4AD0-9025-5BF840C8EE95}" srcId="{B05A70DB-B40D-43E8-86A0-C76BC5E2E37B}" destId="{D2F3844B-555E-41C3-8C92-2DA81EA71310}" srcOrd="6" destOrd="0" parTransId="{A3231451-28BC-4331-BFF2-EC6D39D8CF6B}" sibTransId="{37B58FDB-2054-4AF8-A82E-8B5A4E08CDD6}"/>
    <dgm:cxn modelId="{B1A82356-BB3F-49ED-BF93-831102DEAEB6}" srcId="{B05A70DB-B40D-43E8-86A0-C76BC5E2E37B}" destId="{9E4353E5-2A57-4C20-9191-0DC2A02CCB2A}" srcOrd="13" destOrd="0" parTransId="{F1EFCF3C-FD5B-49E4-B134-14D5D11F45A5}" sibTransId="{1CD0661F-07B3-4AF1-BCC1-58DDAB9B437B}"/>
    <dgm:cxn modelId="{EA35DAEE-EAED-41A8-850B-DE70D6DCC68A}" type="presOf" srcId="{F0377F0E-F776-469B-ABB2-4CE0F60A024A}" destId="{55D3C3EC-EDA3-4A6D-96DE-4B8F9CB60E40}" srcOrd="0" destOrd="0" presId="urn:microsoft.com/office/officeart/2008/layout/BendingPictureCaption"/>
    <dgm:cxn modelId="{D303B0DC-C13A-4702-A9F9-12F0A0FC7BA4}" type="presOf" srcId="{126120C7-ACBE-4CEC-BA9D-C03CEAAECEF8}" destId="{439F0877-4CF7-455E-9150-A422E2D03B22}" srcOrd="0" destOrd="0" presId="urn:microsoft.com/office/officeart/2008/layout/BendingPictureCaption"/>
    <dgm:cxn modelId="{A09CEC65-3F1A-4792-A5A3-2C3B3FCC5AC7}" type="presOf" srcId="{3407408E-ABC2-49B0-B6BF-53E45FC38E67}" destId="{B52436A2-FF92-4606-A4F7-CB7E5CDD76DB}" srcOrd="0" destOrd="0" presId="urn:microsoft.com/office/officeart/2008/layout/BendingPictureCaption"/>
    <dgm:cxn modelId="{8166133C-BFB0-4809-B322-3912A710ECEB}" srcId="{B05A70DB-B40D-43E8-86A0-C76BC5E2E37B}" destId="{C6CF20CF-E542-4693-B71F-9BC708A898A5}" srcOrd="0" destOrd="0" parTransId="{8D639812-4862-431C-9032-EB5EEC5FA350}" sibTransId="{BADA4305-84F6-4CB4-A5BE-D6F1C7753548}"/>
    <dgm:cxn modelId="{5EA36370-4DB1-426A-9725-81D27DED3C25}" type="presOf" srcId="{472D863E-C7E3-499D-928B-48D2F7244F40}" destId="{CF954602-A983-4F30-A045-B3121C314711}" srcOrd="0" destOrd="0" presId="urn:microsoft.com/office/officeart/2008/layout/BendingPictureCaption"/>
    <dgm:cxn modelId="{729ADA3F-3CAA-49EB-B8EA-E179AE71E9C4}" srcId="{B05A70DB-B40D-43E8-86A0-C76BC5E2E37B}" destId="{FBE6C5E5-2E0E-43E3-8E27-DA560156F805}" srcOrd="15" destOrd="0" parTransId="{49A29831-34D2-4787-A49F-EE878FFBE2C3}" sibTransId="{DE75AF44-8C18-43E4-8F50-70627F3AA1DB}"/>
    <dgm:cxn modelId="{970B7FAD-493A-4BA5-98E6-B1292978E6A9}" type="presOf" srcId="{C7DFC532-1660-4F57-976F-CFA00DC12006}" destId="{36163BE2-8F01-4131-ADA8-78DCA8B3CE30}" srcOrd="0" destOrd="0" presId="urn:microsoft.com/office/officeart/2008/layout/BendingPictureCaption"/>
    <dgm:cxn modelId="{D91602AD-45E4-4793-929A-29F74FFEF926}" srcId="{B05A70DB-B40D-43E8-86A0-C76BC5E2E37B}" destId="{D65BFA5A-F2C3-4B80-B492-4121E2D60DF1}" srcOrd="9" destOrd="0" parTransId="{4F960D7E-3F46-44D4-B5CB-40A41C2156F1}" sibTransId="{037AB8A0-CAA8-4420-BC5E-4B1CBC52A594}"/>
    <dgm:cxn modelId="{E4D1753D-1341-42E7-A480-9363535E169A}" type="presOf" srcId="{B05A70DB-B40D-43E8-86A0-C76BC5E2E37B}" destId="{45EC76E7-F4AC-4845-A7EC-D4B6050AEA20}" srcOrd="0" destOrd="0" presId="urn:microsoft.com/office/officeart/2008/layout/BendingPictureCaption"/>
    <dgm:cxn modelId="{7AFD5259-1F2F-4C10-9780-FA5BED1C0177}" srcId="{B05A70DB-B40D-43E8-86A0-C76BC5E2E37B}" destId="{C7DFC532-1660-4F57-976F-CFA00DC12006}" srcOrd="8" destOrd="0" parTransId="{F43783F3-CBA4-4146-A0B3-EC0F4A825535}" sibTransId="{D495F05A-3F39-4885-AFF4-8D6A3934CE69}"/>
    <dgm:cxn modelId="{3034C068-FCDA-4727-AAD0-E73AB256FD9E}" srcId="{B05A70DB-B40D-43E8-86A0-C76BC5E2E37B}" destId="{9EAF7145-1088-436D-9223-CCA904DDEE1B}" srcOrd="3" destOrd="0" parTransId="{D429D14C-F516-4551-BF1F-09900B6594F0}" sibTransId="{15FF956A-F68A-45A7-8DF7-6C80DB954745}"/>
    <dgm:cxn modelId="{EAEC74D9-9157-4287-BF47-636BBCF33EFA}" type="presOf" srcId="{D84445E0-49B9-4CC3-8383-25E2A486D5BC}" destId="{D7550B47-3FC7-40DA-9AA1-2AFCFACDE172}" srcOrd="0" destOrd="0" presId="urn:microsoft.com/office/officeart/2008/layout/BendingPictureCaption"/>
    <dgm:cxn modelId="{EB096BC7-35C4-439E-9660-FB0DE92CC7D4}" type="presOf" srcId="{753B2797-93E1-45E0-B4EC-A5B2BAFEED0F}" destId="{108CE184-63AE-470B-8561-0F96E078D422}" srcOrd="0" destOrd="0" presId="urn:microsoft.com/office/officeart/2008/layout/BendingPictureCaption"/>
    <dgm:cxn modelId="{045CADF0-67EE-4E0D-802F-1FF07F3C9107}" srcId="{B05A70DB-B40D-43E8-86A0-C76BC5E2E37B}" destId="{B83626DE-75CE-4FE7-8528-5A6884EE1816}" srcOrd="17" destOrd="0" parTransId="{71F5BA00-C5C1-43D9-ADDA-712BA0675A8C}" sibTransId="{4434A89E-3745-4DD9-8E75-0D47C9DF6123}"/>
    <dgm:cxn modelId="{71688DA5-618C-4582-A078-EEF900542569}" type="presOf" srcId="{75A8AE9A-7C22-4655-9B78-2B955AA85CB5}" destId="{60EE316D-D6F2-41E2-94D8-9FD1A11E551A}" srcOrd="0" destOrd="0" presId="urn:microsoft.com/office/officeart/2008/layout/BendingPictureCaption"/>
    <dgm:cxn modelId="{4493731C-FFD6-4264-848D-AAC6C70A79FB}" srcId="{B05A70DB-B40D-43E8-86A0-C76BC5E2E37B}" destId="{FB2736C6-B658-41C6-8F17-28FC2F6B558C}" srcOrd="1" destOrd="0" parTransId="{9A303A36-1E44-434D-B6CB-A23BF7AC8349}" sibTransId="{35BDE52B-09B9-4133-AFEE-603B881EE6FA}"/>
    <dgm:cxn modelId="{2B68CF55-DB71-4B8A-9C20-BCA3A2A6F9DE}" srcId="{B05A70DB-B40D-43E8-86A0-C76BC5E2E37B}" destId="{3407408E-ABC2-49B0-B6BF-53E45FC38E67}" srcOrd="12" destOrd="0" parTransId="{5FFBC4C1-EAFC-4AF4-A251-EB99F62D89AC}" sibTransId="{B4A9D2FF-788C-4614-8491-A7E1385EEDE5}"/>
    <dgm:cxn modelId="{BEC7C15D-D4CA-4CC6-8C0B-0918417E57C1}" type="presOf" srcId="{9E4353E5-2A57-4C20-9191-0DC2A02CCB2A}" destId="{30E21228-D05E-4829-AF66-7A8DA21D2CF5}" srcOrd="0" destOrd="0" presId="urn:microsoft.com/office/officeart/2008/layout/BendingPictureCaption"/>
    <dgm:cxn modelId="{92E38F26-B480-40E3-8A09-7F2EAE59F6CF}" srcId="{B05A70DB-B40D-43E8-86A0-C76BC5E2E37B}" destId="{753B2797-93E1-45E0-B4EC-A5B2BAFEED0F}" srcOrd="16" destOrd="0" parTransId="{2D621FBF-76D5-493D-B95B-77A6F353CA79}" sibTransId="{64576777-D288-404C-8AF6-D809585A657D}"/>
    <dgm:cxn modelId="{D897F466-8925-4FFF-A3D2-3B3AA1D8E4C2}" srcId="{B05A70DB-B40D-43E8-86A0-C76BC5E2E37B}" destId="{93CEE508-5B05-44E1-B9F1-6C330C3F493E}" srcOrd="4" destOrd="0" parTransId="{D9DE3565-2CB7-47E0-BD75-AF80DC4E8B49}" sibTransId="{DE9AC00B-C084-480C-81B2-1ACCDB6ACB9E}"/>
    <dgm:cxn modelId="{591A6CEE-9BC8-485E-9209-0B9C0E99E729}" srcId="{B05A70DB-B40D-43E8-86A0-C76BC5E2E37B}" destId="{126120C7-ACBE-4CEC-BA9D-C03CEAAECEF8}" srcOrd="10" destOrd="0" parTransId="{74C40771-73FA-45BF-9383-D3271C3224E9}" sibTransId="{3AC37759-84BE-45CA-845E-AFAF4F6BEB0B}"/>
    <dgm:cxn modelId="{14D6A9F7-6ABC-4C91-A472-6B63C8D2CE2C}" srcId="{B05A70DB-B40D-43E8-86A0-C76BC5E2E37B}" destId="{D84445E0-49B9-4CC3-8383-25E2A486D5BC}" srcOrd="2" destOrd="0" parTransId="{5786C777-7422-4C5B-BB33-C67E66BDD0BE}" sibTransId="{B4FA3BC5-D731-43D7-AE3D-2034D2DE9E53}"/>
    <dgm:cxn modelId="{96D491F0-C30F-4C7C-81AA-A5B46216345A}" srcId="{B05A70DB-B40D-43E8-86A0-C76BC5E2E37B}" destId="{F0377F0E-F776-469B-ABB2-4CE0F60A024A}" srcOrd="14" destOrd="0" parTransId="{0261A59E-E2D0-43F4-87B9-44D60D99889B}" sibTransId="{DC717C37-B09C-4A45-9504-B8E44A54403D}"/>
    <dgm:cxn modelId="{53BF024B-E297-4AFD-9108-BB964BF24FBF}" type="presOf" srcId="{FBE6C5E5-2E0E-43E3-8E27-DA560156F805}" destId="{A5387487-EB10-43A0-90BE-C5B5BEDD8915}" srcOrd="0" destOrd="0" presId="urn:microsoft.com/office/officeart/2008/layout/BendingPictureCaption"/>
    <dgm:cxn modelId="{54373256-D27F-4CCE-99E7-CB3DF31AEC9C}" type="presOf" srcId="{FB2736C6-B658-41C6-8F17-28FC2F6B558C}" destId="{4C2060E6-0AC4-4B94-A8E3-64BDC3BD3FFD}" srcOrd="0" destOrd="0" presId="urn:microsoft.com/office/officeart/2008/layout/BendingPictureCaption"/>
    <dgm:cxn modelId="{5BAAE74D-D2D4-4965-81EE-71499AF6EAA1}" srcId="{B05A70DB-B40D-43E8-86A0-C76BC5E2E37B}" destId="{472D863E-C7E3-499D-928B-48D2F7244F40}" srcOrd="7" destOrd="0" parTransId="{56F4ADCA-9249-41BF-A5F2-C4C04AAF8512}" sibTransId="{22995913-3CD0-4C05-A5C9-0F7971619272}"/>
    <dgm:cxn modelId="{E31F1233-540F-414B-90AA-988E190B6D99}" type="presOf" srcId="{D2F3844B-555E-41C3-8C92-2DA81EA71310}" destId="{B05F2524-87ED-4748-908D-C81C569A7A9E}" srcOrd="0" destOrd="0" presId="urn:microsoft.com/office/officeart/2008/layout/BendingPictureCaption"/>
    <dgm:cxn modelId="{76121E75-137A-499F-A38A-2861E4C95F34}" type="presParOf" srcId="{45EC76E7-F4AC-4845-A7EC-D4B6050AEA20}" destId="{F3A2EB79-50D1-4E08-B754-AA5055A52AA4}" srcOrd="0" destOrd="0" presId="urn:microsoft.com/office/officeart/2008/layout/BendingPictureCaption"/>
    <dgm:cxn modelId="{1977F10E-451C-476C-BA70-ABC0BF468201}" type="presParOf" srcId="{F3A2EB79-50D1-4E08-B754-AA5055A52AA4}" destId="{F2B182FD-E428-40B5-BAC4-F665577B4BE1}" srcOrd="0" destOrd="0" presId="urn:microsoft.com/office/officeart/2008/layout/BendingPictureCaption"/>
    <dgm:cxn modelId="{798D7202-A54D-491C-80EE-124A320EE5C2}" type="presParOf" srcId="{F3A2EB79-50D1-4E08-B754-AA5055A52AA4}" destId="{F7421B14-B78D-42D7-9F7B-8C2369D8A38A}" srcOrd="1" destOrd="0" presId="urn:microsoft.com/office/officeart/2008/layout/BendingPictureCaption"/>
    <dgm:cxn modelId="{35E13807-883C-4D11-94CF-85DFC509F19C}" type="presParOf" srcId="{45EC76E7-F4AC-4845-A7EC-D4B6050AEA20}" destId="{798BFEA5-CC6B-4BD7-AAB6-9C1583679FEF}" srcOrd="1" destOrd="0" presId="urn:microsoft.com/office/officeart/2008/layout/BendingPictureCaption"/>
    <dgm:cxn modelId="{977602A0-DB4E-40E3-B590-237278A5310C}" type="presParOf" srcId="{45EC76E7-F4AC-4845-A7EC-D4B6050AEA20}" destId="{76965009-630E-4177-B216-1B1FABFAA334}" srcOrd="2" destOrd="0" presId="urn:microsoft.com/office/officeart/2008/layout/BendingPictureCaption"/>
    <dgm:cxn modelId="{B810ABDA-1516-438E-8046-3F6DBAECDFBD}" type="presParOf" srcId="{76965009-630E-4177-B216-1B1FABFAA334}" destId="{00867BF4-2CEA-4E50-8EDE-8BD3B970E94E}" srcOrd="0" destOrd="0" presId="urn:microsoft.com/office/officeart/2008/layout/BendingPictureCaption"/>
    <dgm:cxn modelId="{7392172D-BA7B-4B07-AD2E-DCD5153BD290}" type="presParOf" srcId="{76965009-630E-4177-B216-1B1FABFAA334}" destId="{4C2060E6-0AC4-4B94-A8E3-64BDC3BD3FFD}" srcOrd="1" destOrd="0" presId="urn:microsoft.com/office/officeart/2008/layout/BendingPictureCaption"/>
    <dgm:cxn modelId="{031969B7-7B47-4441-8F68-FC868718DFB7}" type="presParOf" srcId="{45EC76E7-F4AC-4845-A7EC-D4B6050AEA20}" destId="{54555E58-B02A-439C-BAA2-05D233BA8E3D}" srcOrd="3" destOrd="0" presId="urn:microsoft.com/office/officeart/2008/layout/BendingPictureCaption"/>
    <dgm:cxn modelId="{78E297D0-4E73-439C-B9B7-F8C9974D396F}" type="presParOf" srcId="{45EC76E7-F4AC-4845-A7EC-D4B6050AEA20}" destId="{C2F5CA72-2364-4B8E-8264-99E6437B4D50}" srcOrd="4" destOrd="0" presId="urn:microsoft.com/office/officeart/2008/layout/BendingPictureCaption"/>
    <dgm:cxn modelId="{4865C761-38DF-465C-9FCA-F2B005F8664D}" type="presParOf" srcId="{C2F5CA72-2364-4B8E-8264-99E6437B4D50}" destId="{EB52E491-D83B-43F1-B3FA-E98B02703225}" srcOrd="0" destOrd="0" presId="urn:microsoft.com/office/officeart/2008/layout/BendingPictureCaption"/>
    <dgm:cxn modelId="{572F9A48-57F1-41CE-85D9-FFE2AC3AE547}" type="presParOf" srcId="{C2F5CA72-2364-4B8E-8264-99E6437B4D50}" destId="{D7550B47-3FC7-40DA-9AA1-2AFCFACDE172}" srcOrd="1" destOrd="0" presId="urn:microsoft.com/office/officeart/2008/layout/BendingPictureCaption"/>
    <dgm:cxn modelId="{1A65A9B1-76D4-405F-8C87-18FB8695EE14}" type="presParOf" srcId="{45EC76E7-F4AC-4845-A7EC-D4B6050AEA20}" destId="{12632F49-BC5E-4535-B0DD-8630E6692FB5}" srcOrd="5" destOrd="0" presId="urn:microsoft.com/office/officeart/2008/layout/BendingPictureCaption"/>
    <dgm:cxn modelId="{CB7EDEB7-321A-4F61-BDCE-CC85D5FDCED0}" type="presParOf" srcId="{45EC76E7-F4AC-4845-A7EC-D4B6050AEA20}" destId="{D8907B1A-A729-4412-A86A-29BE581C3613}" srcOrd="6" destOrd="0" presId="urn:microsoft.com/office/officeart/2008/layout/BendingPictureCaption"/>
    <dgm:cxn modelId="{378C7354-6323-4D12-B6EC-E884E475A8F5}" type="presParOf" srcId="{D8907B1A-A729-4412-A86A-29BE581C3613}" destId="{10E82C28-917A-4DC6-BB31-29781D69DE11}" srcOrd="0" destOrd="0" presId="urn:microsoft.com/office/officeart/2008/layout/BendingPictureCaption"/>
    <dgm:cxn modelId="{26748D4E-0932-417D-B210-8F66F9ABC6D2}" type="presParOf" srcId="{D8907B1A-A729-4412-A86A-29BE581C3613}" destId="{1E43CC58-9678-407D-A958-A38940AC0811}" srcOrd="1" destOrd="0" presId="urn:microsoft.com/office/officeart/2008/layout/BendingPictureCaption"/>
    <dgm:cxn modelId="{44ADDC83-CFEA-40CB-9A46-789DE4A7E56E}" type="presParOf" srcId="{45EC76E7-F4AC-4845-A7EC-D4B6050AEA20}" destId="{B6F9F340-AA68-4990-ADE7-8FFB9AFA1CE2}" srcOrd="7" destOrd="0" presId="urn:microsoft.com/office/officeart/2008/layout/BendingPictureCaption"/>
    <dgm:cxn modelId="{7FF4C2B2-BBE6-4D60-AD89-9606F4152463}" type="presParOf" srcId="{45EC76E7-F4AC-4845-A7EC-D4B6050AEA20}" destId="{7935212B-FABB-40FB-B315-1F4DC5A32337}" srcOrd="8" destOrd="0" presId="urn:microsoft.com/office/officeart/2008/layout/BendingPictureCaption"/>
    <dgm:cxn modelId="{8738C28F-1E4B-42F8-99DE-064C2428AA1E}" type="presParOf" srcId="{7935212B-FABB-40FB-B315-1F4DC5A32337}" destId="{5B384197-C8EA-4382-83EF-AD5A8EFAE8C6}" srcOrd="0" destOrd="0" presId="urn:microsoft.com/office/officeart/2008/layout/BendingPictureCaption"/>
    <dgm:cxn modelId="{C68ADB6B-BBB6-416A-8037-CE5CB9E8C4DD}" type="presParOf" srcId="{7935212B-FABB-40FB-B315-1F4DC5A32337}" destId="{B79885A9-0B97-4666-B202-533A7092D766}" srcOrd="1" destOrd="0" presId="urn:microsoft.com/office/officeart/2008/layout/BendingPictureCaption"/>
    <dgm:cxn modelId="{224B6B27-7854-44B1-BA16-1BAE04D02502}" type="presParOf" srcId="{45EC76E7-F4AC-4845-A7EC-D4B6050AEA20}" destId="{B3CA9D28-7C8E-4228-86AA-56B87126DA44}" srcOrd="9" destOrd="0" presId="urn:microsoft.com/office/officeart/2008/layout/BendingPictureCaption"/>
    <dgm:cxn modelId="{0BBD5DCE-08BE-4CED-8FAE-9C7D2739A1A0}" type="presParOf" srcId="{45EC76E7-F4AC-4845-A7EC-D4B6050AEA20}" destId="{D7250B10-7513-4B4E-B012-AF53288D1EAE}" srcOrd="10" destOrd="0" presId="urn:microsoft.com/office/officeart/2008/layout/BendingPictureCaption"/>
    <dgm:cxn modelId="{F549CD0C-005B-4B5F-AB96-9F4179BEC11B}" type="presParOf" srcId="{D7250B10-7513-4B4E-B012-AF53288D1EAE}" destId="{1904743D-3888-4C5E-9B30-3A3917091ABE}" srcOrd="0" destOrd="0" presId="urn:microsoft.com/office/officeart/2008/layout/BendingPictureCaption"/>
    <dgm:cxn modelId="{211E14FC-E27F-45D1-A866-BFC383A31A09}" type="presParOf" srcId="{D7250B10-7513-4B4E-B012-AF53288D1EAE}" destId="{60EE316D-D6F2-41E2-94D8-9FD1A11E551A}" srcOrd="1" destOrd="0" presId="urn:microsoft.com/office/officeart/2008/layout/BendingPictureCaption"/>
    <dgm:cxn modelId="{E7875F23-8715-41C0-AFAB-9467C416D6F2}" type="presParOf" srcId="{45EC76E7-F4AC-4845-A7EC-D4B6050AEA20}" destId="{79A316E2-2A66-4E8F-A151-A4FE83E07AC9}" srcOrd="11" destOrd="0" presId="urn:microsoft.com/office/officeart/2008/layout/BendingPictureCaption"/>
    <dgm:cxn modelId="{9DE5CD93-58E6-4B0C-91C8-D63307A510FB}" type="presParOf" srcId="{45EC76E7-F4AC-4845-A7EC-D4B6050AEA20}" destId="{D502BB2E-04E4-4C7B-BFAB-A2691B4FB9CB}" srcOrd="12" destOrd="0" presId="urn:microsoft.com/office/officeart/2008/layout/BendingPictureCaption"/>
    <dgm:cxn modelId="{C9C53EC0-5077-40D8-BD79-1B974177174C}" type="presParOf" srcId="{D502BB2E-04E4-4C7B-BFAB-A2691B4FB9CB}" destId="{3A2073D1-AFFF-4895-84E3-486A705A0679}" srcOrd="0" destOrd="0" presId="urn:microsoft.com/office/officeart/2008/layout/BendingPictureCaption"/>
    <dgm:cxn modelId="{81DE8B03-74DD-4D53-86C8-5475F3857CA5}" type="presParOf" srcId="{D502BB2E-04E4-4C7B-BFAB-A2691B4FB9CB}" destId="{B05F2524-87ED-4748-908D-C81C569A7A9E}" srcOrd="1" destOrd="0" presId="urn:microsoft.com/office/officeart/2008/layout/BendingPictureCaption"/>
    <dgm:cxn modelId="{EEB14DA1-710F-4C16-92CB-5C0E878870D6}" type="presParOf" srcId="{45EC76E7-F4AC-4845-A7EC-D4B6050AEA20}" destId="{E094F771-AC88-406C-B48B-8103B1950AE0}" srcOrd="13" destOrd="0" presId="urn:microsoft.com/office/officeart/2008/layout/BendingPictureCaption"/>
    <dgm:cxn modelId="{D81DE0A0-F636-451A-A5BA-2BDD93C21A2E}" type="presParOf" srcId="{45EC76E7-F4AC-4845-A7EC-D4B6050AEA20}" destId="{DCF80957-8097-4E69-B7F1-7B6CF20FEAB0}" srcOrd="14" destOrd="0" presId="urn:microsoft.com/office/officeart/2008/layout/BendingPictureCaption"/>
    <dgm:cxn modelId="{9EB531D6-83D2-486B-9B36-4764407B2822}" type="presParOf" srcId="{DCF80957-8097-4E69-B7F1-7B6CF20FEAB0}" destId="{1D242D12-DADB-4B3B-854D-E132DFF9DD74}" srcOrd="0" destOrd="0" presId="urn:microsoft.com/office/officeart/2008/layout/BendingPictureCaption"/>
    <dgm:cxn modelId="{87BD5AC2-2B5A-4983-9012-26B3FEAC75F3}" type="presParOf" srcId="{DCF80957-8097-4E69-B7F1-7B6CF20FEAB0}" destId="{CF954602-A983-4F30-A045-B3121C314711}" srcOrd="1" destOrd="0" presId="urn:microsoft.com/office/officeart/2008/layout/BendingPictureCaption"/>
    <dgm:cxn modelId="{7F98FB0F-E5B2-454A-B006-B9F931B18518}" type="presParOf" srcId="{45EC76E7-F4AC-4845-A7EC-D4B6050AEA20}" destId="{F1B52A16-B091-48F2-9825-9B167224AB49}" srcOrd="15" destOrd="0" presId="urn:microsoft.com/office/officeart/2008/layout/BendingPictureCaption"/>
    <dgm:cxn modelId="{292CF0FB-C68E-4A3A-B945-539B0E233A1C}" type="presParOf" srcId="{45EC76E7-F4AC-4845-A7EC-D4B6050AEA20}" destId="{5DFC27D8-4543-4345-BA43-788329D1D14D}" srcOrd="16" destOrd="0" presId="urn:microsoft.com/office/officeart/2008/layout/BendingPictureCaption"/>
    <dgm:cxn modelId="{E8BF0F4A-6733-4F0D-8CEA-AADC0527623B}" type="presParOf" srcId="{5DFC27D8-4543-4345-BA43-788329D1D14D}" destId="{DED62159-A1F3-47C9-A582-A9805CA16983}" srcOrd="0" destOrd="0" presId="urn:microsoft.com/office/officeart/2008/layout/BendingPictureCaption"/>
    <dgm:cxn modelId="{CFB509B1-6189-47CA-828C-A89DC89814EF}" type="presParOf" srcId="{5DFC27D8-4543-4345-BA43-788329D1D14D}" destId="{36163BE2-8F01-4131-ADA8-78DCA8B3CE30}" srcOrd="1" destOrd="0" presId="urn:microsoft.com/office/officeart/2008/layout/BendingPictureCaption"/>
    <dgm:cxn modelId="{80683EF4-B4EF-4CD9-9A39-ABC0509A2411}" type="presParOf" srcId="{45EC76E7-F4AC-4845-A7EC-D4B6050AEA20}" destId="{1EEB6701-319F-4C5A-BFA4-E7819AD559F6}" srcOrd="17" destOrd="0" presId="urn:microsoft.com/office/officeart/2008/layout/BendingPictureCaption"/>
    <dgm:cxn modelId="{813F9EE2-3E57-41C8-83C8-F213E8EA3C46}" type="presParOf" srcId="{45EC76E7-F4AC-4845-A7EC-D4B6050AEA20}" destId="{C551A711-AA7A-4419-9D1B-5A4BC25FC8EC}" srcOrd="18" destOrd="0" presId="urn:microsoft.com/office/officeart/2008/layout/BendingPictureCaption"/>
    <dgm:cxn modelId="{0B598C02-DBDE-4EA1-9E48-26CCEB055BD3}" type="presParOf" srcId="{C551A711-AA7A-4419-9D1B-5A4BC25FC8EC}" destId="{55B955FD-F784-4756-879A-1FF48E162B75}" srcOrd="0" destOrd="0" presId="urn:microsoft.com/office/officeart/2008/layout/BendingPictureCaption"/>
    <dgm:cxn modelId="{DC47B9DF-596D-4214-8602-F766C23D267C}" type="presParOf" srcId="{C551A711-AA7A-4419-9D1B-5A4BC25FC8EC}" destId="{E184051C-213B-4B82-A0F6-93C809199A37}" srcOrd="1" destOrd="0" presId="urn:microsoft.com/office/officeart/2008/layout/BendingPictureCaption"/>
    <dgm:cxn modelId="{E7689720-21C5-4DD5-8E98-996335DF7567}" type="presParOf" srcId="{45EC76E7-F4AC-4845-A7EC-D4B6050AEA20}" destId="{21CD2CE3-E304-4042-8343-C52A052AFE53}" srcOrd="19" destOrd="0" presId="urn:microsoft.com/office/officeart/2008/layout/BendingPictureCaption"/>
    <dgm:cxn modelId="{965EB21B-6269-4815-93AD-1F731CC9497B}" type="presParOf" srcId="{45EC76E7-F4AC-4845-A7EC-D4B6050AEA20}" destId="{D338B5C3-3A7E-4B5D-B224-FEEF450D8908}" srcOrd="20" destOrd="0" presId="urn:microsoft.com/office/officeart/2008/layout/BendingPictureCaption"/>
    <dgm:cxn modelId="{6B458BB4-B804-450F-96E3-7640AB52DB0F}" type="presParOf" srcId="{D338B5C3-3A7E-4B5D-B224-FEEF450D8908}" destId="{7E2F9228-453A-4C50-937D-193D0A3A4BCC}" srcOrd="0" destOrd="0" presId="urn:microsoft.com/office/officeart/2008/layout/BendingPictureCaption"/>
    <dgm:cxn modelId="{AB079D8C-B721-458C-8E8B-A23055FB56FB}" type="presParOf" srcId="{D338B5C3-3A7E-4B5D-B224-FEEF450D8908}" destId="{439F0877-4CF7-455E-9150-A422E2D03B22}" srcOrd="1" destOrd="0" presId="urn:microsoft.com/office/officeart/2008/layout/BendingPictureCaption"/>
    <dgm:cxn modelId="{C63950AD-7416-460B-9DD5-00DFCED41F7C}" type="presParOf" srcId="{45EC76E7-F4AC-4845-A7EC-D4B6050AEA20}" destId="{E4E59C29-9099-4158-8057-0C8CC3D0C03D}" srcOrd="21" destOrd="0" presId="urn:microsoft.com/office/officeart/2008/layout/BendingPictureCaption"/>
    <dgm:cxn modelId="{F0AD72CF-C3E3-4906-8AC0-7B376AA9CD01}" type="presParOf" srcId="{45EC76E7-F4AC-4845-A7EC-D4B6050AEA20}" destId="{5DA5A2EA-83E5-4782-A3BA-9582422367FE}" srcOrd="22" destOrd="0" presId="urn:microsoft.com/office/officeart/2008/layout/BendingPictureCaption"/>
    <dgm:cxn modelId="{A6811CD5-ED39-44FE-909A-4342BFB68C7C}" type="presParOf" srcId="{5DA5A2EA-83E5-4782-A3BA-9582422367FE}" destId="{63924E14-0445-4774-B296-535217C37524}" srcOrd="0" destOrd="0" presId="urn:microsoft.com/office/officeart/2008/layout/BendingPictureCaption"/>
    <dgm:cxn modelId="{7DC15864-A020-49CC-9DE1-06F345F27AF6}" type="presParOf" srcId="{5DA5A2EA-83E5-4782-A3BA-9582422367FE}" destId="{981FAAC2-5D55-4C51-8752-B2DA49B39F50}" srcOrd="1" destOrd="0" presId="urn:microsoft.com/office/officeart/2008/layout/BendingPictureCaption"/>
    <dgm:cxn modelId="{F5C6B663-C21C-403B-9E45-206559B56428}" type="presParOf" srcId="{45EC76E7-F4AC-4845-A7EC-D4B6050AEA20}" destId="{16912936-25F8-4A35-99ED-445252AD0E52}" srcOrd="23" destOrd="0" presId="urn:microsoft.com/office/officeart/2008/layout/BendingPictureCaption"/>
    <dgm:cxn modelId="{5AE4AE51-825E-406D-BCB9-8D5504026559}" type="presParOf" srcId="{45EC76E7-F4AC-4845-A7EC-D4B6050AEA20}" destId="{82186701-1065-45EC-95E9-E48BB4C23860}" srcOrd="24" destOrd="0" presId="urn:microsoft.com/office/officeart/2008/layout/BendingPictureCaption"/>
    <dgm:cxn modelId="{147E8E4C-6496-4B3C-9431-DFB61760F463}" type="presParOf" srcId="{82186701-1065-45EC-95E9-E48BB4C23860}" destId="{903F8915-BA91-4C78-8810-1283F91C0C22}" srcOrd="0" destOrd="0" presId="urn:microsoft.com/office/officeart/2008/layout/BendingPictureCaption"/>
    <dgm:cxn modelId="{1A48992E-4907-4319-8E9D-C5C176F8D593}" type="presParOf" srcId="{82186701-1065-45EC-95E9-E48BB4C23860}" destId="{B52436A2-FF92-4606-A4F7-CB7E5CDD76DB}" srcOrd="1" destOrd="0" presId="urn:microsoft.com/office/officeart/2008/layout/BendingPictureCaption"/>
    <dgm:cxn modelId="{7E35A8B2-3519-485A-9359-00D155656572}" type="presParOf" srcId="{45EC76E7-F4AC-4845-A7EC-D4B6050AEA20}" destId="{C15D6F9C-8D2F-4848-ADCA-4FAF68EEB478}" srcOrd="25" destOrd="0" presId="urn:microsoft.com/office/officeart/2008/layout/BendingPictureCaption"/>
    <dgm:cxn modelId="{4CAD7924-3E60-4C89-AEA9-A71DA6E62B57}" type="presParOf" srcId="{45EC76E7-F4AC-4845-A7EC-D4B6050AEA20}" destId="{202B6B4C-C2B8-4EE1-B468-4C34FB6A868D}" srcOrd="26" destOrd="0" presId="urn:microsoft.com/office/officeart/2008/layout/BendingPictureCaption"/>
    <dgm:cxn modelId="{FBEF0203-E09F-47C5-B9E9-560FA890340A}" type="presParOf" srcId="{202B6B4C-C2B8-4EE1-B468-4C34FB6A868D}" destId="{C918565A-6F0C-4DF9-9393-724600C853F6}" srcOrd="0" destOrd="0" presId="urn:microsoft.com/office/officeart/2008/layout/BendingPictureCaption"/>
    <dgm:cxn modelId="{C0D2293E-97AA-40F5-8F67-C608DE7F605F}" type="presParOf" srcId="{202B6B4C-C2B8-4EE1-B468-4C34FB6A868D}" destId="{30E21228-D05E-4829-AF66-7A8DA21D2CF5}" srcOrd="1" destOrd="0" presId="urn:microsoft.com/office/officeart/2008/layout/BendingPictureCaption"/>
    <dgm:cxn modelId="{4EA783FE-BF0D-4409-B158-1F4503B8779E}" type="presParOf" srcId="{45EC76E7-F4AC-4845-A7EC-D4B6050AEA20}" destId="{3C53F4E9-9C53-4B5D-BB0A-FFEAE5AE5E18}" srcOrd="27" destOrd="0" presId="urn:microsoft.com/office/officeart/2008/layout/BendingPictureCaption"/>
    <dgm:cxn modelId="{65513493-0380-4CCE-B21A-9E0229887A2B}" type="presParOf" srcId="{45EC76E7-F4AC-4845-A7EC-D4B6050AEA20}" destId="{75C1913F-488E-42F4-BE0D-E5C2B15C1D05}" srcOrd="28" destOrd="0" presId="urn:microsoft.com/office/officeart/2008/layout/BendingPictureCaption"/>
    <dgm:cxn modelId="{C2F94A86-F1B3-4C3F-A738-F772D9362198}" type="presParOf" srcId="{75C1913F-488E-42F4-BE0D-E5C2B15C1D05}" destId="{FF61C0F3-1780-4E6A-B671-B539A0E455D6}" srcOrd="0" destOrd="0" presId="urn:microsoft.com/office/officeart/2008/layout/BendingPictureCaption"/>
    <dgm:cxn modelId="{9A137B25-88B1-4F2C-B0F3-4F680A455937}" type="presParOf" srcId="{75C1913F-488E-42F4-BE0D-E5C2B15C1D05}" destId="{55D3C3EC-EDA3-4A6D-96DE-4B8F9CB60E40}" srcOrd="1" destOrd="0" presId="urn:microsoft.com/office/officeart/2008/layout/BendingPictureCaption"/>
    <dgm:cxn modelId="{948CE241-0DB0-47CF-B7E8-A18006564E5D}" type="presParOf" srcId="{45EC76E7-F4AC-4845-A7EC-D4B6050AEA20}" destId="{EB724BEF-F627-461B-98EE-FF97A5981D89}" srcOrd="29" destOrd="0" presId="urn:microsoft.com/office/officeart/2008/layout/BendingPictureCaption"/>
    <dgm:cxn modelId="{E37050C4-69D0-4739-9AFF-3E04409B8465}" type="presParOf" srcId="{45EC76E7-F4AC-4845-A7EC-D4B6050AEA20}" destId="{A34102F6-DB00-49E8-A977-05882DEA38A0}" srcOrd="30" destOrd="0" presId="urn:microsoft.com/office/officeart/2008/layout/BendingPictureCaption"/>
    <dgm:cxn modelId="{43011E77-F399-49F0-8B86-38CF30D6E0D0}" type="presParOf" srcId="{A34102F6-DB00-49E8-A977-05882DEA38A0}" destId="{33E69D3F-B843-4CEC-90C0-0B0B6FAD3D60}" srcOrd="0" destOrd="0" presId="urn:microsoft.com/office/officeart/2008/layout/BendingPictureCaption"/>
    <dgm:cxn modelId="{7F1BBA3F-3DA8-47F7-9041-C60D3B96FBB2}" type="presParOf" srcId="{A34102F6-DB00-49E8-A977-05882DEA38A0}" destId="{A5387487-EB10-43A0-90BE-C5B5BEDD8915}" srcOrd="1" destOrd="0" presId="urn:microsoft.com/office/officeart/2008/layout/BendingPictureCaption"/>
    <dgm:cxn modelId="{AA537FD9-BBCF-4EE7-824E-B8191B13242F}" type="presParOf" srcId="{45EC76E7-F4AC-4845-A7EC-D4B6050AEA20}" destId="{C64B6760-AC39-4D13-AC1C-2611B6FE11D4}" srcOrd="31" destOrd="0" presId="urn:microsoft.com/office/officeart/2008/layout/BendingPictureCaption"/>
    <dgm:cxn modelId="{408787FE-67AC-4226-A120-EB01021D50F7}" type="presParOf" srcId="{45EC76E7-F4AC-4845-A7EC-D4B6050AEA20}" destId="{1A3B048B-0F78-4C99-B318-E8C93DBF1F77}" srcOrd="32" destOrd="0" presId="urn:microsoft.com/office/officeart/2008/layout/BendingPictureCaption"/>
    <dgm:cxn modelId="{045BE0C6-9FB9-4AD2-A553-CAE7479C1355}" type="presParOf" srcId="{1A3B048B-0F78-4C99-B318-E8C93DBF1F77}" destId="{88E66E1C-F0FF-4665-9F9A-80DF35537F95}" srcOrd="0" destOrd="0" presId="urn:microsoft.com/office/officeart/2008/layout/BendingPictureCaption"/>
    <dgm:cxn modelId="{332234CF-61B4-423A-9DBF-37D70C7123E5}" type="presParOf" srcId="{1A3B048B-0F78-4C99-B318-E8C93DBF1F77}" destId="{108CE184-63AE-470B-8561-0F96E078D422}" srcOrd="1" destOrd="0" presId="urn:microsoft.com/office/officeart/2008/layout/BendingPictureCaption"/>
    <dgm:cxn modelId="{82BD7D94-C8B1-4268-9C69-C6AB3F008DB1}" type="presParOf" srcId="{45EC76E7-F4AC-4845-A7EC-D4B6050AEA20}" destId="{EE7A1598-0E55-44B3-82C3-7BADD8773DB7}" srcOrd="33" destOrd="0" presId="urn:microsoft.com/office/officeart/2008/layout/BendingPictureCaption"/>
    <dgm:cxn modelId="{44670DC3-B47A-4FD4-BC25-DBBCDF1F5EA3}" type="presParOf" srcId="{45EC76E7-F4AC-4845-A7EC-D4B6050AEA20}" destId="{4A71298F-499C-432E-9C14-74943893A6E7}" srcOrd="34" destOrd="0" presId="urn:microsoft.com/office/officeart/2008/layout/BendingPictureCaption"/>
    <dgm:cxn modelId="{90CB92B1-AA06-4ECB-B571-61BE55A29B91}" type="presParOf" srcId="{4A71298F-499C-432E-9C14-74943893A6E7}" destId="{F054E655-B1EF-4A74-9587-AA0BADC41F0F}" srcOrd="0" destOrd="0" presId="urn:microsoft.com/office/officeart/2008/layout/BendingPictureCaption"/>
    <dgm:cxn modelId="{F93A6B2A-4F6B-43A8-8F09-58169EC2C21E}" type="presParOf" srcId="{4A71298F-499C-432E-9C14-74943893A6E7}" destId="{3D1E5DAC-9D30-4E37-B564-B2B2EBBA28C3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B4A502-E28C-434F-A9A8-E7901BD4B0A4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499AE0-06F6-480A-847C-F1B352C90343}">
      <dgm:prSet phldrT="[Texto]"/>
      <dgm:spPr/>
      <dgm:t>
        <a:bodyPr/>
        <a:lstStyle/>
        <a:p>
          <a:r>
            <a:rPr lang="es-MX" dirty="0" err="1" smtClean="0"/>
            <a:t>Task</a:t>
          </a:r>
          <a:r>
            <a:rPr lang="es-MX" dirty="0" smtClean="0"/>
            <a:t> </a:t>
          </a:r>
          <a:r>
            <a:rPr lang="es-MX" dirty="0" err="1" smtClean="0"/>
            <a:t>Team</a:t>
          </a:r>
          <a:endParaRPr lang="en-US" dirty="0"/>
        </a:p>
      </dgm:t>
    </dgm:pt>
    <dgm:pt modelId="{FA795D8E-1796-43A0-BE74-3404EAFAEC57}" type="parTrans" cxnId="{C552C761-D271-4966-8242-8B4410504309}">
      <dgm:prSet/>
      <dgm:spPr/>
      <dgm:t>
        <a:bodyPr/>
        <a:lstStyle/>
        <a:p>
          <a:endParaRPr lang="en-US"/>
        </a:p>
      </dgm:t>
    </dgm:pt>
    <dgm:pt modelId="{144203BE-2B3F-4A32-AE25-10BB8840D86E}" type="sibTrans" cxnId="{C552C761-D271-4966-8242-8B4410504309}">
      <dgm:prSet/>
      <dgm:spPr/>
      <dgm:t>
        <a:bodyPr/>
        <a:lstStyle/>
        <a:p>
          <a:endParaRPr lang="en-US"/>
        </a:p>
      </dgm:t>
    </dgm:pt>
    <dgm:pt modelId="{3CC63402-844E-407B-887B-72AB93B67695}">
      <dgm:prSet phldrT="[Texto]"/>
      <dgm:spPr/>
      <dgm:t>
        <a:bodyPr/>
        <a:lstStyle/>
        <a:p>
          <a:r>
            <a:rPr lang="es-MX" dirty="0" smtClean="0"/>
            <a:t>Austria</a:t>
          </a:r>
          <a:endParaRPr lang="en-US" dirty="0"/>
        </a:p>
      </dgm:t>
    </dgm:pt>
    <dgm:pt modelId="{8DACC991-23B5-40DE-812F-6C2D5B693134}" type="parTrans" cxnId="{DD03D9D4-FA64-44B7-A576-82DA994E86E9}">
      <dgm:prSet/>
      <dgm:spPr/>
      <dgm:t>
        <a:bodyPr/>
        <a:lstStyle/>
        <a:p>
          <a:endParaRPr lang="en-US"/>
        </a:p>
      </dgm:t>
    </dgm:pt>
    <dgm:pt modelId="{58DC078C-A8EB-43E5-94D6-31CE847FBC70}" type="sibTrans" cxnId="{DD03D9D4-FA64-44B7-A576-82DA994E86E9}">
      <dgm:prSet/>
      <dgm:spPr/>
      <dgm:t>
        <a:bodyPr/>
        <a:lstStyle/>
        <a:p>
          <a:endParaRPr lang="en-US"/>
        </a:p>
      </dgm:t>
    </dgm:pt>
    <dgm:pt modelId="{E807A231-10D3-437E-AAEF-BA2E8C992BF6}">
      <dgm:prSet phldrT="[Texto]"/>
      <dgm:spPr/>
      <dgm:t>
        <a:bodyPr/>
        <a:lstStyle/>
        <a:p>
          <a:r>
            <a:rPr lang="es-MX" dirty="0" err="1" smtClean="0"/>
            <a:t>Hungary</a:t>
          </a:r>
          <a:endParaRPr lang="en-US" dirty="0"/>
        </a:p>
      </dgm:t>
    </dgm:pt>
    <dgm:pt modelId="{8BD7276F-BEE8-41D1-9DB6-E03085C335E5}" type="parTrans" cxnId="{AEE230BA-7DFE-454F-AF3B-035DC3C9890C}">
      <dgm:prSet/>
      <dgm:spPr/>
      <dgm:t>
        <a:bodyPr/>
        <a:lstStyle/>
        <a:p>
          <a:endParaRPr lang="en-US"/>
        </a:p>
      </dgm:t>
    </dgm:pt>
    <dgm:pt modelId="{9AF165E7-842E-445D-9952-7A3F5B2B03A7}" type="sibTrans" cxnId="{AEE230BA-7DFE-454F-AF3B-035DC3C9890C}">
      <dgm:prSet/>
      <dgm:spPr/>
      <dgm:t>
        <a:bodyPr/>
        <a:lstStyle/>
        <a:p>
          <a:endParaRPr lang="en-US"/>
        </a:p>
      </dgm:t>
    </dgm:pt>
    <dgm:pt modelId="{F0077E97-348C-421A-A3AD-36D9A68C30EC}">
      <dgm:prSet phldrT="[Texto]"/>
      <dgm:spPr/>
      <dgm:t>
        <a:bodyPr/>
        <a:lstStyle/>
        <a:p>
          <a:r>
            <a:rPr lang="es-MX" dirty="0" smtClean="0"/>
            <a:t>Iraq</a:t>
          </a:r>
          <a:endParaRPr lang="en-US" dirty="0"/>
        </a:p>
      </dgm:t>
    </dgm:pt>
    <dgm:pt modelId="{48CB71C7-B1B8-42D6-9DD0-5DDB461418B9}" type="parTrans" cxnId="{7513EAC3-61EC-4807-9EF9-6A24170768E7}">
      <dgm:prSet/>
      <dgm:spPr/>
      <dgm:t>
        <a:bodyPr/>
        <a:lstStyle/>
        <a:p>
          <a:endParaRPr lang="en-US"/>
        </a:p>
      </dgm:t>
    </dgm:pt>
    <dgm:pt modelId="{DAB2EA74-EB5B-4DF2-B086-B4489D62EE5C}" type="sibTrans" cxnId="{7513EAC3-61EC-4807-9EF9-6A24170768E7}">
      <dgm:prSet/>
      <dgm:spPr/>
      <dgm:t>
        <a:bodyPr/>
        <a:lstStyle/>
        <a:p>
          <a:endParaRPr lang="en-US"/>
        </a:p>
      </dgm:t>
    </dgm:pt>
    <dgm:pt modelId="{8E6AF0DA-D401-439C-8D17-9B37B32B6EFD}">
      <dgm:prSet phldrT="[Texto]" custT="1"/>
      <dgm:spPr/>
      <dgm:t>
        <a:bodyPr/>
        <a:lstStyle/>
        <a:p>
          <a:r>
            <a:rPr lang="es-MX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</a:t>
          </a:r>
          <a:endParaRPr lang="en-US" sz="3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09F0B9-41EA-47CA-A9AF-9FF71090149F}" type="parTrans" cxnId="{7934A73C-E492-4226-BC4E-4918F3842405}">
      <dgm:prSet/>
      <dgm:spPr/>
      <dgm:t>
        <a:bodyPr/>
        <a:lstStyle/>
        <a:p>
          <a:endParaRPr lang="en-US"/>
        </a:p>
      </dgm:t>
    </dgm:pt>
    <dgm:pt modelId="{271E16DC-5D52-4CB4-9FA3-ED638A4A5A18}" type="sibTrans" cxnId="{7934A73C-E492-4226-BC4E-4918F3842405}">
      <dgm:prSet/>
      <dgm:spPr/>
      <dgm:t>
        <a:bodyPr/>
        <a:lstStyle/>
        <a:p>
          <a:endParaRPr lang="en-US"/>
        </a:p>
      </dgm:t>
    </dgm:pt>
    <dgm:pt modelId="{2E56B34E-5954-438A-9471-0EB20925B831}">
      <dgm:prSet phldrT="[Texto]"/>
      <dgm:spPr/>
      <dgm:t>
        <a:bodyPr/>
        <a:lstStyle/>
        <a:p>
          <a:r>
            <a:rPr lang="es-MX" dirty="0" smtClean="0"/>
            <a:t>Peru</a:t>
          </a:r>
          <a:endParaRPr lang="en-US" dirty="0"/>
        </a:p>
      </dgm:t>
    </dgm:pt>
    <dgm:pt modelId="{6DD938C6-09ED-4D34-AF13-28EB0B39F439}" type="parTrans" cxnId="{0D25E063-1793-4301-BF3F-A10C380930AE}">
      <dgm:prSet/>
      <dgm:spPr/>
      <dgm:t>
        <a:bodyPr/>
        <a:lstStyle/>
        <a:p>
          <a:endParaRPr lang="en-US"/>
        </a:p>
      </dgm:t>
    </dgm:pt>
    <dgm:pt modelId="{870E87A5-A0D5-450A-8ED3-B8681A776C14}" type="sibTrans" cxnId="{0D25E063-1793-4301-BF3F-A10C380930AE}">
      <dgm:prSet/>
      <dgm:spPr/>
      <dgm:t>
        <a:bodyPr/>
        <a:lstStyle/>
        <a:p>
          <a:endParaRPr lang="en-US"/>
        </a:p>
      </dgm:t>
    </dgm:pt>
    <dgm:pt modelId="{696207F0-FD2C-47E3-B42C-7D17209E9AC1}">
      <dgm:prSet phldrT="[Texto]"/>
      <dgm:spPr/>
      <dgm:t>
        <a:bodyPr/>
        <a:lstStyle/>
        <a:p>
          <a:r>
            <a:rPr lang="es-MX" dirty="0" smtClean="0"/>
            <a:t>Tanzania</a:t>
          </a:r>
          <a:endParaRPr lang="en-US" dirty="0"/>
        </a:p>
      </dgm:t>
    </dgm:pt>
    <dgm:pt modelId="{E73408D6-1F88-4FE3-BBA4-967FD951CC5F}" type="parTrans" cxnId="{4F59F6C6-A9CD-406E-9A03-129A0D4FE953}">
      <dgm:prSet/>
      <dgm:spPr/>
      <dgm:t>
        <a:bodyPr/>
        <a:lstStyle/>
        <a:p>
          <a:endParaRPr lang="en-US"/>
        </a:p>
      </dgm:t>
    </dgm:pt>
    <dgm:pt modelId="{3A8BC41D-7716-4C9E-BA2D-6F4199ABDC94}" type="sibTrans" cxnId="{4F59F6C6-A9CD-406E-9A03-129A0D4FE953}">
      <dgm:prSet/>
      <dgm:spPr/>
      <dgm:t>
        <a:bodyPr/>
        <a:lstStyle/>
        <a:p>
          <a:endParaRPr lang="en-US"/>
        </a:p>
      </dgm:t>
    </dgm:pt>
    <dgm:pt modelId="{86AFAE77-2BF6-411C-A1A7-284B5E834660}">
      <dgm:prSet phldrT="[Texto]"/>
      <dgm:spPr/>
      <dgm:t>
        <a:bodyPr/>
        <a:lstStyle/>
        <a:p>
          <a:r>
            <a:rPr lang="es-MX" dirty="0" err="1" smtClean="0"/>
            <a:t>Turkey</a:t>
          </a:r>
          <a:endParaRPr lang="en-US" dirty="0"/>
        </a:p>
      </dgm:t>
    </dgm:pt>
    <dgm:pt modelId="{DACA8C63-0354-4760-824B-DEB44A66D5C2}" type="parTrans" cxnId="{1EAC69ED-1F44-48DB-B910-8725D6577D26}">
      <dgm:prSet/>
      <dgm:spPr/>
      <dgm:t>
        <a:bodyPr/>
        <a:lstStyle/>
        <a:p>
          <a:endParaRPr lang="en-US"/>
        </a:p>
      </dgm:t>
    </dgm:pt>
    <dgm:pt modelId="{6057C9B8-9D1D-423F-A9F6-177BDB586FF4}" type="sibTrans" cxnId="{1EAC69ED-1F44-48DB-B910-8725D6577D26}">
      <dgm:prSet/>
      <dgm:spPr/>
      <dgm:t>
        <a:bodyPr/>
        <a:lstStyle/>
        <a:p>
          <a:endParaRPr lang="en-US"/>
        </a:p>
      </dgm:t>
    </dgm:pt>
    <dgm:pt modelId="{CA641160-1789-42B8-A005-FD48BC3C87B8}" type="pres">
      <dgm:prSet presAssocID="{F8B4A502-E28C-434F-A9A8-E7901BD4B0A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75C000B4-D1B5-4F7C-A521-E584D25A9C24}" type="pres">
      <dgm:prSet presAssocID="{6F499AE0-06F6-480A-847C-F1B352C90343}" presName="root" presStyleCnt="0"/>
      <dgm:spPr/>
    </dgm:pt>
    <dgm:pt modelId="{F877A9A8-53B2-4F25-8BC9-47CD791E3A01}" type="pres">
      <dgm:prSet presAssocID="{6F499AE0-06F6-480A-847C-F1B352C90343}" presName="rootComposite" presStyleCnt="0"/>
      <dgm:spPr/>
    </dgm:pt>
    <dgm:pt modelId="{89ADF02E-5100-446D-9A4E-220C0E82E1EF}" type="pres">
      <dgm:prSet presAssocID="{6F499AE0-06F6-480A-847C-F1B352C90343}" presName="rootText" presStyleLbl="node1" presStyleIdx="0" presStyleCnt="1" custScaleX="242263"/>
      <dgm:spPr/>
      <dgm:t>
        <a:bodyPr/>
        <a:lstStyle/>
        <a:p>
          <a:endParaRPr lang="es-MX"/>
        </a:p>
      </dgm:t>
    </dgm:pt>
    <dgm:pt modelId="{FEE9B2E9-CB8C-4EAE-954F-235961F0C58F}" type="pres">
      <dgm:prSet presAssocID="{6F499AE0-06F6-480A-847C-F1B352C90343}" presName="rootConnector" presStyleLbl="node1" presStyleIdx="0" presStyleCnt="1"/>
      <dgm:spPr/>
      <dgm:t>
        <a:bodyPr/>
        <a:lstStyle/>
        <a:p>
          <a:endParaRPr lang="es-MX"/>
        </a:p>
      </dgm:t>
    </dgm:pt>
    <dgm:pt modelId="{B98060F7-F1F4-401B-A8B7-BF6804BDAE13}" type="pres">
      <dgm:prSet presAssocID="{6F499AE0-06F6-480A-847C-F1B352C90343}" presName="childShape" presStyleCnt="0"/>
      <dgm:spPr/>
    </dgm:pt>
    <dgm:pt modelId="{E14606CA-ACDD-4B6F-88F1-D3D1A0D7B79C}" type="pres">
      <dgm:prSet presAssocID="{8DACC991-23B5-40DE-812F-6C2D5B693134}" presName="Name13" presStyleLbl="parChTrans1D2" presStyleIdx="0" presStyleCnt="7"/>
      <dgm:spPr/>
      <dgm:t>
        <a:bodyPr/>
        <a:lstStyle/>
        <a:p>
          <a:endParaRPr lang="es-MX"/>
        </a:p>
      </dgm:t>
    </dgm:pt>
    <dgm:pt modelId="{2CB15C9B-8E35-4700-B358-0F98E356AFA4}" type="pres">
      <dgm:prSet presAssocID="{3CC63402-844E-407B-887B-72AB93B67695}" presName="childText" presStyleLbl="bgAcc1" presStyleIdx="0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ABDE25-5FF4-4038-A954-1E2BA0BEF537}" type="pres">
      <dgm:prSet presAssocID="{8BD7276F-BEE8-41D1-9DB6-E03085C335E5}" presName="Name13" presStyleLbl="parChTrans1D2" presStyleIdx="1" presStyleCnt="7"/>
      <dgm:spPr/>
      <dgm:t>
        <a:bodyPr/>
        <a:lstStyle/>
        <a:p>
          <a:endParaRPr lang="es-MX"/>
        </a:p>
      </dgm:t>
    </dgm:pt>
    <dgm:pt modelId="{221AEFAD-7593-488B-A6DC-71E2936DE7D4}" type="pres">
      <dgm:prSet presAssocID="{E807A231-10D3-437E-AAEF-BA2E8C992BF6}" presName="childText" presStyleLbl="bgAcc1" presStyleIdx="1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52004A7-CA94-45B3-9410-76D16989B3FF}" type="pres">
      <dgm:prSet presAssocID="{48CB71C7-B1B8-42D6-9DD0-5DDB461418B9}" presName="Name13" presStyleLbl="parChTrans1D2" presStyleIdx="2" presStyleCnt="7"/>
      <dgm:spPr/>
      <dgm:t>
        <a:bodyPr/>
        <a:lstStyle/>
        <a:p>
          <a:endParaRPr lang="es-MX"/>
        </a:p>
      </dgm:t>
    </dgm:pt>
    <dgm:pt modelId="{DA40F0D4-059F-4B2A-8214-2411EB822F4A}" type="pres">
      <dgm:prSet presAssocID="{F0077E97-348C-421A-A3AD-36D9A68C30EC}" presName="childText" presStyleLbl="bgAcc1" presStyleIdx="2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636A636-DD2A-4EF5-93D3-99CDC095C5CB}" type="pres">
      <dgm:prSet presAssocID="{8D09F0B9-41EA-47CA-A9AF-9FF71090149F}" presName="Name13" presStyleLbl="parChTrans1D2" presStyleIdx="3" presStyleCnt="7"/>
      <dgm:spPr/>
      <dgm:t>
        <a:bodyPr/>
        <a:lstStyle/>
        <a:p>
          <a:endParaRPr lang="es-MX"/>
        </a:p>
      </dgm:t>
    </dgm:pt>
    <dgm:pt modelId="{BF86270E-D6EB-4460-BA2D-930B3F7447CE}" type="pres">
      <dgm:prSet presAssocID="{8E6AF0DA-D401-439C-8D17-9B37B32B6EFD}" presName="childText" presStyleLbl="bgAcc1" presStyleIdx="3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80A77A-7239-4047-A33D-1D9389DC8B4D}" type="pres">
      <dgm:prSet presAssocID="{6DD938C6-09ED-4D34-AF13-28EB0B39F439}" presName="Name13" presStyleLbl="parChTrans1D2" presStyleIdx="4" presStyleCnt="7"/>
      <dgm:spPr/>
      <dgm:t>
        <a:bodyPr/>
        <a:lstStyle/>
        <a:p>
          <a:endParaRPr lang="es-MX"/>
        </a:p>
      </dgm:t>
    </dgm:pt>
    <dgm:pt modelId="{2FA6CA9D-356B-42BA-9336-1CEE0159FB0D}" type="pres">
      <dgm:prSet presAssocID="{2E56B34E-5954-438A-9471-0EB20925B831}" presName="childText" presStyleLbl="bgAcc1" presStyleIdx="4" presStyleCnt="7" custScaleX="242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1CB8C-CCF7-4BB3-910F-D8C8215DEE44}" type="pres">
      <dgm:prSet presAssocID="{E73408D6-1F88-4FE3-BBA4-967FD951CC5F}" presName="Name13" presStyleLbl="parChTrans1D2" presStyleIdx="5" presStyleCnt="7"/>
      <dgm:spPr/>
      <dgm:t>
        <a:bodyPr/>
        <a:lstStyle/>
        <a:p>
          <a:endParaRPr lang="es-MX"/>
        </a:p>
      </dgm:t>
    </dgm:pt>
    <dgm:pt modelId="{9831535A-8A38-4C3F-980E-1C92D6DF3703}" type="pres">
      <dgm:prSet presAssocID="{696207F0-FD2C-47E3-B42C-7D17209E9AC1}" presName="childText" presStyleLbl="bgAcc1" presStyleIdx="5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26A2BD-FAF7-4E81-884F-0BDF499715F6}" type="pres">
      <dgm:prSet presAssocID="{DACA8C63-0354-4760-824B-DEB44A66D5C2}" presName="Name13" presStyleLbl="parChTrans1D2" presStyleIdx="6" presStyleCnt="7"/>
      <dgm:spPr/>
      <dgm:t>
        <a:bodyPr/>
        <a:lstStyle/>
        <a:p>
          <a:endParaRPr lang="es-MX"/>
        </a:p>
      </dgm:t>
    </dgm:pt>
    <dgm:pt modelId="{C12B8ABC-B733-4C0D-BF27-33F716DD1845}" type="pres">
      <dgm:prSet presAssocID="{86AFAE77-2BF6-411C-A1A7-284B5E834660}" presName="childText" presStyleLbl="bgAcc1" presStyleIdx="6" presStyleCnt="7" custScaleX="24226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934A73C-E492-4226-BC4E-4918F3842405}" srcId="{6F499AE0-06F6-480A-847C-F1B352C90343}" destId="{8E6AF0DA-D401-439C-8D17-9B37B32B6EFD}" srcOrd="3" destOrd="0" parTransId="{8D09F0B9-41EA-47CA-A9AF-9FF71090149F}" sibTransId="{271E16DC-5D52-4CB4-9FA3-ED638A4A5A18}"/>
    <dgm:cxn modelId="{DD03D9D4-FA64-44B7-A576-82DA994E86E9}" srcId="{6F499AE0-06F6-480A-847C-F1B352C90343}" destId="{3CC63402-844E-407B-887B-72AB93B67695}" srcOrd="0" destOrd="0" parTransId="{8DACC991-23B5-40DE-812F-6C2D5B693134}" sibTransId="{58DC078C-A8EB-43E5-94D6-31CE847FBC70}"/>
    <dgm:cxn modelId="{4F59F6C6-A9CD-406E-9A03-129A0D4FE953}" srcId="{6F499AE0-06F6-480A-847C-F1B352C90343}" destId="{696207F0-FD2C-47E3-B42C-7D17209E9AC1}" srcOrd="5" destOrd="0" parTransId="{E73408D6-1F88-4FE3-BBA4-967FD951CC5F}" sibTransId="{3A8BC41D-7716-4C9E-BA2D-6F4199ABDC94}"/>
    <dgm:cxn modelId="{2C4D3655-C091-43EE-AE1E-E0CAE2484E2E}" type="presOf" srcId="{696207F0-FD2C-47E3-B42C-7D17209E9AC1}" destId="{9831535A-8A38-4C3F-980E-1C92D6DF3703}" srcOrd="0" destOrd="0" presId="urn:microsoft.com/office/officeart/2005/8/layout/hierarchy3"/>
    <dgm:cxn modelId="{037938BB-7312-47B5-AA8C-1C9F1FAF0080}" type="presOf" srcId="{2E56B34E-5954-438A-9471-0EB20925B831}" destId="{2FA6CA9D-356B-42BA-9336-1CEE0159FB0D}" srcOrd="0" destOrd="0" presId="urn:microsoft.com/office/officeart/2005/8/layout/hierarchy3"/>
    <dgm:cxn modelId="{11B8F04E-F7A0-4995-B855-66AB0F5D6E84}" type="presOf" srcId="{48CB71C7-B1B8-42D6-9DD0-5DDB461418B9}" destId="{A52004A7-CA94-45B3-9410-76D16989B3FF}" srcOrd="0" destOrd="0" presId="urn:microsoft.com/office/officeart/2005/8/layout/hierarchy3"/>
    <dgm:cxn modelId="{29548F6C-FE2D-4EE8-A275-E1ADA6DA3710}" type="presOf" srcId="{F8B4A502-E28C-434F-A9A8-E7901BD4B0A4}" destId="{CA641160-1789-42B8-A005-FD48BC3C87B8}" srcOrd="0" destOrd="0" presId="urn:microsoft.com/office/officeart/2005/8/layout/hierarchy3"/>
    <dgm:cxn modelId="{D24223BD-5612-4593-BDC7-945C20BE7015}" type="presOf" srcId="{6F499AE0-06F6-480A-847C-F1B352C90343}" destId="{89ADF02E-5100-446D-9A4E-220C0E82E1EF}" srcOrd="0" destOrd="0" presId="urn:microsoft.com/office/officeart/2005/8/layout/hierarchy3"/>
    <dgm:cxn modelId="{BE898CAD-0D35-413A-8933-7934EE8F6088}" type="presOf" srcId="{86AFAE77-2BF6-411C-A1A7-284B5E834660}" destId="{C12B8ABC-B733-4C0D-BF27-33F716DD1845}" srcOrd="0" destOrd="0" presId="urn:microsoft.com/office/officeart/2005/8/layout/hierarchy3"/>
    <dgm:cxn modelId="{BDC88774-2DEC-468E-88FB-2909285CC06D}" type="presOf" srcId="{E807A231-10D3-437E-AAEF-BA2E8C992BF6}" destId="{221AEFAD-7593-488B-A6DC-71E2936DE7D4}" srcOrd="0" destOrd="0" presId="urn:microsoft.com/office/officeart/2005/8/layout/hierarchy3"/>
    <dgm:cxn modelId="{0D25E063-1793-4301-BF3F-A10C380930AE}" srcId="{6F499AE0-06F6-480A-847C-F1B352C90343}" destId="{2E56B34E-5954-438A-9471-0EB20925B831}" srcOrd="4" destOrd="0" parTransId="{6DD938C6-09ED-4D34-AF13-28EB0B39F439}" sibTransId="{870E87A5-A0D5-450A-8ED3-B8681A776C14}"/>
    <dgm:cxn modelId="{C552C761-D271-4966-8242-8B4410504309}" srcId="{F8B4A502-E28C-434F-A9A8-E7901BD4B0A4}" destId="{6F499AE0-06F6-480A-847C-F1B352C90343}" srcOrd="0" destOrd="0" parTransId="{FA795D8E-1796-43A0-BE74-3404EAFAEC57}" sibTransId="{144203BE-2B3F-4A32-AE25-10BB8840D86E}"/>
    <dgm:cxn modelId="{9106B739-ABE3-4BDA-A48D-5F43DF08893C}" type="presOf" srcId="{8D09F0B9-41EA-47CA-A9AF-9FF71090149F}" destId="{0636A636-DD2A-4EF5-93D3-99CDC095C5CB}" srcOrd="0" destOrd="0" presId="urn:microsoft.com/office/officeart/2005/8/layout/hierarchy3"/>
    <dgm:cxn modelId="{AEE230BA-7DFE-454F-AF3B-035DC3C9890C}" srcId="{6F499AE0-06F6-480A-847C-F1B352C90343}" destId="{E807A231-10D3-437E-AAEF-BA2E8C992BF6}" srcOrd="1" destOrd="0" parTransId="{8BD7276F-BEE8-41D1-9DB6-E03085C335E5}" sibTransId="{9AF165E7-842E-445D-9952-7A3F5B2B03A7}"/>
    <dgm:cxn modelId="{2D6A99B4-2EFE-4299-AD26-417DC9933AA1}" type="presOf" srcId="{F0077E97-348C-421A-A3AD-36D9A68C30EC}" destId="{DA40F0D4-059F-4B2A-8214-2411EB822F4A}" srcOrd="0" destOrd="0" presId="urn:microsoft.com/office/officeart/2005/8/layout/hierarchy3"/>
    <dgm:cxn modelId="{80D77619-9279-442D-A0DB-286E9BE47E7A}" type="presOf" srcId="{3CC63402-844E-407B-887B-72AB93B67695}" destId="{2CB15C9B-8E35-4700-B358-0F98E356AFA4}" srcOrd="0" destOrd="0" presId="urn:microsoft.com/office/officeart/2005/8/layout/hierarchy3"/>
    <dgm:cxn modelId="{026DB0BB-18F8-419D-B9C1-282C98D70ACA}" type="presOf" srcId="{E73408D6-1F88-4FE3-BBA4-967FD951CC5F}" destId="{8EF1CB8C-CCF7-4BB3-910F-D8C8215DEE44}" srcOrd="0" destOrd="0" presId="urn:microsoft.com/office/officeart/2005/8/layout/hierarchy3"/>
    <dgm:cxn modelId="{2FC0658A-BBF3-45B9-8F9E-DAFEB9AD0B36}" type="presOf" srcId="{6F499AE0-06F6-480A-847C-F1B352C90343}" destId="{FEE9B2E9-CB8C-4EAE-954F-235961F0C58F}" srcOrd="1" destOrd="0" presId="urn:microsoft.com/office/officeart/2005/8/layout/hierarchy3"/>
    <dgm:cxn modelId="{C9ABAC91-858C-4550-998F-D99E4BC9A520}" type="presOf" srcId="{8BD7276F-BEE8-41D1-9DB6-E03085C335E5}" destId="{D9ABDE25-5FF4-4038-A954-1E2BA0BEF537}" srcOrd="0" destOrd="0" presId="urn:microsoft.com/office/officeart/2005/8/layout/hierarchy3"/>
    <dgm:cxn modelId="{1EAC69ED-1F44-48DB-B910-8725D6577D26}" srcId="{6F499AE0-06F6-480A-847C-F1B352C90343}" destId="{86AFAE77-2BF6-411C-A1A7-284B5E834660}" srcOrd="6" destOrd="0" parTransId="{DACA8C63-0354-4760-824B-DEB44A66D5C2}" sibTransId="{6057C9B8-9D1D-423F-A9F6-177BDB586FF4}"/>
    <dgm:cxn modelId="{1A8AFA15-8CF3-448A-A807-11C9F63DF0DD}" type="presOf" srcId="{8DACC991-23B5-40DE-812F-6C2D5B693134}" destId="{E14606CA-ACDD-4B6F-88F1-D3D1A0D7B79C}" srcOrd="0" destOrd="0" presId="urn:microsoft.com/office/officeart/2005/8/layout/hierarchy3"/>
    <dgm:cxn modelId="{8BB08CD7-E460-4875-A130-D96C330A5951}" type="presOf" srcId="{8E6AF0DA-D401-439C-8D17-9B37B32B6EFD}" destId="{BF86270E-D6EB-4460-BA2D-930B3F7447CE}" srcOrd="0" destOrd="0" presId="urn:microsoft.com/office/officeart/2005/8/layout/hierarchy3"/>
    <dgm:cxn modelId="{7513EAC3-61EC-4807-9EF9-6A24170768E7}" srcId="{6F499AE0-06F6-480A-847C-F1B352C90343}" destId="{F0077E97-348C-421A-A3AD-36D9A68C30EC}" srcOrd="2" destOrd="0" parTransId="{48CB71C7-B1B8-42D6-9DD0-5DDB461418B9}" sibTransId="{DAB2EA74-EB5B-4DF2-B086-B4489D62EE5C}"/>
    <dgm:cxn modelId="{52B1F664-75E4-45E2-A1C4-78919D211886}" type="presOf" srcId="{DACA8C63-0354-4760-824B-DEB44A66D5C2}" destId="{CB26A2BD-FAF7-4E81-884F-0BDF499715F6}" srcOrd="0" destOrd="0" presId="urn:microsoft.com/office/officeart/2005/8/layout/hierarchy3"/>
    <dgm:cxn modelId="{EA9F7597-BE3F-4263-9D1F-36C10C5F8293}" type="presOf" srcId="{6DD938C6-09ED-4D34-AF13-28EB0B39F439}" destId="{8C80A77A-7239-4047-A33D-1D9389DC8B4D}" srcOrd="0" destOrd="0" presId="urn:microsoft.com/office/officeart/2005/8/layout/hierarchy3"/>
    <dgm:cxn modelId="{1472BB04-5974-40C8-9542-84ED76F42DDD}" type="presParOf" srcId="{CA641160-1789-42B8-A005-FD48BC3C87B8}" destId="{75C000B4-D1B5-4F7C-A521-E584D25A9C24}" srcOrd="0" destOrd="0" presId="urn:microsoft.com/office/officeart/2005/8/layout/hierarchy3"/>
    <dgm:cxn modelId="{7ABBD896-8213-4235-950C-FF9E99D8B54C}" type="presParOf" srcId="{75C000B4-D1B5-4F7C-A521-E584D25A9C24}" destId="{F877A9A8-53B2-4F25-8BC9-47CD791E3A01}" srcOrd="0" destOrd="0" presId="urn:microsoft.com/office/officeart/2005/8/layout/hierarchy3"/>
    <dgm:cxn modelId="{BE165B99-48D0-4F84-8FB2-778AA9ABCA7D}" type="presParOf" srcId="{F877A9A8-53B2-4F25-8BC9-47CD791E3A01}" destId="{89ADF02E-5100-446D-9A4E-220C0E82E1EF}" srcOrd="0" destOrd="0" presId="urn:microsoft.com/office/officeart/2005/8/layout/hierarchy3"/>
    <dgm:cxn modelId="{442D0285-0FF3-4DF9-A61B-27988B0A99C8}" type="presParOf" srcId="{F877A9A8-53B2-4F25-8BC9-47CD791E3A01}" destId="{FEE9B2E9-CB8C-4EAE-954F-235961F0C58F}" srcOrd="1" destOrd="0" presId="urn:microsoft.com/office/officeart/2005/8/layout/hierarchy3"/>
    <dgm:cxn modelId="{A04F5AB7-AD25-4C03-A803-FBAC5342E4F7}" type="presParOf" srcId="{75C000B4-D1B5-4F7C-A521-E584D25A9C24}" destId="{B98060F7-F1F4-401B-A8B7-BF6804BDAE13}" srcOrd="1" destOrd="0" presId="urn:microsoft.com/office/officeart/2005/8/layout/hierarchy3"/>
    <dgm:cxn modelId="{862BDE1D-2776-4BCB-ABD1-1CD0C22A955A}" type="presParOf" srcId="{B98060F7-F1F4-401B-A8B7-BF6804BDAE13}" destId="{E14606CA-ACDD-4B6F-88F1-D3D1A0D7B79C}" srcOrd="0" destOrd="0" presId="urn:microsoft.com/office/officeart/2005/8/layout/hierarchy3"/>
    <dgm:cxn modelId="{B97914C6-C1A8-4CD0-8DF6-BAC223A3973E}" type="presParOf" srcId="{B98060F7-F1F4-401B-A8B7-BF6804BDAE13}" destId="{2CB15C9B-8E35-4700-B358-0F98E356AFA4}" srcOrd="1" destOrd="0" presId="urn:microsoft.com/office/officeart/2005/8/layout/hierarchy3"/>
    <dgm:cxn modelId="{1E9C7D36-D68E-452F-A848-8AFA4661CF9A}" type="presParOf" srcId="{B98060F7-F1F4-401B-A8B7-BF6804BDAE13}" destId="{D9ABDE25-5FF4-4038-A954-1E2BA0BEF537}" srcOrd="2" destOrd="0" presId="urn:microsoft.com/office/officeart/2005/8/layout/hierarchy3"/>
    <dgm:cxn modelId="{25625C03-5C10-44AA-96C6-CEC1BFFAEC8C}" type="presParOf" srcId="{B98060F7-F1F4-401B-A8B7-BF6804BDAE13}" destId="{221AEFAD-7593-488B-A6DC-71E2936DE7D4}" srcOrd="3" destOrd="0" presId="urn:microsoft.com/office/officeart/2005/8/layout/hierarchy3"/>
    <dgm:cxn modelId="{0E56355B-707E-4665-BE85-0A63185B8499}" type="presParOf" srcId="{B98060F7-F1F4-401B-A8B7-BF6804BDAE13}" destId="{A52004A7-CA94-45B3-9410-76D16989B3FF}" srcOrd="4" destOrd="0" presId="urn:microsoft.com/office/officeart/2005/8/layout/hierarchy3"/>
    <dgm:cxn modelId="{24C044F7-46DC-43C1-9C3B-C9E232040B0E}" type="presParOf" srcId="{B98060F7-F1F4-401B-A8B7-BF6804BDAE13}" destId="{DA40F0D4-059F-4B2A-8214-2411EB822F4A}" srcOrd="5" destOrd="0" presId="urn:microsoft.com/office/officeart/2005/8/layout/hierarchy3"/>
    <dgm:cxn modelId="{105F0035-4227-4DA5-BC76-BECABF03DE7A}" type="presParOf" srcId="{B98060F7-F1F4-401B-A8B7-BF6804BDAE13}" destId="{0636A636-DD2A-4EF5-93D3-99CDC095C5CB}" srcOrd="6" destOrd="0" presId="urn:microsoft.com/office/officeart/2005/8/layout/hierarchy3"/>
    <dgm:cxn modelId="{10D34795-29A6-4743-B742-E9BB26FE7BAE}" type="presParOf" srcId="{B98060F7-F1F4-401B-A8B7-BF6804BDAE13}" destId="{BF86270E-D6EB-4460-BA2D-930B3F7447CE}" srcOrd="7" destOrd="0" presId="urn:microsoft.com/office/officeart/2005/8/layout/hierarchy3"/>
    <dgm:cxn modelId="{42FE8465-3C2F-4D33-BAF3-F8E41D291F4E}" type="presParOf" srcId="{B98060F7-F1F4-401B-A8B7-BF6804BDAE13}" destId="{8C80A77A-7239-4047-A33D-1D9389DC8B4D}" srcOrd="8" destOrd="0" presId="urn:microsoft.com/office/officeart/2005/8/layout/hierarchy3"/>
    <dgm:cxn modelId="{550633DE-9628-4A37-91FB-F4E57C1B82CB}" type="presParOf" srcId="{B98060F7-F1F4-401B-A8B7-BF6804BDAE13}" destId="{2FA6CA9D-356B-42BA-9336-1CEE0159FB0D}" srcOrd="9" destOrd="0" presId="urn:microsoft.com/office/officeart/2005/8/layout/hierarchy3"/>
    <dgm:cxn modelId="{6F6A4AE3-7C31-40F8-A08D-FB251E104481}" type="presParOf" srcId="{B98060F7-F1F4-401B-A8B7-BF6804BDAE13}" destId="{8EF1CB8C-CCF7-4BB3-910F-D8C8215DEE44}" srcOrd="10" destOrd="0" presId="urn:microsoft.com/office/officeart/2005/8/layout/hierarchy3"/>
    <dgm:cxn modelId="{3169FC1B-9DD9-4C20-8B1D-C9F3D0FF8FE2}" type="presParOf" srcId="{B98060F7-F1F4-401B-A8B7-BF6804BDAE13}" destId="{9831535A-8A38-4C3F-980E-1C92D6DF3703}" srcOrd="11" destOrd="0" presId="urn:microsoft.com/office/officeart/2005/8/layout/hierarchy3"/>
    <dgm:cxn modelId="{F40ED428-CA0A-4CD4-B99B-2E1370D04BF0}" type="presParOf" srcId="{B98060F7-F1F4-401B-A8B7-BF6804BDAE13}" destId="{CB26A2BD-FAF7-4E81-884F-0BDF499715F6}" srcOrd="12" destOrd="0" presId="urn:microsoft.com/office/officeart/2005/8/layout/hierarchy3"/>
    <dgm:cxn modelId="{D7B7DA46-1EF3-439A-9CFA-691484BC0A52}" type="presParOf" srcId="{B98060F7-F1F4-401B-A8B7-BF6804BDAE13}" destId="{C12B8ABC-B733-4C0D-BF27-33F716DD184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D69946C-2BBB-46B7-9061-3FA561DFC4C3}" type="doc">
      <dgm:prSet loTypeId="urn:microsoft.com/office/officeart/2005/8/layout/lProcess1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s-MX"/>
        </a:p>
      </dgm:t>
    </dgm:pt>
    <dgm:pt modelId="{4FCCEEFA-D086-41EF-89FC-914E4FEB38D3}">
      <dgm:prSet phldrT="[Texto]" custT="1"/>
      <dgm:spPr>
        <a:xfrm>
          <a:off x="877427" y="229"/>
          <a:ext cx="5013896" cy="826949"/>
        </a:xfrm>
        <a:gradFill rotWithShape="0">
          <a:gsLst>
            <a:gs pos="0">
              <a:srgbClr val="002F74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2F74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2F74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200" noProof="0" dirty="0" smtClean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2019 SAI PMF implementation strategy</a:t>
          </a:r>
          <a:endParaRPr lang="en-US" sz="2200" noProof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C67731C-A216-419B-BD77-592DA5248621}" type="parTrans" cxnId="{FBD8AC3C-58DC-4977-A8CF-D7ED43B9384B}">
      <dgm:prSet/>
      <dgm:spPr/>
      <dgm:t>
        <a:bodyPr/>
        <a:lstStyle/>
        <a:p>
          <a:endParaRPr lang="en-US" sz="2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DE0C61-0BE3-487A-8478-68ECB2342C90}" type="sibTrans" cxnId="{FBD8AC3C-58DC-4977-A8CF-D7ED43B9384B}">
      <dgm:prSet/>
      <dgm:spPr/>
      <dgm:t>
        <a:bodyPr/>
        <a:lstStyle/>
        <a:p>
          <a:endParaRPr lang="en-US" sz="2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1323F1-A4F2-4DC5-B876-8576B29D628A}">
      <dgm:prSet phldrT="[Texto]" custT="1"/>
      <dgm:spPr>
        <a:xfrm>
          <a:off x="236260" y="2232994"/>
          <a:ext cx="6296231" cy="826949"/>
        </a:xfrm>
        <a:solidFill>
          <a:srgbClr val="002F74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2F7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en-US" sz="2200" dirty="0" smtClean="0"/>
            <a:t>New and strongly related initiative on Strategy, Performance Measurement and Reporting (SPMR).</a:t>
          </a:r>
          <a:endParaRPr lang="en-US" sz="2200" noProof="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28B08FF-690A-489E-ADC6-482368B5D0F0}" type="parTrans" cxnId="{B79CC971-D630-4E01-99AE-4507820182DF}">
      <dgm:prSet/>
      <dgm:spPr/>
      <dgm:t>
        <a:bodyPr/>
        <a:lstStyle/>
        <a:p>
          <a:endParaRPr lang="en-US" sz="2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9E6A5E-9FCC-42EE-9765-5A04C9A71D91}" type="sibTrans" cxnId="{B79CC971-D630-4E01-99AE-4507820182DF}">
      <dgm:prSet/>
      <dgm:spPr>
        <a:xfrm rot="5400000">
          <a:off x="3312017" y="3132302"/>
          <a:ext cx="144716" cy="144716"/>
        </a:xfrm>
        <a:gradFill rotWithShape="0">
          <a:gsLst>
            <a:gs pos="0">
              <a:srgbClr val="002F7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2F7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2F7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2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F45DB-8931-4567-91F5-60417E0B09A4}">
      <dgm:prSet phldrT="[Texto]" custT="1"/>
      <dgm:spPr>
        <a:xfrm>
          <a:off x="236260" y="1116611"/>
          <a:ext cx="6296231" cy="826949"/>
        </a:xfrm>
        <a:solidFill>
          <a:srgbClr val="002F74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2F7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en-US" sz="2200" noProof="0" dirty="0" smtClean="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IDI </a:t>
          </a:r>
          <a:br>
            <a:rPr lang="en-US" sz="2200" noProof="0" dirty="0" smtClean="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200" noProof="0" dirty="0" smtClean="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(operational leader)</a:t>
          </a:r>
          <a:endParaRPr lang="en-US" sz="2200" noProof="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2C1D94B-E989-423E-B107-EF2EC3F57194}" type="parTrans" cxnId="{9A4FBEA3-2ACF-4E12-9B29-C137C631802A}">
      <dgm:prSet/>
      <dgm:spPr>
        <a:xfrm rot="5400000">
          <a:off x="3312017" y="899537"/>
          <a:ext cx="144716" cy="144716"/>
        </a:xfrm>
        <a:gradFill rotWithShape="0">
          <a:gsLst>
            <a:gs pos="0">
              <a:srgbClr val="002F7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2F7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2F7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2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F4F6B1-F43E-4942-86A9-576D0DADAE7A}" type="sibTrans" cxnId="{9A4FBEA3-2ACF-4E12-9B29-C137C631802A}">
      <dgm:prSet/>
      <dgm:spPr>
        <a:xfrm rot="5400000">
          <a:off x="3312017" y="2015919"/>
          <a:ext cx="144716" cy="144716"/>
        </a:xfrm>
        <a:gradFill rotWithShape="0">
          <a:gsLst>
            <a:gs pos="0">
              <a:srgbClr val="002F7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2F7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2F7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 sz="22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A1BB0E-D0AA-43B8-A478-9185AA2295D4}">
      <dgm:prSet phldrT="[Texto]" custT="1"/>
      <dgm:spPr>
        <a:xfrm>
          <a:off x="248251" y="3349376"/>
          <a:ext cx="6272249" cy="826949"/>
        </a:xfrm>
        <a:solidFill>
          <a:srgbClr val="002F74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002F7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r>
            <a:rPr lang="en-US" sz="2200" dirty="0" smtClean="0"/>
            <a:t>Incorporates SAI PMF and its results.</a:t>
          </a:r>
          <a:r>
            <a:rPr lang="en-US" sz="2200" noProof="0" dirty="0" smtClean="0">
              <a:solidFill>
                <a:srgbClr val="00204E">
                  <a:hueOff val="0"/>
                  <a:satOff val="0"/>
                  <a:lumOff val="0"/>
                  <a:alphaOff val="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n-US" sz="2200" noProof="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1F23C27-56DF-4010-997C-DA11E5CACF9F}" type="parTrans" cxnId="{1C083354-FC76-4EEF-AA45-3D74C2339058}">
      <dgm:prSet/>
      <dgm:spPr/>
      <dgm:t>
        <a:bodyPr/>
        <a:lstStyle/>
        <a:p>
          <a:endParaRPr lang="en-US" sz="2200"/>
        </a:p>
      </dgm:t>
    </dgm:pt>
    <dgm:pt modelId="{47F7F34F-3361-4FE4-B0C9-C1FD9AF302AE}" type="sibTrans" cxnId="{1C083354-FC76-4EEF-AA45-3D74C2339058}">
      <dgm:prSet/>
      <dgm:spPr/>
      <dgm:t>
        <a:bodyPr/>
        <a:lstStyle/>
        <a:p>
          <a:endParaRPr lang="en-US" sz="2200"/>
        </a:p>
      </dgm:t>
    </dgm:pt>
    <dgm:pt modelId="{F3C04D11-0FEC-4FC5-ABE8-69ECB4D53377}" type="pres">
      <dgm:prSet presAssocID="{1D69946C-2BBB-46B7-9061-3FA561DFC4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9CFC444-A62E-4310-829A-048E3E6EC835}" type="pres">
      <dgm:prSet presAssocID="{4FCCEEFA-D086-41EF-89FC-914E4FEB38D3}" presName="vertFlow" presStyleCnt="0"/>
      <dgm:spPr/>
      <dgm:t>
        <a:bodyPr/>
        <a:lstStyle/>
        <a:p>
          <a:endParaRPr lang="en-US"/>
        </a:p>
      </dgm:t>
    </dgm:pt>
    <dgm:pt modelId="{BF303534-D9C1-4286-8CA6-3899361A1C2F}" type="pres">
      <dgm:prSet presAssocID="{4FCCEEFA-D086-41EF-89FC-914E4FEB38D3}" presName="header" presStyleLbl="node1" presStyleIdx="0" presStyleCnt="1" custScaleX="15157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MX"/>
        </a:p>
      </dgm:t>
    </dgm:pt>
    <dgm:pt modelId="{F403FA2F-313A-46F2-B7FD-29DA35CFA5A8}" type="pres">
      <dgm:prSet presAssocID="{32C1D94B-E989-423E-B107-EF2EC3F57194}" presName="parTrans" presStyleLbl="sibTrans2D1" presStyleIdx="0" presStyleCnt="3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207B80B-F19D-4A7E-9FE4-CB8A54685F45}" type="pres">
      <dgm:prSet presAssocID="{688F45DB-8931-4567-91F5-60417E0B09A4}" presName="child" presStyleLbl="alignAccFollowNode1" presStyleIdx="0" presStyleCnt="3" custScaleX="190345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MX"/>
        </a:p>
      </dgm:t>
    </dgm:pt>
    <dgm:pt modelId="{6201FED0-6427-47E7-A443-10C5E0E398F2}" type="pres">
      <dgm:prSet presAssocID="{6AF4F6B1-F43E-4942-86A9-576D0DADAE7A}" presName="sibTrans" presStyleLbl="sibTrans2D1" presStyleIdx="1" presStyleCnt="3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es-MX"/>
        </a:p>
      </dgm:t>
    </dgm:pt>
    <dgm:pt modelId="{F4857070-B3F2-4FC8-BE89-6AD560325A81}" type="pres">
      <dgm:prSet presAssocID="{4D1323F1-A4F2-4DC5-B876-8576B29D628A}" presName="child" presStyleLbl="alignAccFollowNode1" presStyleIdx="1" presStyleCnt="3" custScaleX="190345" custScaleY="139335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MX"/>
        </a:p>
      </dgm:t>
    </dgm:pt>
    <dgm:pt modelId="{50F50CAC-A2C7-4D06-8FB1-6E5E005B169E}" type="pres">
      <dgm:prSet presAssocID="{4B9E6A5E-9FCC-42EE-9765-5A04C9A71D91}" presName="sibTrans" presStyleLbl="sibTrans2D1" presStyleIdx="2" presStyleCnt="3"/>
      <dgm:spPr>
        <a:prstGeom prst="rightArrow">
          <a:avLst>
            <a:gd name="adj1" fmla="val 667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34FE9D9B-D17F-4941-BE14-95B79B0B1260}" type="pres">
      <dgm:prSet presAssocID="{7FA1BB0E-D0AA-43B8-A478-9185AA2295D4}" presName="child" presStyleLbl="alignAccFollowNode1" presStyleIdx="2" presStyleCnt="3" custScaleX="189620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00FE43C1-2D6C-4AF8-B4AB-68E186B37CA2}" type="presOf" srcId="{32C1D94B-E989-423E-B107-EF2EC3F57194}" destId="{F403FA2F-313A-46F2-B7FD-29DA35CFA5A8}" srcOrd="0" destOrd="0" presId="urn:microsoft.com/office/officeart/2005/8/layout/lProcess1"/>
    <dgm:cxn modelId="{B8355610-04FB-4366-99E6-B3B20F884FE1}" type="presOf" srcId="{6AF4F6B1-F43E-4942-86A9-576D0DADAE7A}" destId="{6201FED0-6427-47E7-A443-10C5E0E398F2}" srcOrd="0" destOrd="0" presId="urn:microsoft.com/office/officeart/2005/8/layout/lProcess1"/>
    <dgm:cxn modelId="{1C083354-FC76-4EEF-AA45-3D74C2339058}" srcId="{4FCCEEFA-D086-41EF-89FC-914E4FEB38D3}" destId="{7FA1BB0E-D0AA-43B8-A478-9185AA2295D4}" srcOrd="2" destOrd="0" parTransId="{81F23C27-56DF-4010-997C-DA11E5CACF9F}" sibTransId="{47F7F34F-3361-4FE4-B0C9-C1FD9AF302AE}"/>
    <dgm:cxn modelId="{73F26D39-EFD0-4DC9-8245-2141B3C24B48}" type="presOf" srcId="{1D69946C-2BBB-46B7-9061-3FA561DFC4C3}" destId="{F3C04D11-0FEC-4FC5-ABE8-69ECB4D53377}" srcOrd="0" destOrd="0" presId="urn:microsoft.com/office/officeart/2005/8/layout/lProcess1"/>
    <dgm:cxn modelId="{9D6BABC6-8798-4F55-B8DE-3A95CC94210A}" type="presOf" srcId="{4B9E6A5E-9FCC-42EE-9765-5A04C9A71D91}" destId="{50F50CAC-A2C7-4D06-8FB1-6E5E005B169E}" srcOrd="0" destOrd="0" presId="urn:microsoft.com/office/officeart/2005/8/layout/lProcess1"/>
    <dgm:cxn modelId="{9A4FBEA3-2ACF-4E12-9B29-C137C631802A}" srcId="{4FCCEEFA-D086-41EF-89FC-914E4FEB38D3}" destId="{688F45DB-8931-4567-91F5-60417E0B09A4}" srcOrd="0" destOrd="0" parTransId="{32C1D94B-E989-423E-B107-EF2EC3F57194}" sibTransId="{6AF4F6B1-F43E-4942-86A9-576D0DADAE7A}"/>
    <dgm:cxn modelId="{27FF3CAE-1C18-4C57-B2FF-9F2E8126692E}" type="presOf" srcId="{688F45DB-8931-4567-91F5-60417E0B09A4}" destId="{5207B80B-F19D-4A7E-9FE4-CB8A54685F45}" srcOrd="0" destOrd="0" presId="urn:microsoft.com/office/officeart/2005/8/layout/lProcess1"/>
    <dgm:cxn modelId="{B79CC971-D630-4E01-99AE-4507820182DF}" srcId="{4FCCEEFA-D086-41EF-89FC-914E4FEB38D3}" destId="{4D1323F1-A4F2-4DC5-B876-8576B29D628A}" srcOrd="1" destOrd="0" parTransId="{828B08FF-690A-489E-ADC6-482368B5D0F0}" sibTransId="{4B9E6A5E-9FCC-42EE-9765-5A04C9A71D91}"/>
    <dgm:cxn modelId="{FBD8AC3C-58DC-4977-A8CF-D7ED43B9384B}" srcId="{1D69946C-2BBB-46B7-9061-3FA561DFC4C3}" destId="{4FCCEEFA-D086-41EF-89FC-914E4FEB38D3}" srcOrd="0" destOrd="0" parTransId="{BC67731C-A216-419B-BD77-592DA5248621}" sibTransId="{A8DE0C61-0BE3-487A-8478-68ECB2342C90}"/>
    <dgm:cxn modelId="{94369EC8-A239-4C3C-A90C-45C9BB0520B9}" type="presOf" srcId="{4FCCEEFA-D086-41EF-89FC-914E4FEB38D3}" destId="{BF303534-D9C1-4286-8CA6-3899361A1C2F}" srcOrd="0" destOrd="0" presId="urn:microsoft.com/office/officeart/2005/8/layout/lProcess1"/>
    <dgm:cxn modelId="{5AA1A793-55B5-469A-840D-2C5AB610058B}" type="presOf" srcId="{7FA1BB0E-D0AA-43B8-A478-9185AA2295D4}" destId="{34FE9D9B-D17F-4941-BE14-95B79B0B1260}" srcOrd="0" destOrd="0" presId="urn:microsoft.com/office/officeart/2005/8/layout/lProcess1"/>
    <dgm:cxn modelId="{D8163FD5-89D4-489A-904C-7C7EA5EA1842}" type="presOf" srcId="{4D1323F1-A4F2-4DC5-B876-8576B29D628A}" destId="{F4857070-B3F2-4FC8-BE89-6AD560325A81}" srcOrd="0" destOrd="0" presId="urn:microsoft.com/office/officeart/2005/8/layout/lProcess1"/>
    <dgm:cxn modelId="{A064BD28-8FDE-4950-94C8-75D3E6F9433E}" type="presParOf" srcId="{F3C04D11-0FEC-4FC5-ABE8-69ECB4D53377}" destId="{79CFC444-A62E-4310-829A-048E3E6EC835}" srcOrd="0" destOrd="0" presId="urn:microsoft.com/office/officeart/2005/8/layout/lProcess1"/>
    <dgm:cxn modelId="{8168A1D1-3B91-4137-B96E-F3F3176B236E}" type="presParOf" srcId="{79CFC444-A62E-4310-829A-048E3E6EC835}" destId="{BF303534-D9C1-4286-8CA6-3899361A1C2F}" srcOrd="0" destOrd="0" presId="urn:microsoft.com/office/officeart/2005/8/layout/lProcess1"/>
    <dgm:cxn modelId="{3FF83132-44F3-4CC7-8466-9BF9808EEA6B}" type="presParOf" srcId="{79CFC444-A62E-4310-829A-048E3E6EC835}" destId="{F403FA2F-313A-46F2-B7FD-29DA35CFA5A8}" srcOrd="1" destOrd="0" presId="urn:microsoft.com/office/officeart/2005/8/layout/lProcess1"/>
    <dgm:cxn modelId="{00C8CECD-E99F-46DB-A623-89F66A50D725}" type="presParOf" srcId="{79CFC444-A62E-4310-829A-048E3E6EC835}" destId="{5207B80B-F19D-4A7E-9FE4-CB8A54685F45}" srcOrd="2" destOrd="0" presId="urn:microsoft.com/office/officeart/2005/8/layout/lProcess1"/>
    <dgm:cxn modelId="{17138DD1-3774-46CE-A656-92189DAE0B40}" type="presParOf" srcId="{79CFC444-A62E-4310-829A-048E3E6EC835}" destId="{6201FED0-6427-47E7-A443-10C5E0E398F2}" srcOrd="3" destOrd="0" presId="urn:microsoft.com/office/officeart/2005/8/layout/lProcess1"/>
    <dgm:cxn modelId="{D49CB855-6457-49E7-8D68-416A2304BC95}" type="presParOf" srcId="{79CFC444-A62E-4310-829A-048E3E6EC835}" destId="{F4857070-B3F2-4FC8-BE89-6AD560325A81}" srcOrd="4" destOrd="0" presId="urn:microsoft.com/office/officeart/2005/8/layout/lProcess1"/>
    <dgm:cxn modelId="{41C16EF6-6557-4551-BC65-CE41705CAC79}" type="presParOf" srcId="{79CFC444-A62E-4310-829A-048E3E6EC835}" destId="{50F50CAC-A2C7-4D06-8FB1-6E5E005B169E}" srcOrd="5" destOrd="0" presId="urn:microsoft.com/office/officeart/2005/8/layout/lProcess1"/>
    <dgm:cxn modelId="{33A9F423-99E2-4D60-AC49-0EBF0F97B4A5}" type="presParOf" srcId="{79CFC444-A62E-4310-829A-048E3E6EC835}" destId="{34FE9D9B-D17F-4941-BE14-95B79B0B1260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18ABE0B-8C26-4C32-86A3-D3503A96EAA6}" type="doc">
      <dgm:prSet loTypeId="urn:microsoft.com/office/officeart/2005/8/layout/process2" loCatId="process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C1575C24-3455-4C9B-A24B-8232DFB2D809}">
      <dgm:prSet phldrT="[Texto]" custT="1"/>
      <dgm:spPr>
        <a:xfrm>
          <a:off x="0" y="401919"/>
          <a:ext cx="5968950" cy="1216800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Paper updated by the </a:t>
          </a:r>
          <a:b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</a:b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WG Chair, taking into account c</a:t>
          </a:r>
          <a:r>
            <a:rPr lang="en-US" sz="2200" dirty="0" smtClean="0">
              <a:latin typeface="Arial"/>
              <a:ea typeface="+mn-ea"/>
              <a:cs typeface="+mn-cs"/>
            </a:rPr>
            <a:t>omments received.</a:t>
          </a:r>
          <a:endParaRPr lang="en-US" sz="2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0BFF9651-98DC-494D-9BE9-DC457B2895C7}" type="parTrans" cxnId="{91621CEC-66D8-49BF-9A20-5C6D75521DDE}">
      <dgm:prSet/>
      <dgm:spPr/>
      <dgm:t>
        <a:bodyPr/>
        <a:lstStyle/>
        <a:p>
          <a:pPr algn="ctr"/>
          <a:endParaRPr lang="en-US" sz="2200"/>
        </a:p>
      </dgm:t>
    </dgm:pt>
    <dgm:pt modelId="{69C63DD9-88E0-4034-A719-28CE729FE0A1}" type="sibTrans" cxnId="{91621CEC-66D8-49BF-9A20-5C6D75521DDE}">
      <dgm:prSet/>
      <dgm:spPr/>
      <dgm:t>
        <a:bodyPr/>
        <a:lstStyle/>
        <a:p>
          <a:pPr algn="ctr"/>
          <a:endParaRPr lang="en-US" sz="2200"/>
        </a:p>
      </dgm:t>
    </dgm:pt>
    <dgm:pt modelId="{1635978A-9F34-43EC-AC7B-BD65C26E67BA}">
      <dgm:prSet phldrT="[Texto]" custT="1"/>
      <dgm:spPr>
        <a:xfrm>
          <a:off x="0" y="1618719"/>
          <a:ext cx="5968950" cy="1076400"/>
        </a:xfrm>
      </dgm:spPr>
      <dgm:t>
        <a:bodyPr/>
        <a:lstStyle/>
        <a:p>
          <a:pPr algn="ctr"/>
          <a:r>
            <a:rPr lang="en-US" sz="2200" dirty="0" smtClean="0">
              <a:latin typeface="Arial"/>
              <a:ea typeface="+mn-ea"/>
              <a:cs typeface="+mn-cs"/>
            </a:rPr>
            <a:t>Subject to a </a:t>
          </a:r>
          <a:br>
            <a:rPr lang="en-US" sz="2200" dirty="0" smtClean="0">
              <a:latin typeface="Arial"/>
              <a:ea typeface="+mn-ea"/>
              <a:cs typeface="+mn-cs"/>
            </a:rPr>
          </a:br>
          <a:r>
            <a: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3-month exposure period </a:t>
          </a:r>
          <a:r>
            <a:rPr lang="en-US" sz="2200" dirty="0" smtClean="0">
              <a:latin typeface="Arial"/>
              <a:ea typeface="+mn-ea"/>
              <a:cs typeface="+mn-cs"/>
            </a:rPr>
            <a:t>for comments from the INTOSAI Community &amp; stakeholders</a:t>
          </a:r>
          <a:endParaRPr lang="en-US" sz="2200" dirty="0">
            <a:latin typeface="Arial"/>
            <a:ea typeface="+mn-ea"/>
            <a:cs typeface="+mn-cs"/>
          </a:endParaRPr>
        </a:p>
      </dgm:t>
    </dgm:pt>
    <dgm:pt modelId="{F1BF1067-3873-4B68-83FF-5D4A3FE30F51}" type="parTrans" cxnId="{A2A392D3-0268-4995-B591-C85C448000E0}">
      <dgm:prSet/>
      <dgm:spPr/>
      <dgm:t>
        <a:bodyPr/>
        <a:lstStyle/>
        <a:p>
          <a:endParaRPr lang="en-US"/>
        </a:p>
      </dgm:t>
    </dgm:pt>
    <dgm:pt modelId="{19F3DA3D-6433-4911-A56A-E3A19D82EFDC}" type="sibTrans" cxnId="{A2A392D3-0268-4995-B591-C85C448000E0}">
      <dgm:prSet/>
      <dgm:spPr/>
      <dgm:t>
        <a:bodyPr/>
        <a:lstStyle/>
        <a:p>
          <a:endParaRPr lang="en-US"/>
        </a:p>
      </dgm:t>
    </dgm:pt>
    <dgm:pt modelId="{CF5C9D65-E3BA-4868-B004-50C715583C7D}">
      <dgm:prSet phldrT="[Texto]" custT="1"/>
      <dgm:spPr>
        <a:xfrm>
          <a:off x="0" y="1618719"/>
          <a:ext cx="5968950" cy="1076400"/>
        </a:xfrm>
      </dgm:spPr>
      <dgm:t>
        <a:bodyPr/>
        <a:lstStyle/>
        <a:p>
          <a:pPr algn="ctr"/>
          <a:r>
            <a:rPr lang="en-US" sz="2200" dirty="0" smtClean="0"/>
            <a:t>Document will be ready for the </a:t>
          </a:r>
          <a:br>
            <a:rPr lang="en-US" sz="2200" dirty="0" smtClean="0"/>
          </a:br>
          <a:r>
            <a:rPr lang="en-US" sz="2200" dirty="0" smtClean="0"/>
            <a:t>XXIII INCOSAI</a:t>
          </a:r>
          <a:endParaRPr lang="en-US" sz="2200" dirty="0">
            <a:latin typeface="Arial"/>
            <a:ea typeface="+mn-ea"/>
            <a:cs typeface="+mn-cs"/>
          </a:endParaRPr>
        </a:p>
      </dgm:t>
    </dgm:pt>
    <dgm:pt modelId="{D252CB2D-515F-4239-B6DE-F56F801F67E9}" type="parTrans" cxnId="{1BEA17EA-C6DC-4A22-9EAA-10220D384DC2}">
      <dgm:prSet/>
      <dgm:spPr/>
      <dgm:t>
        <a:bodyPr/>
        <a:lstStyle/>
        <a:p>
          <a:endParaRPr lang="en-US"/>
        </a:p>
      </dgm:t>
    </dgm:pt>
    <dgm:pt modelId="{6E4FAD47-686F-425F-9E2E-041AE6D88644}" type="sibTrans" cxnId="{1BEA17EA-C6DC-4A22-9EAA-10220D384DC2}">
      <dgm:prSet/>
      <dgm:spPr/>
      <dgm:t>
        <a:bodyPr/>
        <a:lstStyle/>
        <a:p>
          <a:endParaRPr lang="en-US"/>
        </a:p>
      </dgm:t>
    </dgm:pt>
    <dgm:pt modelId="{012A19ED-EDE3-4D67-BD61-2B2D446314EA}" type="pres">
      <dgm:prSet presAssocID="{818ABE0B-8C26-4C32-86A3-D3503A96EAA6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829A05-858C-44FE-9660-EB2DEC445FBB}" type="pres">
      <dgm:prSet presAssocID="{C1575C24-3455-4C9B-A24B-8232DFB2D809}" presName="node" presStyleLbl="node1" presStyleIdx="0" presStyleCnt="3" custScaleX="194684" custScaleY="233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59ACC-0B65-4A8D-A5F6-319698182B32}" type="pres">
      <dgm:prSet presAssocID="{69C63DD9-88E0-4034-A719-28CE729FE0A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4B6E3CC-719B-4437-BEB3-5A16D74A810D}" type="pres">
      <dgm:prSet presAssocID="{69C63DD9-88E0-4034-A719-28CE729FE0A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E3969F5-B8E4-43DB-AABE-82F006F17B8A}" type="pres">
      <dgm:prSet presAssocID="{1635978A-9F34-43EC-AC7B-BD65C26E67BA}" presName="node" presStyleLbl="node1" presStyleIdx="1" presStyleCnt="3" custScaleX="194684" custScaleY="233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5B8D10-8041-4585-B264-3934D7286441}" type="pres">
      <dgm:prSet presAssocID="{19F3DA3D-6433-4911-A56A-E3A19D82EFD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A782256-F587-4A8D-972E-D4BCA71102DF}" type="pres">
      <dgm:prSet presAssocID="{19F3DA3D-6433-4911-A56A-E3A19D82EFD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EDB9728-870B-414A-AA2E-02AF1F35E4A4}" type="pres">
      <dgm:prSet presAssocID="{CF5C9D65-E3BA-4868-B004-50C715583C7D}" presName="node" presStyleLbl="node1" presStyleIdx="2" presStyleCnt="3" custScaleX="194684" custScaleY="233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B608D3-3A59-4651-B240-3A3BC4B702DC}" type="presOf" srcId="{19F3DA3D-6433-4911-A56A-E3A19D82EFDC}" destId="{6A782256-F587-4A8D-972E-D4BCA71102DF}" srcOrd="1" destOrd="0" presId="urn:microsoft.com/office/officeart/2005/8/layout/process2"/>
    <dgm:cxn modelId="{3D354B00-3D87-4AD4-8790-AA78D0FC0A82}" type="presOf" srcId="{19F3DA3D-6433-4911-A56A-E3A19D82EFDC}" destId="{005B8D10-8041-4585-B264-3934D7286441}" srcOrd="0" destOrd="0" presId="urn:microsoft.com/office/officeart/2005/8/layout/process2"/>
    <dgm:cxn modelId="{1BEA17EA-C6DC-4A22-9EAA-10220D384DC2}" srcId="{818ABE0B-8C26-4C32-86A3-D3503A96EAA6}" destId="{CF5C9D65-E3BA-4868-B004-50C715583C7D}" srcOrd="2" destOrd="0" parTransId="{D252CB2D-515F-4239-B6DE-F56F801F67E9}" sibTransId="{6E4FAD47-686F-425F-9E2E-041AE6D88644}"/>
    <dgm:cxn modelId="{A2A392D3-0268-4995-B591-C85C448000E0}" srcId="{818ABE0B-8C26-4C32-86A3-D3503A96EAA6}" destId="{1635978A-9F34-43EC-AC7B-BD65C26E67BA}" srcOrd="1" destOrd="0" parTransId="{F1BF1067-3873-4B68-83FF-5D4A3FE30F51}" sibTransId="{19F3DA3D-6433-4911-A56A-E3A19D82EFDC}"/>
    <dgm:cxn modelId="{91621CEC-66D8-49BF-9A20-5C6D75521DDE}" srcId="{818ABE0B-8C26-4C32-86A3-D3503A96EAA6}" destId="{C1575C24-3455-4C9B-A24B-8232DFB2D809}" srcOrd="0" destOrd="0" parTransId="{0BFF9651-98DC-494D-9BE9-DC457B2895C7}" sibTransId="{69C63DD9-88E0-4034-A719-28CE729FE0A1}"/>
    <dgm:cxn modelId="{2FB4B21B-B496-499C-96B4-00EC5E288F3D}" type="presOf" srcId="{C1575C24-3455-4C9B-A24B-8232DFB2D809}" destId="{CA829A05-858C-44FE-9660-EB2DEC445FBB}" srcOrd="0" destOrd="0" presId="urn:microsoft.com/office/officeart/2005/8/layout/process2"/>
    <dgm:cxn modelId="{B089F2C8-B9ED-482B-AC79-7502F5589188}" type="presOf" srcId="{1635978A-9F34-43EC-AC7B-BD65C26E67BA}" destId="{9E3969F5-B8E4-43DB-AABE-82F006F17B8A}" srcOrd="0" destOrd="0" presId="urn:microsoft.com/office/officeart/2005/8/layout/process2"/>
    <dgm:cxn modelId="{D075ED0D-6706-4EB7-AA11-2A37FEC0DA3C}" type="presOf" srcId="{CF5C9D65-E3BA-4868-B004-50C715583C7D}" destId="{6EDB9728-870B-414A-AA2E-02AF1F35E4A4}" srcOrd="0" destOrd="0" presId="urn:microsoft.com/office/officeart/2005/8/layout/process2"/>
    <dgm:cxn modelId="{3C2D58F4-3AEE-42B3-AA7A-0135C4BEB16D}" type="presOf" srcId="{69C63DD9-88E0-4034-A719-28CE729FE0A1}" destId="{5B159ACC-0B65-4A8D-A5F6-319698182B32}" srcOrd="0" destOrd="0" presId="urn:microsoft.com/office/officeart/2005/8/layout/process2"/>
    <dgm:cxn modelId="{C13BB61D-A647-45D9-9684-EB92A59593B9}" type="presOf" srcId="{69C63DD9-88E0-4034-A719-28CE729FE0A1}" destId="{C4B6E3CC-719B-4437-BEB3-5A16D74A810D}" srcOrd="1" destOrd="0" presId="urn:microsoft.com/office/officeart/2005/8/layout/process2"/>
    <dgm:cxn modelId="{E805A50F-FB41-4BC9-B3CF-91090D491742}" type="presOf" srcId="{818ABE0B-8C26-4C32-86A3-D3503A96EAA6}" destId="{012A19ED-EDE3-4D67-BD61-2B2D446314EA}" srcOrd="0" destOrd="0" presId="urn:microsoft.com/office/officeart/2005/8/layout/process2"/>
    <dgm:cxn modelId="{D06CDA36-315E-4A8C-B9E9-3A7703109FEC}" type="presParOf" srcId="{012A19ED-EDE3-4D67-BD61-2B2D446314EA}" destId="{CA829A05-858C-44FE-9660-EB2DEC445FBB}" srcOrd="0" destOrd="0" presId="urn:microsoft.com/office/officeart/2005/8/layout/process2"/>
    <dgm:cxn modelId="{4731738C-A8D0-493B-A120-FA6444D377BD}" type="presParOf" srcId="{012A19ED-EDE3-4D67-BD61-2B2D446314EA}" destId="{5B159ACC-0B65-4A8D-A5F6-319698182B32}" srcOrd="1" destOrd="0" presId="urn:microsoft.com/office/officeart/2005/8/layout/process2"/>
    <dgm:cxn modelId="{F52C075B-B665-4B5E-A106-EC26B47A5296}" type="presParOf" srcId="{5B159ACC-0B65-4A8D-A5F6-319698182B32}" destId="{C4B6E3CC-719B-4437-BEB3-5A16D74A810D}" srcOrd="0" destOrd="0" presId="urn:microsoft.com/office/officeart/2005/8/layout/process2"/>
    <dgm:cxn modelId="{756CB2A1-C8C6-4999-8B7C-7F6216CA517A}" type="presParOf" srcId="{012A19ED-EDE3-4D67-BD61-2B2D446314EA}" destId="{9E3969F5-B8E4-43DB-AABE-82F006F17B8A}" srcOrd="2" destOrd="0" presId="urn:microsoft.com/office/officeart/2005/8/layout/process2"/>
    <dgm:cxn modelId="{73BAE4A2-5DB3-415A-8BF0-BE2BBB5A88A1}" type="presParOf" srcId="{012A19ED-EDE3-4D67-BD61-2B2D446314EA}" destId="{005B8D10-8041-4585-B264-3934D7286441}" srcOrd="3" destOrd="0" presId="urn:microsoft.com/office/officeart/2005/8/layout/process2"/>
    <dgm:cxn modelId="{AF13AA4C-AF95-4992-AECA-3A24FEC5A472}" type="presParOf" srcId="{005B8D10-8041-4585-B264-3934D7286441}" destId="{6A782256-F587-4A8D-972E-D4BCA71102DF}" srcOrd="0" destOrd="0" presId="urn:microsoft.com/office/officeart/2005/8/layout/process2"/>
    <dgm:cxn modelId="{978C6A9D-802E-491F-A361-CB763D7039E7}" type="presParOf" srcId="{012A19ED-EDE3-4D67-BD61-2B2D446314EA}" destId="{6EDB9728-870B-414A-AA2E-02AF1F35E4A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5B19D75-3FD5-4A8A-B293-58A4CF8801E8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9585914-9FDE-4A2F-B6E1-E6D2C91C49BB}">
      <dgm:prSet phldrT="[Texto]"/>
      <dgm:spPr/>
      <dgm:t>
        <a:bodyPr/>
        <a:lstStyle/>
        <a:p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11th </a:t>
          </a:r>
          <a:r>
            <a:rPr lang="es-MX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WGVBS’s</a:t>
          </a:r>
          <a:r>
            <a: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meeting </a:t>
          </a:r>
          <a:r>
            <a:rPr lang="es-MX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agreements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DA0410-901D-46B5-9C25-B02E8BA8A228}" type="parTrans" cxnId="{E2E41CDC-71F9-48F4-8DD0-16BE25DCDD19}">
      <dgm:prSet/>
      <dgm:spPr/>
      <dgm:t>
        <a:bodyPr/>
        <a:lstStyle/>
        <a:p>
          <a:endParaRPr lang="en-US"/>
        </a:p>
      </dgm:t>
    </dgm:pt>
    <dgm:pt modelId="{76E71726-2B9B-4B41-B958-63AF1F631ABE}" type="sibTrans" cxnId="{E2E41CDC-71F9-48F4-8DD0-16BE25DCDD19}">
      <dgm:prSet/>
      <dgm:spPr/>
      <dgm:t>
        <a:bodyPr/>
        <a:lstStyle/>
        <a:p>
          <a:endParaRPr lang="en-US"/>
        </a:p>
      </dgm:t>
    </dgm:pt>
    <dgm:pt modelId="{597D40F5-5296-4C79-B4E7-4886B3BD5A3D}">
      <dgm:prSet phldrT="[Texto]"/>
      <dgm:spPr/>
      <dgm:t>
        <a:bodyPr/>
        <a:lstStyle/>
        <a:p>
          <a:r>
            <a:rPr lang="en-US" dirty="0" smtClean="0"/>
            <a:t>Brief document to trigger discussion </a:t>
          </a:r>
          <a:endParaRPr lang="en-US" dirty="0"/>
        </a:p>
      </dgm:t>
    </dgm:pt>
    <dgm:pt modelId="{9AFB43FD-5864-4E67-A694-7A983D667CA7}" type="parTrans" cxnId="{54E8BCA2-E789-4DBF-AEC2-A57097BD6FCE}">
      <dgm:prSet/>
      <dgm:spPr/>
      <dgm:t>
        <a:bodyPr/>
        <a:lstStyle/>
        <a:p>
          <a:endParaRPr lang="en-US"/>
        </a:p>
      </dgm:t>
    </dgm:pt>
    <dgm:pt modelId="{05958BBE-CE7C-4931-ADD1-056A6BE09839}" type="sibTrans" cxnId="{54E8BCA2-E789-4DBF-AEC2-A57097BD6FCE}">
      <dgm:prSet/>
      <dgm:spPr/>
      <dgm:t>
        <a:bodyPr/>
        <a:lstStyle/>
        <a:p>
          <a:endParaRPr lang="en-US"/>
        </a:p>
      </dgm:t>
    </dgm:pt>
    <dgm:pt modelId="{16B6EBC9-174B-4C50-A61C-66C09D534C24}">
      <dgm:prSet phldrT="[Texto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Potential result:</a:t>
          </a:r>
          <a:r>
            <a:rPr lang="en-US" dirty="0" smtClean="0"/>
            <a:t> Drafting a paper, as a reference for SAIs.</a:t>
          </a:r>
          <a:endParaRPr lang="en-US" dirty="0"/>
        </a:p>
      </dgm:t>
    </dgm:pt>
    <dgm:pt modelId="{96C46F17-A56F-483F-84B4-42710BABBFD8}" type="parTrans" cxnId="{9C7D1650-8A01-40EC-A22F-67BA40B5109F}">
      <dgm:prSet/>
      <dgm:spPr/>
      <dgm:t>
        <a:bodyPr/>
        <a:lstStyle/>
        <a:p>
          <a:endParaRPr lang="en-US"/>
        </a:p>
      </dgm:t>
    </dgm:pt>
    <dgm:pt modelId="{24D3AE9A-0B97-4D15-BAE5-E0817EAED7DD}" type="sibTrans" cxnId="{9C7D1650-8A01-40EC-A22F-67BA40B5109F}">
      <dgm:prSet/>
      <dgm:spPr/>
      <dgm:t>
        <a:bodyPr/>
        <a:lstStyle/>
        <a:p>
          <a:endParaRPr lang="en-US"/>
        </a:p>
      </dgm:t>
    </dgm:pt>
    <dgm:pt modelId="{9BD1E243-AC5D-4927-ADFB-EE0C9701BA45}">
      <dgm:prSet phldrT="[Texto]"/>
      <dgm:spPr/>
      <dgm:t>
        <a:bodyPr/>
        <a:lstStyle/>
        <a:p>
          <a:r>
            <a:rPr lang="es-MX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Goal</a:t>
          </a:r>
          <a:r>
            <a:rPr lang="es-MX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r>
            <a:rPr lang="es-MX" dirty="0" smtClean="0"/>
            <a:t> </a:t>
          </a:r>
          <a:r>
            <a:rPr lang="es-MX" dirty="0" err="1" smtClean="0"/>
            <a:t>present</a:t>
          </a:r>
          <a:r>
            <a:rPr lang="es-MX" dirty="0" smtClean="0"/>
            <a:t> </a:t>
          </a:r>
          <a:r>
            <a:rPr lang="es-MX" dirty="0" err="1" smtClean="0"/>
            <a:t>paper</a:t>
          </a:r>
          <a:r>
            <a:rPr lang="es-MX" dirty="0" smtClean="0"/>
            <a:t> at XXIV INCOSAI</a:t>
          </a:r>
          <a:endParaRPr lang="en-US" dirty="0"/>
        </a:p>
      </dgm:t>
    </dgm:pt>
    <dgm:pt modelId="{D570F3EA-5C51-4517-86A9-6CCF9275C096}" type="parTrans" cxnId="{295EFEA7-9A93-423B-80D7-1017E2097C18}">
      <dgm:prSet/>
      <dgm:spPr/>
      <dgm:t>
        <a:bodyPr/>
        <a:lstStyle/>
        <a:p>
          <a:endParaRPr lang="en-US"/>
        </a:p>
      </dgm:t>
    </dgm:pt>
    <dgm:pt modelId="{9E481C40-6EC8-4A2B-8AA8-0DD378AEE692}" type="sibTrans" cxnId="{295EFEA7-9A93-423B-80D7-1017E2097C18}">
      <dgm:prSet/>
      <dgm:spPr/>
      <dgm:t>
        <a:bodyPr/>
        <a:lstStyle/>
        <a:p>
          <a:endParaRPr lang="en-US"/>
        </a:p>
      </dgm:t>
    </dgm:pt>
    <dgm:pt modelId="{C39B504B-65DE-4ED3-9132-A4ED962C219C}" type="pres">
      <dgm:prSet presAssocID="{F5B19D75-3FD5-4A8A-B293-58A4CF8801E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D72DFBA-C2CC-4711-B91D-42E6A1518EB7}" type="pres">
      <dgm:prSet presAssocID="{F5B19D75-3FD5-4A8A-B293-58A4CF8801E8}" presName="dummyMaxCanvas" presStyleCnt="0">
        <dgm:presLayoutVars/>
      </dgm:prSet>
      <dgm:spPr/>
    </dgm:pt>
    <dgm:pt modelId="{99D6B459-DAE5-4A49-A785-76270B9BCDDB}" type="pres">
      <dgm:prSet presAssocID="{F5B19D75-3FD5-4A8A-B293-58A4CF8801E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6DBBB70-ED0F-40D8-8A13-0C8AE6CC0C88}" type="pres">
      <dgm:prSet presAssocID="{F5B19D75-3FD5-4A8A-B293-58A4CF8801E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24AB07F-8D57-4FEE-A17D-99EC855B198C}" type="pres">
      <dgm:prSet presAssocID="{F5B19D75-3FD5-4A8A-B293-58A4CF8801E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EF723-A8BA-406F-A565-F7D4591011A4}" type="pres">
      <dgm:prSet presAssocID="{F5B19D75-3FD5-4A8A-B293-58A4CF8801E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4353C-1D40-4F62-9923-6F3F1722D0CF}" type="pres">
      <dgm:prSet presAssocID="{F5B19D75-3FD5-4A8A-B293-58A4CF8801E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6F024BD-132C-45AD-8957-5B64AE08F51C}" type="pres">
      <dgm:prSet presAssocID="{F5B19D75-3FD5-4A8A-B293-58A4CF8801E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C94E86-4345-4D54-873A-00A53B8ABC2C}" type="pres">
      <dgm:prSet presAssocID="{F5B19D75-3FD5-4A8A-B293-58A4CF8801E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82E86D-A0B2-4DE8-B763-CDF2591541B9}" type="pres">
      <dgm:prSet presAssocID="{F5B19D75-3FD5-4A8A-B293-58A4CF8801E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3FEC56-CB10-4DD6-B084-62084DB21AF4}" type="pres">
      <dgm:prSet presAssocID="{F5B19D75-3FD5-4A8A-B293-58A4CF8801E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8EA422-1DA9-4F15-903E-B5E76A2CA71D}" type="pres">
      <dgm:prSet presAssocID="{F5B19D75-3FD5-4A8A-B293-58A4CF8801E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20F3A-2622-462A-8A75-7452E7338A52}" type="pres">
      <dgm:prSet presAssocID="{F5B19D75-3FD5-4A8A-B293-58A4CF8801E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7E8746-05C8-4612-9222-C2C58CB82EE0}" type="presOf" srcId="{16B6EBC9-174B-4C50-A61C-66C09D534C24}" destId="{924AB07F-8D57-4FEE-A17D-99EC855B198C}" srcOrd="0" destOrd="0" presId="urn:microsoft.com/office/officeart/2005/8/layout/vProcess5"/>
    <dgm:cxn modelId="{9D1C5C00-21E9-4CCA-883F-327295CBDCA0}" type="presOf" srcId="{597D40F5-5296-4C79-B4E7-4886B3BD5A3D}" destId="{5F3FEC56-CB10-4DD6-B084-62084DB21AF4}" srcOrd="1" destOrd="0" presId="urn:microsoft.com/office/officeart/2005/8/layout/vProcess5"/>
    <dgm:cxn modelId="{E75376D2-8311-4CE4-A46E-00F1D6555C70}" type="presOf" srcId="{9BD1E243-AC5D-4927-ADFB-EE0C9701BA45}" destId="{95C20F3A-2622-462A-8A75-7452E7338A52}" srcOrd="1" destOrd="0" presId="urn:microsoft.com/office/officeart/2005/8/layout/vProcess5"/>
    <dgm:cxn modelId="{295EFEA7-9A93-423B-80D7-1017E2097C18}" srcId="{F5B19D75-3FD5-4A8A-B293-58A4CF8801E8}" destId="{9BD1E243-AC5D-4927-ADFB-EE0C9701BA45}" srcOrd="3" destOrd="0" parTransId="{D570F3EA-5C51-4517-86A9-6CCF9275C096}" sibTransId="{9E481C40-6EC8-4A2B-8AA8-0DD378AEE692}"/>
    <dgm:cxn modelId="{47BFDEAB-28A2-464A-80AC-D69ED04E5625}" type="presOf" srcId="{24D3AE9A-0B97-4D15-BAE5-E0817EAED7DD}" destId="{E8C94E86-4345-4D54-873A-00A53B8ABC2C}" srcOrd="0" destOrd="0" presId="urn:microsoft.com/office/officeart/2005/8/layout/vProcess5"/>
    <dgm:cxn modelId="{9961350B-21AE-4CF7-9FD8-4F9569D48C97}" type="presOf" srcId="{C9585914-9FDE-4A2F-B6E1-E6D2C91C49BB}" destId="{3282E86D-A0B2-4DE8-B763-CDF2591541B9}" srcOrd="1" destOrd="0" presId="urn:microsoft.com/office/officeart/2005/8/layout/vProcess5"/>
    <dgm:cxn modelId="{9C7D1650-8A01-40EC-A22F-67BA40B5109F}" srcId="{F5B19D75-3FD5-4A8A-B293-58A4CF8801E8}" destId="{16B6EBC9-174B-4C50-A61C-66C09D534C24}" srcOrd="2" destOrd="0" parTransId="{96C46F17-A56F-483F-84B4-42710BABBFD8}" sibTransId="{24D3AE9A-0B97-4D15-BAE5-E0817EAED7DD}"/>
    <dgm:cxn modelId="{FBB5BA2B-E452-4174-B647-415A56FDA1FB}" type="presOf" srcId="{16B6EBC9-174B-4C50-A61C-66C09D534C24}" destId="{9E8EA422-1DA9-4F15-903E-B5E76A2CA71D}" srcOrd="1" destOrd="0" presId="urn:microsoft.com/office/officeart/2005/8/layout/vProcess5"/>
    <dgm:cxn modelId="{7B889C2A-D3CB-4765-8AC8-71918F5DFFAD}" type="presOf" srcId="{05958BBE-CE7C-4931-ADD1-056A6BE09839}" destId="{86F024BD-132C-45AD-8957-5B64AE08F51C}" srcOrd="0" destOrd="0" presId="urn:microsoft.com/office/officeart/2005/8/layout/vProcess5"/>
    <dgm:cxn modelId="{1941708F-94E4-4BF2-8C7C-A3AC69DA8B7B}" type="presOf" srcId="{C9585914-9FDE-4A2F-B6E1-E6D2C91C49BB}" destId="{99D6B459-DAE5-4A49-A785-76270B9BCDDB}" srcOrd="0" destOrd="0" presId="urn:microsoft.com/office/officeart/2005/8/layout/vProcess5"/>
    <dgm:cxn modelId="{5BA0ED20-C2BD-495D-BAEB-511FC43834BF}" type="presOf" srcId="{F5B19D75-3FD5-4A8A-B293-58A4CF8801E8}" destId="{C39B504B-65DE-4ED3-9132-A4ED962C219C}" srcOrd="0" destOrd="0" presId="urn:microsoft.com/office/officeart/2005/8/layout/vProcess5"/>
    <dgm:cxn modelId="{C8BECB4B-34EA-4298-BEB9-C24AA820BF50}" type="presOf" srcId="{597D40F5-5296-4C79-B4E7-4886B3BD5A3D}" destId="{66DBBB70-ED0F-40D8-8A13-0C8AE6CC0C88}" srcOrd="0" destOrd="0" presId="urn:microsoft.com/office/officeart/2005/8/layout/vProcess5"/>
    <dgm:cxn modelId="{339F2C6C-E22C-4825-95B7-C9C0DC5AD877}" type="presOf" srcId="{76E71726-2B9B-4B41-B958-63AF1F631ABE}" destId="{8F74353C-1D40-4F62-9923-6F3F1722D0CF}" srcOrd="0" destOrd="0" presId="urn:microsoft.com/office/officeart/2005/8/layout/vProcess5"/>
    <dgm:cxn modelId="{54E8BCA2-E789-4DBF-AEC2-A57097BD6FCE}" srcId="{F5B19D75-3FD5-4A8A-B293-58A4CF8801E8}" destId="{597D40F5-5296-4C79-B4E7-4886B3BD5A3D}" srcOrd="1" destOrd="0" parTransId="{9AFB43FD-5864-4E67-A694-7A983D667CA7}" sibTransId="{05958BBE-CE7C-4931-ADD1-056A6BE09839}"/>
    <dgm:cxn modelId="{D1843502-A6E0-41A1-9DF4-F1CAECBECD80}" type="presOf" srcId="{9BD1E243-AC5D-4927-ADFB-EE0C9701BA45}" destId="{8BBEF723-A8BA-406F-A565-F7D4591011A4}" srcOrd="0" destOrd="0" presId="urn:microsoft.com/office/officeart/2005/8/layout/vProcess5"/>
    <dgm:cxn modelId="{E2E41CDC-71F9-48F4-8DD0-16BE25DCDD19}" srcId="{F5B19D75-3FD5-4A8A-B293-58A4CF8801E8}" destId="{C9585914-9FDE-4A2F-B6E1-E6D2C91C49BB}" srcOrd="0" destOrd="0" parTransId="{ECDA0410-901D-46B5-9C25-B02E8BA8A228}" sibTransId="{76E71726-2B9B-4B41-B958-63AF1F631ABE}"/>
    <dgm:cxn modelId="{0CDFE8AA-4C73-4219-AFAC-46D34B355E64}" type="presParOf" srcId="{C39B504B-65DE-4ED3-9132-A4ED962C219C}" destId="{2D72DFBA-C2CC-4711-B91D-42E6A1518EB7}" srcOrd="0" destOrd="0" presId="urn:microsoft.com/office/officeart/2005/8/layout/vProcess5"/>
    <dgm:cxn modelId="{0394CA18-776E-48F0-91B8-CCD6257AE8BC}" type="presParOf" srcId="{C39B504B-65DE-4ED3-9132-A4ED962C219C}" destId="{99D6B459-DAE5-4A49-A785-76270B9BCDDB}" srcOrd="1" destOrd="0" presId="urn:microsoft.com/office/officeart/2005/8/layout/vProcess5"/>
    <dgm:cxn modelId="{DE64967A-9DBF-40C1-A8B7-235F41C92CF8}" type="presParOf" srcId="{C39B504B-65DE-4ED3-9132-A4ED962C219C}" destId="{66DBBB70-ED0F-40D8-8A13-0C8AE6CC0C88}" srcOrd="2" destOrd="0" presId="urn:microsoft.com/office/officeart/2005/8/layout/vProcess5"/>
    <dgm:cxn modelId="{E2443768-08B4-49EC-B6A0-6250974F7231}" type="presParOf" srcId="{C39B504B-65DE-4ED3-9132-A4ED962C219C}" destId="{924AB07F-8D57-4FEE-A17D-99EC855B198C}" srcOrd="3" destOrd="0" presId="urn:microsoft.com/office/officeart/2005/8/layout/vProcess5"/>
    <dgm:cxn modelId="{86AB6655-961E-4C8E-8BEE-F0916EB022EA}" type="presParOf" srcId="{C39B504B-65DE-4ED3-9132-A4ED962C219C}" destId="{8BBEF723-A8BA-406F-A565-F7D4591011A4}" srcOrd="4" destOrd="0" presId="urn:microsoft.com/office/officeart/2005/8/layout/vProcess5"/>
    <dgm:cxn modelId="{32BB4943-BBF7-4FFB-BB82-D63D9148CA70}" type="presParOf" srcId="{C39B504B-65DE-4ED3-9132-A4ED962C219C}" destId="{8F74353C-1D40-4F62-9923-6F3F1722D0CF}" srcOrd="5" destOrd="0" presId="urn:microsoft.com/office/officeart/2005/8/layout/vProcess5"/>
    <dgm:cxn modelId="{374BCF5B-6D84-4DD0-A777-B50EA844250F}" type="presParOf" srcId="{C39B504B-65DE-4ED3-9132-A4ED962C219C}" destId="{86F024BD-132C-45AD-8957-5B64AE08F51C}" srcOrd="6" destOrd="0" presId="urn:microsoft.com/office/officeart/2005/8/layout/vProcess5"/>
    <dgm:cxn modelId="{6CE8CF8E-1B5A-4059-91EA-100E3F5176A2}" type="presParOf" srcId="{C39B504B-65DE-4ED3-9132-A4ED962C219C}" destId="{E8C94E86-4345-4D54-873A-00A53B8ABC2C}" srcOrd="7" destOrd="0" presId="urn:microsoft.com/office/officeart/2005/8/layout/vProcess5"/>
    <dgm:cxn modelId="{0D8DA49A-D499-4807-80A2-10577BA79A42}" type="presParOf" srcId="{C39B504B-65DE-4ED3-9132-A4ED962C219C}" destId="{3282E86D-A0B2-4DE8-B763-CDF2591541B9}" srcOrd="8" destOrd="0" presId="urn:microsoft.com/office/officeart/2005/8/layout/vProcess5"/>
    <dgm:cxn modelId="{3573207D-A974-45EF-BA70-EC6EE1E63170}" type="presParOf" srcId="{C39B504B-65DE-4ED3-9132-A4ED962C219C}" destId="{5F3FEC56-CB10-4DD6-B084-62084DB21AF4}" srcOrd="9" destOrd="0" presId="urn:microsoft.com/office/officeart/2005/8/layout/vProcess5"/>
    <dgm:cxn modelId="{4435D1CE-853B-4D5E-A913-F24DB811DA58}" type="presParOf" srcId="{C39B504B-65DE-4ED3-9132-A4ED962C219C}" destId="{9E8EA422-1DA9-4F15-903E-B5E76A2CA71D}" srcOrd="10" destOrd="0" presId="urn:microsoft.com/office/officeart/2005/8/layout/vProcess5"/>
    <dgm:cxn modelId="{B6B91171-C8D2-4FA8-836E-4E777FC55E45}" type="presParOf" srcId="{C39B504B-65DE-4ED3-9132-A4ED962C219C}" destId="{95C20F3A-2622-462A-8A75-7452E7338A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FA707A-ED59-4046-A1DE-57FC87669800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E0C8D2-FEE9-4B14-A690-F5D0C352AD37}">
      <dgm:prSet phldrT="[Texto]" phldr="1" custT="1"/>
      <dgm:spPr/>
      <dgm:t>
        <a:bodyPr/>
        <a:lstStyle/>
        <a:p>
          <a:endParaRPr lang="en-US" sz="2600"/>
        </a:p>
      </dgm:t>
    </dgm:pt>
    <dgm:pt modelId="{240E2967-7646-4790-A08B-37406B2B2DBC}" type="parTrans" cxnId="{8B71A52F-0FB8-4D72-909F-6AC67DB9F7FB}">
      <dgm:prSet/>
      <dgm:spPr/>
      <dgm:t>
        <a:bodyPr/>
        <a:lstStyle/>
        <a:p>
          <a:endParaRPr lang="en-US" sz="2600"/>
        </a:p>
      </dgm:t>
    </dgm:pt>
    <dgm:pt modelId="{2B9837CF-3CED-4088-B012-3E6F4F8D2A50}" type="sibTrans" cxnId="{8B71A52F-0FB8-4D72-909F-6AC67DB9F7FB}">
      <dgm:prSet/>
      <dgm:spPr/>
      <dgm:t>
        <a:bodyPr/>
        <a:lstStyle/>
        <a:p>
          <a:endParaRPr lang="en-US" sz="2600"/>
        </a:p>
      </dgm:t>
    </dgm:pt>
    <dgm:pt modelId="{6031B047-C0C6-4EB2-9739-848F19B45E86}">
      <dgm:prSet phldrT="[Texto]" custT="1"/>
      <dgm:spPr/>
      <dgm:t>
        <a:bodyPr/>
        <a:lstStyle/>
        <a:p>
          <a:r>
            <a:rPr lang="es-MX" sz="2600" dirty="0" err="1" smtClean="0"/>
            <a:t>Sharing</a:t>
          </a:r>
          <a:r>
            <a:rPr lang="es-MX" sz="2600" dirty="0" smtClean="0"/>
            <a:t> </a:t>
          </a:r>
          <a:r>
            <a:rPr lang="es-MX" sz="2600" dirty="0" err="1" smtClean="0"/>
            <a:t>knowledge</a:t>
          </a:r>
          <a:r>
            <a:rPr lang="es-MX" sz="2600" dirty="0" smtClean="0"/>
            <a:t> </a:t>
          </a:r>
          <a:r>
            <a:rPr lang="es-MX" sz="2600" dirty="0" err="1" smtClean="0"/>
            <a:t>with</a:t>
          </a:r>
          <a:r>
            <a:rPr lang="es-MX" sz="2600" dirty="0" smtClean="0"/>
            <a:t> </a:t>
          </a:r>
          <a:r>
            <a:rPr lang="es-MX" sz="2600" dirty="0" err="1" smtClean="0"/>
            <a:t>stakeholders</a:t>
          </a:r>
          <a:r>
            <a:rPr lang="es-MX" sz="2600" dirty="0" smtClean="0"/>
            <a:t> (IBP).</a:t>
          </a:r>
          <a:endParaRPr lang="en-US" sz="2600" dirty="0"/>
        </a:p>
      </dgm:t>
    </dgm:pt>
    <dgm:pt modelId="{1622EED2-75DF-4489-A769-57FF12C84A58}" type="parTrans" cxnId="{7BDD737A-600C-4837-BFC2-2C574D9F2DF6}">
      <dgm:prSet/>
      <dgm:spPr/>
      <dgm:t>
        <a:bodyPr/>
        <a:lstStyle/>
        <a:p>
          <a:endParaRPr lang="en-US" sz="2600"/>
        </a:p>
      </dgm:t>
    </dgm:pt>
    <dgm:pt modelId="{C842599F-0440-44B2-90DC-0667E59EE962}" type="sibTrans" cxnId="{7BDD737A-600C-4837-BFC2-2C574D9F2DF6}">
      <dgm:prSet/>
      <dgm:spPr/>
      <dgm:t>
        <a:bodyPr/>
        <a:lstStyle/>
        <a:p>
          <a:endParaRPr lang="en-US" sz="2600"/>
        </a:p>
      </dgm:t>
    </dgm:pt>
    <dgm:pt modelId="{7F042CB1-1FC7-44B7-BD1E-F57704BC53F6}">
      <dgm:prSet phldrT="[Texto]" phldr="1" custT="1"/>
      <dgm:spPr/>
      <dgm:t>
        <a:bodyPr/>
        <a:lstStyle/>
        <a:p>
          <a:endParaRPr lang="en-US" sz="2600"/>
        </a:p>
      </dgm:t>
    </dgm:pt>
    <dgm:pt modelId="{E77FE69F-1BC9-4D99-A376-3A96EB86BBAD}" type="parTrans" cxnId="{B5F82C8A-A3A0-4372-8E49-717B7FBA2BC8}">
      <dgm:prSet/>
      <dgm:spPr/>
      <dgm:t>
        <a:bodyPr/>
        <a:lstStyle/>
        <a:p>
          <a:endParaRPr lang="en-US" sz="2600"/>
        </a:p>
      </dgm:t>
    </dgm:pt>
    <dgm:pt modelId="{3B996232-52BC-4FCC-B99D-38DC9BE1B1E3}" type="sibTrans" cxnId="{B5F82C8A-A3A0-4372-8E49-717B7FBA2BC8}">
      <dgm:prSet/>
      <dgm:spPr/>
      <dgm:t>
        <a:bodyPr/>
        <a:lstStyle/>
        <a:p>
          <a:endParaRPr lang="en-US" sz="2600"/>
        </a:p>
      </dgm:t>
    </dgm:pt>
    <dgm:pt modelId="{B57D0CDF-1806-4048-9BBE-E5A039034F4F}">
      <dgm:prSet phldrT="[Texto]" custT="1"/>
      <dgm:spPr/>
      <dgm:t>
        <a:bodyPr/>
        <a:lstStyle/>
        <a:p>
          <a:r>
            <a:rPr lang="es-MX" sz="2600" dirty="0" err="1" smtClean="0"/>
            <a:t>Potential</a:t>
          </a:r>
          <a:r>
            <a:rPr lang="es-MX" sz="2600" dirty="0" smtClean="0"/>
            <a:t> international </a:t>
          </a:r>
          <a:r>
            <a:rPr lang="es-MX" sz="2600" dirty="0" err="1" smtClean="0"/>
            <a:t>joint</a:t>
          </a:r>
          <a:r>
            <a:rPr lang="es-MX" sz="2600" dirty="0" smtClean="0"/>
            <a:t> </a:t>
          </a:r>
          <a:r>
            <a:rPr lang="es-MX" sz="2600" dirty="0" err="1" smtClean="0"/>
            <a:t>synergies</a:t>
          </a:r>
          <a:r>
            <a:rPr lang="es-MX" sz="2600" dirty="0" smtClean="0"/>
            <a:t> to </a:t>
          </a:r>
          <a:r>
            <a:rPr lang="es-MX" sz="2600" dirty="0" err="1" smtClean="0"/>
            <a:t>improve</a:t>
          </a:r>
          <a:r>
            <a:rPr lang="es-MX" sz="2600" dirty="0" smtClean="0"/>
            <a:t> </a:t>
          </a:r>
          <a:r>
            <a:rPr lang="es-MX" sz="2600" dirty="0" err="1" smtClean="0"/>
            <a:t>the</a:t>
          </a:r>
          <a:r>
            <a:rPr lang="es-MX" sz="2600" dirty="0" smtClean="0"/>
            <a:t> audit </a:t>
          </a:r>
          <a:r>
            <a:rPr lang="es-MX" sz="2600" dirty="0" err="1" smtClean="0"/>
            <a:t>work</a:t>
          </a:r>
          <a:r>
            <a:rPr lang="es-MX" sz="2600" dirty="0" smtClean="0"/>
            <a:t>.</a:t>
          </a:r>
          <a:endParaRPr lang="en-US" sz="2600" dirty="0"/>
        </a:p>
      </dgm:t>
    </dgm:pt>
    <dgm:pt modelId="{CCD86CDF-D4FD-4182-8559-04417E6D9D94}" type="parTrans" cxnId="{4D3DB69D-F033-4AFD-BCC3-9F06538F5C36}">
      <dgm:prSet/>
      <dgm:spPr/>
      <dgm:t>
        <a:bodyPr/>
        <a:lstStyle/>
        <a:p>
          <a:endParaRPr lang="en-US" sz="2600"/>
        </a:p>
      </dgm:t>
    </dgm:pt>
    <dgm:pt modelId="{55137CA8-6367-4B5F-978A-4C0271D9DD10}" type="sibTrans" cxnId="{4D3DB69D-F033-4AFD-BCC3-9F06538F5C36}">
      <dgm:prSet/>
      <dgm:spPr/>
      <dgm:t>
        <a:bodyPr/>
        <a:lstStyle/>
        <a:p>
          <a:endParaRPr lang="en-US" sz="2600"/>
        </a:p>
      </dgm:t>
    </dgm:pt>
    <dgm:pt modelId="{8ECCD123-66A1-48DE-A8AF-B3C0A7EDFB00}" type="pres">
      <dgm:prSet presAssocID="{6EFA707A-ED59-4046-A1DE-57FC876698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12484A8-EC62-4F17-A44E-D5B2F0515A30}" type="pres">
      <dgm:prSet presAssocID="{9FE0C8D2-FEE9-4B14-A690-F5D0C352AD37}" presName="composite" presStyleCnt="0"/>
      <dgm:spPr/>
    </dgm:pt>
    <dgm:pt modelId="{8F062B6C-3814-45DB-8939-4EB267F7095C}" type="pres">
      <dgm:prSet presAssocID="{9FE0C8D2-FEE9-4B14-A690-F5D0C352AD3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BFDEAA-8DD8-4885-871F-5DD4D0EFF3A2}" type="pres">
      <dgm:prSet presAssocID="{9FE0C8D2-FEE9-4B14-A690-F5D0C352AD3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AD58C2-C880-4C62-80FB-A133B0402124}" type="pres">
      <dgm:prSet presAssocID="{2B9837CF-3CED-4088-B012-3E6F4F8D2A50}" presName="sp" presStyleCnt="0"/>
      <dgm:spPr/>
    </dgm:pt>
    <dgm:pt modelId="{541B2596-5B37-488B-A21E-2AC07193522F}" type="pres">
      <dgm:prSet presAssocID="{7F042CB1-1FC7-44B7-BD1E-F57704BC53F6}" presName="composite" presStyleCnt="0"/>
      <dgm:spPr/>
    </dgm:pt>
    <dgm:pt modelId="{422DFA60-E008-4C42-828A-EA527E8100F1}" type="pres">
      <dgm:prSet presAssocID="{7F042CB1-1FC7-44B7-BD1E-F57704BC53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69ACEF-8075-4A0D-88F1-9CD0F2C2BFBD}" type="pres">
      <dgm:prSet presAssocID="{7F042CB1-1FC7-44B7-BD1E-F57704BC53F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66EB3-3A80-4134-A1D6-39FC8626FC8D}" type="presOf" srcId="{B57D0CDF-1806-4048-9BBE-E5A039034F4F}" destId="{6A69ACEF-8075-4A0D-88F1-9CD0F2C2BFBD}" srcOrd="0" destOrd="0" presId="urn:microsoft.com/office/officeart/2005/8/layout/chevron2"/>
    <dgm:cxn modelId="{8B71A52F-0FB8-4D72-909F-6AC67DB9F7FB}" srcId="{6EFA707A-ED59-4046-A1DE-57FC87669800}" destId="{9FE0C8D2-FEE9-4B14-A690-F5D0C352AD37}" srcOrd="0" destOrd="0" parTransId="{240E2967-7646-4790-A08B-37406B2B2DBC}" sibTransId="{2B9837CF-3CED-4088-B012-3E6F4F8D2A50}"/>
    <dgm:cxn modelId="{DED5AAEB-BCC6-4070-BAF2-CB0B5C2D89C9}" type="presOf" srcId="{6EFA707A-ED59-4046-A1DE-57FC87669800}" destId="{8ECCD123-66A1-48DE-A8AF-B3C0A7EDFB00}" srcOrd="0" destOrd="0" presId="urn:microsoft.com/office/officeart/2005/8/layout/chevron2"/>
    <dgm:cxn modelId="{1B3553BD-678C-4AA1-B722-EE41D51C817E}" type="presOf" srcId="{9FE0C8D2-FEE9-4B14-A690-F5D0C352AD37}" destId="{8F062B6C-3814-45DB-8939-4EB267F7095C}" srcOrd="0" destOrd="0" presId="urn:microsoft.com/office/officeart/2005/8/layout/chevron2"/>
    <dgm:cxn modelId="{4D3DB69D-F033-4AFD-BCC3-9F06538F5C36}" srcId="{7F042CB1-1FC7-44B7-BD1E-F57704BC53F6}" destId="{B57D0CDF-1806-4048-9BBE-E5A039034F4F}" srcOrd="0" destOrd="0" parTransId="{CCD86CDF-D4FD-4182-8559-04417E6D9D94}" sibTransId="{55137CA8-6367-4B5F-978A-4C0271D9DD10}"/>
    <dgm:cxn modelId="{7BDD737A-600C-4837-BFC2-2C574D9F2DF6}" srcId="{9FE0C8D2-FEE9-4B14-A690-F5D0C352AD37}" destId="{6031B047-C0C6-4EB2-9739-848F19B45E86}" srcOrd="0" destOrd="0" parTransId="{1622EED2-75DF-4489-A769-57FF12C84A58}" sibTransId="{C842599F-0440-44B2-90DC-0667E59EE962}"/>
    <dgm:cxn modelId="{B5F82C8A-A3A0-4372-8E49-717B7FBA2BC8}" srcId="{6EFA707A-ED59-4046-A1DE-57FC87669800}" destId="{7F042CB1-1FC7-44B7-BD1E-F57704BC53F6}" srcOrd="1" destOrd="0" parTransId="{E77FE69F-1BC9-4D99-A376-3A96EB86BBAD}" sibTransId="{3B996232-52BC-4FCC-B99D-38DC9BE1B1E3}"/>
    <dgm:cxn modelId="{DD009B3F-28D6-40C5-8475-508F8686100D}" type="presOf" srcId="{6031B047-C0C6-4EB2-9739-848F19B45E86}" destId="{02BFDEAA-8DD8-4885-871F-5DD4D0EFF3A2}" srcOrd="0" destOrd="0" presId="urn:microsoft.com/office/officeart/2005/8/layout/chevron2"/>
    <dgm:cxn modelId="{339A369B-8614-4F65-8181-5450DB1152C0}" type="presOf" srcId="{7F042CB1-1FC7-44B7-BD1E-F57704BC53F6}" destId="{422DFA60-E008-4C42-828A-EA527E8100F1}" srcOrd="0" destOrd="0" presId="urn:microsoft.com/office/officeart/2005/8/layout/chevron2"/>
    <dgm:cxn modelId="{D7AAA7DE-B675-46EC-BAF1-C227062B8BE8}" type="presParOf" srcId="{8ECCD123-66A1-48DE-A8AF-B3C0A7EDFB00}" destId="{A12484A8-EC62-4F17-A44E-D5B2F0515A30}" srcOrd="0" destOrd="0" presId="urn:microsoft.com/office/officeart/2005/8/layout/chevron2"/>
    <dgm:cxn modelId="{D88476FB-83D6-43B8-B9C7-D29CC60FBF03}" type="presParOf" srcId="{A12484A8-EC62-4F17-A44E-D5B2F0515A30}" destId="{8F062B6C-3814-45DB-8939-4EB267F7095C}" srcOrd="0" destOrd="0" presId="urn:microsoft.com/office/officeart/2005/8/layout/chevron2"/>
    <dgm:cxn modelId="{B44816D5-047A-4C04-A068-11DAF390910E}" type="presParOf" srcId="{A12484A8-EC62-4F17-A44E-D5B2F0515A30}" destId="{02BFDEAA-8DD8-4885-871F-5DD4D0EFF3A2}" srcOrd="1" destOrd="0" presId="urn:microsoft.com/office/officeart/2005/8/layout/chevron2"/>
    <dgm:cxn modelId="{8654FC55-BC13-43A0-B4B4-00978C258DCE}" type="presParOf" srcId="{8ECCD123-66A1-48DE-A8AF-B3C0A7EDFB00}" destId="{A1AD58C2-C880-4C62-80FB-A133B0402124}" srcOrd="1" destOrd="0" presId="urn:microsoft.com/office/officeart/2005/8/layout/chevron2"/>
    <dgm:cxn modelId="{12E5D0E3-0132-456F-AF32-4F037C50CCCF}" type="presParOf" srcId="{8ECCD123-66A1-48DE-A8AF-B3C0A7EDFB00}" destId="{541B2596-5B37-488B-A21E-2AC07193522F}" srcOrd="2" destOrd="0" presId="urn:microsoft.com/office/officeart/2005/8/layout/chevron2"/>
    <dgm:cxn modelId="{DC62BF91-8D07-492D-BB8F-B72BFC142CD4}" type="presParOf" srcId="{541B2596-5B37-488B-A21E-2AC07193522F}" destId="{422DFA60-E008-4C42-828A-EA527E8100F1}" srcOrd="0" destOrd="0" presId="urn:microsoft.com/office/officeart/2005/8/layout/chevron2"/>
    <dgm:cxn modelId="{F85B955E-BA90-4D08-8B57-CC2FFEC40333}" type="presParOf" srcId="{541B2596-5B37-488B-A21E-2AC07193522F}" destId="{6A69ACEF-8075-4A0D-88F1-9CD0F2C2BF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F1D116F-213A-4F64-A0CD-7F2FDBD87894}" type="doc">
      <dgm:prSet loTypeId="urn:microsoft.com/office/officeart/2008/layout/VerticalAccent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9DBACD8-A52E-4751-8F57-828D70C8CC9A}">
      <dgm:prSet phldrT="[Texto]"/>
      <dgm:spPr>
        <a:xfrm>
          <a:off x="0" y="251063"/>
          <a:ext cx="6760075" cy="417766"/>
        </a:xfrm>
      </dgm:spPr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Opinion on Goal 3 matters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65150E-D518-4D56-8428-52BAF2FDD80C}" type="parTrans" cxnId="{DAA5B783-065C-43B7-A706-988CD92C9525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EB0815-9A4C-4AFE-A870-629C2FE73FDE}" type="sibTrans" cxnId="{DAA5B783-065C-43B7-A706-988CD92C9525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9B5DE7-46E3-46F2-8643-3A9D7DA69AF8}">
      <dgm:prSet phldrT="[Texto]"/>
      <dgm:spPr>
        <a:xfrm>
          <a:off x="496856" y="1511"/>
          <a:ext cx="5480858" cy="201636"/>
        </a:xfrm>
      </dgm:spPr>
      <dgm:t>
        <a:bodyPr/>
        <a:lstStyle/>
        <a:p>
          <a:pPr algn="ctr"/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4E3466-1DE9-4E68-8236-A29969C200A3}" type="sibTrans" cxnId="{0534A956-5928-4648-AEC7-FBDDB499B4E6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F179D4-3C02-4DA3-8602-8B7D5B539320}" type="parTrans" cxnId="{0534A956-5928-4648-AEC7-FBDDB499B4E6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40B35-769F-4013-9CDD-E1D39D6F9C38}">
      <dgm:prSet phldrT="[Texto]"/>
      <dgm:spPr>
        <a:xfrm>
          <a:off x="0" y="1631479"/>
          <a:ext cx="6744235" cy="328592"/>
        </a:xfrm>
      </dgm:spPr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Migration of the WGVBS website to the KSC portal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0DC05-3553-4B8F-BE83-BB6C5B0786AF}">
      <dgm:prSet phldrT="[Texto]"/>
      <dgm:spPr>
        <a:xfrm>
          <a:off x="496856" y="1388768"/>
          <a:ext cx="5480858" cy="201636"/>
        </a:xfrm>
      </dgm:spPr>
      <dgm:t>
        <a:bodyPr/>
        <a:lstStyle/>
        <a:p>
          <a:pPr algn="ctr"/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D0E39-7F77-40EC-B3ED-0CE7E72005A5}" type="sibTrans" cxnId="{792533E2-3B15-49F9-A28A-DE4FBC40AA6D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4CEBD6-7D16-44C2-8800-7D06F4B5673A}" type="parTrans" cxnId="{792533E2-3B15-49F9-A28A-DE4FBC40AA6D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5DE2E-7E2D-4D3A-908C-F934404A0B06}" type="sibTrans" cxnId="{2D3E378C-AF55-4D6F-9F25-2C13515EB706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80F3E-D944-461E-B3F5-4696FF9FC9FA}" type="parTrans" cxnId="{2D3E378C-AF55-4D6F-9F25-2C13515EB706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B60ECB-B430-47BF-B888-2AAF1FCE51B3}">
      <dgm:prSet phldrT="[Texto]"/>
      <dgm:spPr>
        <a:xfrm>
          <a:off x="0" y="989279"/>
          <a:ext cx="6744235" cy="328592"/>
        </a:xfrm>
      </dgm:spPr>
      <dgm:t>
        <a:bodyPr/>
        <a:lstStyle/>
        <a:p>
          <a:pPr algn="ctr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2020 &amp; 2021 WGVBS meetings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822ABF-5E5D-4041-919B-12222551A8A5}">
      <dgm:prSet phldrT="[Texto]"/>
      <dgm:spPr>
        <a:xfrm>
          <a:off x="496856" y="746568"/>
          <a:ext cx="5480858" cy="201636"/>
        </a:xfrm>
      </dgm:spPr>
      <dgm:t>
        <a:bodyPr/>
        <a:lstStyle/>
        <a:p>
          <a:pPr algn="ctr"/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D6757B-79FD-4255-A039-05E6911157B0}" type="sibTrans" cxnId="{AB52B21C-4577-45EE-A4F0-7C40132730B6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005DE4-8EE8-44DD-945B-287A8BC076A7}" type="parTrans" cxnId="{AB52B21C-4577-45EE-A4F0-7C40132730B6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B96EAB-15FA-442F-AF66-8309E46C4C14}" type="sibTrans" cxnId="{0F4F5172-EB0D-495F-A7C9-21CD6D416654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8CC972-5FAE-4E5A-912F-5B5C54D19723}" type="parTrans" cxnId="{0F4F5172-EB0D-495F-A7C9-21CD6D416654}">
      <dgm:prSet/>
      <dgm:spPr/>
      <dgm:t>
        <a:bodyPr/>
        <a:lstStyle/>
        <a:p>
          <a:pPr algn="ctr"/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DDFFF-A132-46EE-B786-2466C283DC3B}" type="pres">
      <dgm:prSet presAssocID="{FF1D116F-213A-4F64-A0CD-7F2FDBD8789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064C8E2-E5CE-46EC-A306-561C912893FD}" type="pres">
      <dgm:prSet presAssocID="{1D9B5DE7-46E3-46F2-8643-3A9D7DA69AF8}" presName="parenttextcomposite" presStyleCnt="0"/>
      <dgm:spPr/>
      <dgm:t>
        <a:bodyPr/>
        <a:lstStyle/>
        <a:p>
          <a:endParaRPr lang="en-US"/>
        </a:p>
      </dgm:t>
    </dgm:pt>
    <dgm:pt modelId="{F5ADA3CF-68AB-45FB-A079-EB215346F835}" type="pres">
      <dgm:prSet presAssocID="{1D9B5DE7-46E3-46F2-8643-3A9D7DA69AF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DF7B-54BA-4133-A0CE-99F6D14B8880}" type="pres">
      <dgm:prSet presAssocID="{1D9B5DE7-46E3-46F2-8643-3A9D7DA69AF8}" presName="composite" presStyleCnt="0"/>
      <dgm:spPr/>
      <dgm:t>
        <a:bodyPr/>
        <a:lstStyle/>
        <a:p>
          <a:endParaRPr lang="en-US"/>
        </a:p>
      </dgm:t>
    </dgm:pt>
    <dgm:pt modelId="{55572CF1-F083-4BD2-B832-A4F2227A96B6}" type="pres">
      <dgm:prSet presAssocID="{1D9B5DE7-46E3-46F2-8643-3A9D7DA69AF8}" presName="chevron1" presStyleLbl="alignNode1" presStyleIdx="0" presStyleCnt="21"/>
      <dgm:spPr>
        <a:xfrm>
          <a:off x="3870310" y="203147"/>
          <a:ext cx="1406559" cy="513598"/>
        </a:xfrm>
      </dgm:spPr>
      <dgm:t>
        <a:bodyPr/>
        <a:lstStyle/>
        <a:p>
          <a:endParaRPr lang="es-MX"/>
        </a:p>
      </dgm:t>
    </dgm:pt>
    <dgm:pt modelId="{E1FA9687-B768-4F67-AA34-D3A78BB2FA2A}" type="pres">
      <dgm:prSet presAssocID="{1D9B5DE7-46E3-46F2-8643-3A9D7DA69AF8}" presName="chevron2" presStyleLbl="alignNode1" presStyleIdx="1" presStyleCnt="21"/>
      <dgm:spPr>
        <a:xfrm>
          <a:off x="4182063" y="203147"/>
          <a:ext cx="1406559" cy="513598"/>
        </a:xfrm>
      </dgm:spPr>
      <dgm:t>
        <a:bodyPr/>
        <a:lstStyle/>
        <a:p>
          <a:endParaRPr lang="es-MX"/>
        </a:p>
      </dgm:t>
    </dgm:pt>
    <dgm:pt modelId="{AA6E66A4-A1B8-4E8E-B53F-995E134799DD}" type="pres">
      <dgm:prSet presAssocID="{1D9B5DE7-46E3-46F2-8643-3A9D7DA69AF8}" presName="chevron3" presStyleLbl="alignNode1" presStyleIdx="2" presStyleCnt="21"/>
      <dgm:spPr>
        <a:xfrm>
          <a:off x="4494062" y="203147"/>
          <a:ext cx="1406559" cy="513598"/>
        </a:xfrm>
      </dgm:spPr>
      <dgm:t>
        <a:bodyPr/>
        <a:lstStyle/>
        <a:p>
          <a:endParaRPr lang="es-MX"/>
        </a:p>
      </dgm:t>
    </dgm:pt>
    <dgm:pt modelId="{EF512F55-F16B-4966-8558-3F4018057642}" type="pres">
      <dgm:prSet presAssocID="{1D9B5DE7-46E3-46F2-8643-3A9D7DA69AF8}" presName="chevron4" presStyleLbl="alignNode1" presStyleIdx="3" presStyleCnt="21"/>
      <dgm:spPr>
        <a:xfrm>
          <a:off x="4805814" y="203147"/>
          <a:ext cx="1406559" cy="513598"/>
        </a:xfrm>
      </dgm:spPr>
      <dgm:t>
        <a:bodyPr/>
        <a:lstStyle/>
        <a:p>
          <a:endParaRPr lang="es-MX"/>
        </a:p>
      </dgm:t>
    </dgm:pt>
    <dgm:pt modelId="{6984DBC1-781D-431C-BF35-39182C8DE7BB}" type="pres">
      <dgm:prSet presAssocID="{1D9B5DE7-46E3-46F2-8643-3A9D7DA69AF8}" presName="chevron5" presStyleLbl="alignNode1" presStyleIdx="4" presStyleCnt="21"/>
      <dgm:spPr>
        <a:xfrm>
          <a:off x="5117813" y="203147"/>
          <a:ext cx="1406559" cy="513598"/>
        </a:xfrm>
      </dgm:spPr>
      <dgm:t>
        <a:bodyPr/>
        <a:lstStyle/>
        <a:p>
          <a:endParaRPr lang="es-MX"/>
        </a:p>
      </dgm:t>
    </dgm:pt>
    <dgm:pt modelId="{A3554797-F4EF-4D41-B78B-C4181871FA61}" type="pres">
      <dgm:prSet presAssocID="{1D9B5DE7-46E3-46F2-8643-3A9D7DA69AF8}" presName="chevron6" presStyleLbl="alignNode1" presStyleIdx="5" presStyleCnt="21"/>
      <dgm:spPr>
        <a:xfrm>
          <a:off x="5429565" y="203147"/>
          <a:ext cx="1406559" cy="513598"/>
        </a:xfrm>
      </dgm:spPr>
      <dgm:t>
        <a:bodyPr/>
        <a:lstStyle/>
        <a:p>
          <a:endParaRPr lang="es-MX"/>
        </a:p>
      </dgm:t>
    </dgm:pt>
    <dgm:pt modelId="{DC32EB5C-125B-4D91-BB44-150E17281505}" type="pres">
      <dgm:prSet presAssocID="{1D9B5DE7-46E3-46F2-8643-3A9D7DA69AF8}" presName="chevron7" presStyleLbl="alignNode1" presStyleIdx="6" presStyleCnt="21"/>
      <dgm:spPr>
        <a:xfrm>
          <a:off x="5741564" y="203147"/>
          <a:ext cx="1406559" cy="513598"/>
        </a:xfrm>
      </dgm:spPr>
      <dgm:t>
        <a:bodyPr/>
        <a:lstStyle/>
        <a:p>
          <a:endParaRPr lang="es-MX"/>
        </a:p>
      </dgm:t>
    </dgm:pt>
    <dgm:pt modelId="{80824095-96FA-474B-9E3F-0023E9C2909D}" type="pres">
      <dgm:prSet presAssocID="{1D9B5DE7-46E3-46F2-8643-3A9D7DA69AF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36A0F-7409-4CB9-B207-8401EB637319}" type="pres">
      <dgm:prSet presAssocID="{D54E3466-1DE9-4E68-8236-A29969C200A3}" presName="sibTrans" presStyleCnt="0"/>
      <dgm:spPr/>
      <dgm:t>
        <a:bodyPr/>
        <a:lstStyle/>
        <a:p>
          <a:endParaRPr lang="en-US"/>
        </a:p>
      </dgm:t>
    </dgm:pt>
    <dgm:pt modelId="{0571BE5A-F576-448A-9685-842214D92784}" type="pres">
      <dgm:prSet presAssocID="{F5822ABF-5E5D-4041-919B-12222551A8A5}" presName="parenttextcomposite" presStyleCnt="0"/>
      <dgm:spPr/>
      <dgm:t>
        <a:bodyPr/>
        <a:lstStyle/>
        <a:p>
          <a:endParaRPr lang="en-US"/>
        </a:p>
      </dgm:t>
    </dgm:pt>
    <dgm:pt modelId="{1AC3F1C5-6CC7-43A1-BA4F-B2F8F03B2F55}" type="pres">
      <dgm:prSet presAssocID="{F5822ABF-5E5D-4041-919B-12222551A8A5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E45BB1-5A62-4758-B61E-26F2D03C9DF8}" type="pres">
      <dgm:prSet presAssocID="{F5822ABF-5E5D-4041-919B-12222551A8A5}" presName="composite" presStyleCnt="0"/>
      <dgm:spPr/>
      <dgm:t>
        <a:bodyPr/>
        <a:lstStyle/>
        <a:p>
          <a:endParaRPr lang="en-US"/>
        </a:p>
      </dgm:t>
    </dgm:pt>
    <dgm:pt modelId="{78AB8DC6-D06F-4D4B-80A0-9B043AC9DD03}" type="pres">
      <dgm:prSet presAssocID="{F5822ABF-5E5D-4041-919B-12222551A8A5}" presName="chevron1" presStyleLbl="alignNode1" presStyleIdx="7" presStyleCnt="21"/>
      <dgm:spPr>
        <a:xfrm>
          <a:off x="3924410" y="948205"/>
          <a:ext cx="1282520" cy="410740"/>
        </a:xfrm>
      </dgm:spPr>
      <dgm:t>
        <a:bodyPr/>
        <a:lstStyle/>
        <a:p>
          <a:endParaRPr lang="es-MX"/>
        </a:p>
      </dgm:t>
    </dgm:pt>
    <dgm:pt modelId="{3FC5BBDB-D2AC-4446-BE8E-53884CDB178D}" type="pres">
      <dgm:prSet presAssocID="{F5822ABF-5E5D-4041-919B-12222551A8A5}" presName="chevron2" presStyleLbl="alignNode1" presStyleIdx="8" presStyleCnt="21"/>
      <dgm:spPr>
        <a:xfrm>
          <a:off x="4236162" y="948205"/>
          <a:ext cx="1282520" cy="410740"/>
        </a:xfrm>
      </dgm:spPr>
      <dgm:t>
        <a:bodyPr/>
        <a:lstStyle/>
        <a:p>
          <a:endParaRPr lang="es-MX"/>
        </a:p>
      </dgm:t>
    </dgm:pt>
    <dgm:pt modelId="{AC676B4A-4657-47DC-B486-A7721547FB3B}" type="pres">
      <dgm:prSet presAssocID="{F5822ABF-5E5D-4041-919B-12222551A8A5}" presName="chevron3" presStyleLbl="alignNode1" presStyleIdx="9" presStyleCnt="21"/>
      <dgm:spPr>
        <a:xfrm>
          <a:off x="4548161" y="948205"/>
          <a:ext cx="1282520" cy="410740"/>
        </a:xfrm>
      </dgm:spPr>
      <dgm:t>
        <a:bodyPr/>
        <a:lstStyle/>
        <a:p>
          <a:endParaRPr lang="es-MX"/>
        </a:p>
      </dgm:t>
    </dgm:pt>
    <dgm:pt modelId="{1F45A4BD-DEF7-456D-88E0-5B092C877D2C}" type="pres">
      <dgm:prSet presAssocID="{F5822ABF-5E5D-4041-919B-12222551A8A5}" presName="chevron4" presStyleLbl="alignNode1" presStyleIdx="10" presStyleCnt="21"/>
      <dgm:spPr>
        <a:xfrm>
          <a:off x="4859913" y="948205"/>
          <a:ext cx="1282520" cy="410740"/>
        </a:xfrm>
      </dgm:spPr>
      <dgm:t>
        <a:bodyPr/>
        <a:lstStyle/>
        <a:p>
          <a:endParaRPr lang="es-MX"/>
        </a:p>
      </dgm:t>
    </dgm:pt>
    <dgm:pt modelId="{DF11F16E-E3C9-43C2-B9E3-BEC61F1052B5}" type="pres">
      <dgm:prSet presAssocID="{F5822ABF-5E5D-4041-919B-12222551A8A5}" presName="chevron5" presStyleLbl="alignNode1" presStyleIdx="11" presStyleCnt="21"/>
      <dgm:spPr>
        <a:xfrm>
          <a:off x="5171912" y="948205"/>
          <a:ext cx="1282520" cy="410740"/>
        </a:xfrm>
      </dgm:spPr>
      <dgm:t>
        <a:bodyPr/>
        <a:lstStyle/>
        <a:p>
          <a:endParaRPr lang="es-MX"/>
        </a:p>
      </dgm:t>
    </dgm:pt>
    <dgm:pt modelId="{3BFBF854-E221-47D0-AD6E-4D5E63507049}" type="pres">
      <dgm:prSet presAssocID="{F5822ABF-5E5D-4041-919B-12222551A8A5}" presName="chevron6" presStyleLbl="alignNode1" presStyleIdx="12" presStyleCnt="21"/>
      <dgm:spPr>
        <a:xfrm>
          <a:off x="5483664" y="948205"/>
          <a:ext cx="1282520" cy="410740"/>
        </a:xfrm>
      </dgm:spPr>
      <dgm:t>
        <a:bodyPr/>
        <a:lstStyle/>
        <a:p>
          <a:endParaRPr lang="es-MX"/>
        </a:p>
      </dgm:t>
    </dgm:pt>
    <dgm:pt modelId="{31E4DF72-6195-4C35-8D50-B825C7F2A6F2}" type="pres">
      <dgm:prSet presAssocID="{F5822ABF-5E5D-4041-919B-12222551A8A5}" presName="chevron7" presStyleLbl="alignNode1" presStyleIdx="13" presStyleCnt="21"/>
      <dgm:spPr>
        <a:xfrm>
          <a:off x="5795663" y="948205"/>
          <a:ext cx="1282520" cy="410740"/>
        </a:xfrm>
      </dgm:spPr>
      <dgm:t>
        <a:bodyPr/>
        <a:lstStyle/>
        <a:p>
          <a:endParaRPr lang="es-MX"/>
        </a:p>
      </dgm:t>
    </dgm:pt>
    <dgm:pt modelId="{47B0BBD2-0FD0-4514-A4CD-BB057605C515}" type="pres">
      <dgm:prSet presAssocID="{F5822ABF-5E5D-4041-919B-12222551A8A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4289C-A03F-4E4C-8DFB-B717E5F211F8}" type="pres">
      <dgm:prSet presAssocID="{D5D6757B-79FD-4255-A039-05E6911157B0}" presName="sibTrans" presStyleCnt="0"/>
      <dgm:spPr/>
      <dgm:t>
        <a:bodyPr/>
        <a:lstStyle/>
        <a:p>
          <a:endParaRPr lang="en-US"/>
        </a:p>
      </dgm:t>
    </dgm:pt>
    <dgm:pt modelId="{71B573C3-0877-4319-96CF-3662FF214F32}" type="pres">
      <dgm:prSet presAssocID="{2E70DC05-3553-4B8F-BE83-BB6C5B0786AF}" presName="parenttextcomposite" presStyleCnt="0"/>
      <dgm:spPr/>
      <dgm:t>
        <a:bodyPr/>
        <a:lstStyle/>
        <a:p>
          <a:endParaRPr lang="en-US"/>
        </a:p>
      </dgm:t>
    </dgm:pt>
    <dgm:pt modelId="{630FE374-974C-4EC3-8824-A1E36709C5CE}" type="pres">
      <dgm:prSet presAssocID="{2E70DC05-3553-4B8F-BE83-BB6C5B0786A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E1FA8-1E26-438E-A4DA-8B02CB5B9858}" type="pres">
      <dgm:prSet presAssocID="{2E70DC05-3553-4B8F-BE83-BB6C5B0786AF}" presName="composite" presStyleCnt="0"/>
      <dgm:spPr/>
      <dgm:t>
        <a:bodyPr/>
        <a:lstStyle/>
        <a:p>
          <a:endParaRPr lang="en-US"/>
        </a:p>
      </dgm:t>
    </dgm:pt>
    <dgm:pt modelId="{462882D0-9EDF-4459-8816-5B9F2FE75C58}" type="pres">
      <dgm:prSet presAssocID="{2E70DC05-3553-4B8F-BE83-BB6C5B0786AF}" presName="chevron1" presStyleLbl="alignNode1" presStyleIdx="14" presStyleCnt="21"/>
      <dgm:spPr>
        <a:xfrm>
          <a:off x="3924410" y="1590405"/>
          <a:ext cx="1282520" cy="410740"/>
        </a:xfrm>
      </dgm:spPr>
      <dgm:t>
        <a:bodyPr/>
        <a:lstStyle/>
        <a:p>
          <a:endParaRPr lang="es-MX"/>
        </a:p>
      </dgm:t>
    </dgm:pt>
    <dgm:pt modelId="{B8B80F89-AE65-4E0E-B2C0-89A609E09416}" type="pres">
      <dgm:prSet presAssocID="{2E70DC05-3553-4B8F-BE83-BB6C5B0786AF}" presName="chevron2" presStyleLbl="alignNode1" presStyleIdx="15" presStyleCnt="21"/>
      <dgm:spPr>
        <a:xfrm>
          <a:off x="4236162" y="1590405"/>
          <a:ext cx="1282520" cy="410740"/>
        </a:xfrm>
      </dgm:spPr>
      <dgm:t>
        <a:bodyPr/>
        <a:lstStyle/>
        <a:p>
          <a:endParaRPr lang="es-MX"/>
        </a:p>
      </dgm:t>
    </dgm:pt>
    <dgm:pt modelId="{6CBE758A-5067-43C1-A41C-259646E7A5A8}" type="pres">
      <dgm:prSet presAssocID="{2E70DC05-3553-4B8F-BE83-BB6C5B0786AF}" presName="chevron3" presStyleLbl="alignNode1" presStyleIdx="16" presStyleCnt="21"/>
      <dgm:spPr>
        <a:xfrm>
          <a:off x="4548161" y="1590405"/>
          <a:ext cx="1282520" cy="410740"/>
        </a:xfrm>
      </dgm:spPr>
      <dgm:t>
        <a:bodyPr/>
        <a:lstStyle/>
        <a:p>
          <a:endParaRPr lang="es-MX"/>
        </a:p>
      </dgm:t>
    </dgm:pt>
    <dgm:pt modelId="{29AA9B2B-E804-49B3-A72F-72D7C7FA8BDF}" type="pres">
      <dgm:prSet presAssocID="{2E70DC05-3553-4B8F-BE83-BB6C5B0786AF}" presName="chevron4" presStyleLbl="alignNode1" presStyleIdx="17" presStyleCnt="21"/>
      <dgm:spPr>
        <a:xfrm>
          <a:off x="4859913" y="1590405"/>
          <a:ext cx="1282520" cy="410740"/>
        </a:xfrm>
      </dgm:spPr>
      <dgm:t>
        <a:bodyPr/>
        <a:lstStyle/>
        <a:p>
          <a:endParaRPr lang="es-MX"/>
        </a:p>
      </dgm:t>
    </dgm:pt>
    <dgm:pt modelId="{9F55E252-3EE9-4001-98FD-D56FC0D88C66}" type="pres">
      <dgm:prSet presAssocID="{2E70DC05-3553-4B8F-BE83-BB6C5B0786AF}" presName="chevron5" presStyleLbl="alignNode1" presStyleIdx="18" presStyleCnt="21"/>
      <dgm:spPr>
        <a:xfrm>
          <a:off x="5171912" y="1590405"/>
          <a:ext cx="1282520" cy="410740"/>
        </a:xfrm>
      </dgm:spPr>
      <dgm:t>
        <a:bodyPr/>
        <a:lstStyle/>
        <a:p>
          <a:endParaRPr lang="es-MX"/>
        </a:p>
      </dgm:t>
    </dgm:pt>
    <dgm:pt modelId="{CDB69670-3861-4036-B5E0-73E9EFA5111D}" type="pres">
      <dgm:prSet presAssocID="{2E70DC05-3553-4B8F-BE83-BB6C5B0786AF}" presName="chevron6" presStyleLbl="alignNode1" presStyleIdx="19" presStyleCnt="21"/>
      <dgm:spPr>
        <a:xfrm>
          <a:off x="5483664" y="1590405"/>
          <a:ext cx="1282520" cy="410740"/>
        </a:xfrm>
      </dgm:spPr>
      <dgm:t>
        <a:bodyPr/>
        <a:lstStyle/>
        <a:p>
          <a:endParaRPr lang="es-MX"/>
        </a:p>
      </dgm:t>
    </dgm:pt>
    <dgm:pt modelId="{540DF8E3-7D8C-4C9D-9DCF-8AD25437BF2D}" type="pres">
      <dgm:prSet presAssocID="{2E70DC05-3553-4B8F-BE83-BB6C5B0786AF}" presName="chevron7" presStyleLbl="alignNode1" presStyleIdx="20" presStyleCnt="21"/>
      <dgm:spPr>
        <a:xfrm>
          <a:off x="5795663" y="1590405"/>
          <a:ext cx="1282520" cy="410740"/>
        </a:xfrm>
      </dgm:spPr>
      <dgm:t>
        <a:bodyPr/>
        <a:lstStyle/>
        <a:p>
          <a:endParaRPr lang="es-MX"/>
        </a:p>
      </dgm:t>
    </dgm:pt>
    <dgm:pt modelId="{7DEFF747-B7CD-4E38-A14E-B3C330DDDCCB}" type="pres">
      <dgm:prSet presAssocID="{2E70DC05-3553-4B8F-BE83-BB6C5B0786A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4F10A6-F75B-417E-BDAB-93849A47B422}" type="presOf" srcId="{2E70DC05-3553-4B8F-BE83-BB6C5B0786AF}" destId="{630FE374-974C-4EC3-8824-A1E36709C5CE}" srcOrd="0" destOrd="0" presId="urn:microsoft.com/office/officeart/2008/layout/VerticalAccentList"/>
    <dgm:cxn modelId="{266FE539-4144-4DC8-8E50-A9B7D1346F75}" type="presOf" srcId="{5AA40B35-769F-4013-9CDD-E1D39D6F9C38}" destId="{7DEFF747-B7CD-4E38-A14E-B3C330DDDCCB}" srcOrd="0" destOrd="0" presId="urn:microsoft.com/office/officeart/2008/layout/VerticalAccentList"/>
    <dgm:cxn modelId="{0F4F5172-EB0D-495F-A7C9-21CD6D416654}" srcId="{F5822ABF-5E5D-4041-919B-12222551A8A5}" destId="{DFB60ECB-B430-47BF-B888-2AAF1FCE51B3}" srcOrd="0" destOrd="0" parTransId="{3F8CC972-5FAE-4E5A-912F-5B5C54D19723}" sibTransId="{27B96EAB-15FA-442F-AF66-8309E46C4C14}"/>
    <dgm:cxn modelId="{4A485519-5C40-424D-BD37-4580B2343260}" type="presOf" srcId="{F5822ABF-5E5D-4041-919B-12222551A8A5}" destId="{1AC3F1C5-6CC7-43A1-BA4F-B2F8F03B2F55}" srcOrd="0" destOrd="0" presId="urn:microsoft.com/office/officeart/2008/layout/VerticalAccentList"/>
    <dgm:cxn modelId="{AB52B21C-4577-45EE-A4F0-7C40132730B6}" srcId="{FF1D116F-213A-4F64-A0CD-7F2FDBD87894}" destId="{F5822ABF-5E5D-4041-919B-12222551A8A5}" srcOrd="1" destOrd="0" parTransId="{53005DE4-8EE8-44DD-945B-287A8BC076A7}" sibTransId="{D5D6757B-79FD-4255-A039-05E6911157B0}"/>
    <dgm:cxn modelId="{F060A254-3BBB-4AB2-8ED1-7AC9271DB6E6}" type="presOf" srcId="{DFB60ECB-B430-47BF-B888-2AAF1FCE51B3}" destId="{47B0BBD2-0FD0-4514-A4CD-BB057605C515}" srcOrd="0" destOrd="0" presId="urn:microsoft.com/office/officeart/2008/layout/VerticalAccentList"/>
    <dgm:cxn modelId="{F27D86A3-484D-481A-8FF5-33A441BA6A09}" type="presOf" srcId="{FF1D116F-213A-4F64-A0CD-7F2FDBD87894}" destId="{2A3DDFFF-A132-46EE-B786-2466C283DC3B}" srcOrd="0" destOrd="0" presId="urn:microsoft.com/office/officeart/2008/layout/VerticalAccentList"/>
    <dgm:cxn modelId="{2809C007-00F9-44CE-8761-C51D909E2B9C}" type="presOf" srcId="{89DBACD8-A52E-4751-8F57-828D70C8CC9A}" destId="{80824095-96FA-474B-9E3F-0023E9C2909D}" srcOrd="0" destOrd="0" presId="urn:microsoft.com/office/officeart/2008/layout/VerticalAccentList"/>
    <dgm:cxn modelId="{792533E2-3B15-49F9-A28A-DE4FBC40AA6D}" srcId="{FF1D116F-213A-4F64-A0CD-7F2FDBD87894}" destId="{2E70DC05-3553-4B8F-BE83-BB6C5B0786AF}" srcOrd="2" destOrd="0" parTransId="{644CEBD6-7D16-44C2-8800-7D06F4B5673A}" sibTransId="{48FD0E39-7F77-40EC-B3ED-0CE7E72005A5}"/>
    <dgm:cxn modelId="{2D3E378C-AF55-4D6F-9F25-2C13515EB706}" srcId="{2E70DC05-3553-4B8F-BE83-BB6C5B0786AF}" destId="{5AA40B35-769F-4013-9CDD-E1D39D6F9C38}" srcOrd="0" destOrd="0" parTransId="{64B80F3E-D944-461E-B3F5-4696FF9FC9FA}" sibTransId="{CAD5DE2E-7E2D-4D3A-908C-F934404A0B06}"/>
    <dgm:cxn modelId="{DAA5B783-065C-43B7-A706-988CD92C9525}" srcId="{1D9B5DE7-46E3-46F2-8643-3A9D7DA69AF8}" destId="{89DBACD8-A52E-4751-8F57-828D70C8CC9A}" srcOrd="0" destOrd="0" parTransId="{D965150E-D518-4D56-8428-52BAF2FDD80C}" sibTransId="{9BEB0815-9A4C-4AFE-A870-629C2FE73FDE}"/>
    <dgm:cxn modelId="{FDCFCEFD-8B4D-4A55-A2F8-04714436DEAC}" type="presOf" srcId="{1D9B5DE7-46E3-46F2-8643-3A9D7DA69AF8}" destId="{F5ADA3CF-68AB-45FB-A079-EB215346F835}" srcOrd="0" destOrd="0" presId="urn:microsoft.com/office/officeart/2008/layout/VerticalAccentList"/>
    <dgm:cxn modelId="{0534A956-5928-4648-AEC7-FBDDB499B4E6}" srcId="{FF1D116F-213A-4F64-A0CD-7F2FDBD87894}" destId="{1D9B5DE7-46E3-46F2-8643-3A9D7DA69AF8}" srcOrd="0" destOrd="0" parTransId="{DCF179D4-3C02-4DA3-8602-8B7D5B539320}" sibTransId="{D54E3466-1DE9-4E68-8236-A29969C200A3}"/>
    <dgm:cxn modelId="{38973301-4863-4FA3-A3EA-6A9AED9433B2}" type="presParOf" srcId="{2A3DDFFF-A132-46EE-B786-2466C283DC3B}" destId="{0064C8E2-E5CE-46EC-A306-561C912893FD}" srcOrd="0" destOrd="0" presId="urn:microsoft.com/office/officeart/2008/layout/VerticalAccentList"/>
    <dgm:cxn modelId="{176FDF6A-8A97-4945-AB47-91A261A2730A}" type="presParOf" srcId="{0064C8E2-E5CE-46EC-A306-561C912893FD}" destId="{F5ADA3CF-68AB-45FB-A079-EB215346F835}" srcOrd="0" destOrd="0" presId="urn:microsoft.com/office/officeart/2008/layout/VerticalAccentList"/>
    <dgm:cxn modelId="{7A1C27D7-A24B-4ECA-8525-D3363CE44C9A}" type="presParOf" srcId="{2A3DDFFF-A132-46EE-B786-2466C283DC3B}" destId="{A69EDF7B-54BA-4133-A0CE-99F6D14B8880}" srcOrd="1" destOrd="0" presId="urn:microsoft.com/office/officeart/2008/layout/VerticalAccentList"/>
    <dgm:cxn modelId="{570C5140-ADBA-4C55-B1D2-51ED555F88F2}" type="presParOf" srcId="{A69EDF7B-54BA-4133-A0CE-99F6D14B8880}" destId="{55572CF1-F083-4BD2-B832-A4F2227A96B6}" srcOrd="0" destOrd="0" presId="urn:microsoft.com/office/officeart/2008/layout/VerticalAccentList"/>
    <dgm:cxn modelId="{38C0CEC8-9FAC-40A2-B275-0E0300034FB5}" type="presParOf" srcId="{A69EDF7B-54BA-4133-A0CE-99F6D14B8880}" destId="{E1FA9687-B768-4F67-AA34-D3A78BB2FA2A}" srcOrd="1" destOrd="0" presId="urn:microsoft.com/office/officeart/2008/layout/VerticalAccentList"/>
    <dgm:cxn modelId="{7E1859E4-4930-445B-ACDA-212A2E071308}" type="presParOf" srcId="{A69EDF7B-54BA-4133-A0CE-99F6D14B8880}" destId="{AA6E66A4-A1B8-4E8E-B53F-995E134799DD}" srcOrd="2" destOrd="0" presId="urn:microsoft.com/office/officeart/2008/layout/VerticalAccentList"/>
    <dgm:cxn modelId="{A465905E-C70A-4086-8763-E90E4E481858}" type="presParOf" srcId="{A69EDF7B-54BA-4133-A0CE-99F6D14B8880}" destId="{EF512F55-F16B-4966-8558-3F4018057642}" srcOrd="3" destOrd="0" presId="urn:microsoft.com/office/officeart/2008/layout/VerticalAccentList"/>
    <dgm:cxn modelId="{401FC624-79E7-4073-AA45-E3B466403936}" type="presParOf" srcId="{A69EDF7B-54BA-4133-A0CE-99F6D14B8880}" destId="{6984DBC1-781D-431C-BF35-39182C8DE7BB}" srcOrd="4" destOrd="0" presId="urn:microsoft.com/office/officeart/2008/layout/VerticalAccentList"/>
    <dgm:cxn modelId="{C2829DB4-EB69-499A-9CA4-324EAA60EB46}" type="presParOf" srcId="{A69EDF7B-54BA-4133-A0CE-99F6D14B8880}" destId="{A3554797-F4EF-4D41-B78B-C4181871FA61}" srcOrd="5" destOrd="0" presId="urn:microsoft.com/office/officeart/2008/layout/VerticalAccentList"/>
    <dgm:cxn modelId="{DE4AE620-E237-4F77-A954-84C7191C7E99}" type="presParOf" srcId="{A69EDF7B-54BA-4133-A0CE-99F6D14B8880}" destId="{DC32EB5C-125B-4D91-BB44-150E17281505}" srcOrd="6" destOrd="0" presId="urn:microsoft.com/office/officeart/2008/layout/VerticalAccentList"/>
    <dgm:cxn modelId="{D9E0EFDA-C188-425D-B1DA-F947728BA490}" type="presParOf" srcId="{A69EDF7B-54BA-4133-A0CE-99F6D14B8880}" destId="{80824095-96FA-474B-9E3F-0023E9C2909D}" srcOrd="7" destOrd="0" presId="urn:microsoft.com/office/officeart/2008/layout/VerticalAccentList"/>
    <dgm:cxn modelId="{BA76E880-E333-4B12-9461-9B37EF232733}" type="presParOf" srcId="{2A3DDFFF-A132-46EE-B786-2466C283DC3B}" destId="{A6336A0F-7409-4CB9-B207-8401EB637319}" srcOrd="2" destOrd="0" presId="urn:microsoft.com/office/officeart/2008/layout/VerticalAccentList"/>
    <dgm:cxn modelId="{C8A7A99C-0B86-422D-BEF7-C6E549BD61A9}" type="presParOf" srcId="{2A3DDFFF-A132-46EE-B786-2466C283DC3B}" destId="{0571BE5A-F576-448A-9685-842214D92784}" srcOrd="3" destOrd="0" presId="urn:microsoft.com/office/officeart/2008/layout/VerticalAccentList"/>
    <dgm:cxn modelId="{6D62D327-7451-4768-B764-3BDD4CD3268B}" type="presParOf" srcId="{0571BE5A-F576-448A-9685-842214D92784}" destId="{1AC3F1C5-6CC7-43A1-BA4F-B2F8F03B2F55}" srcOrd="0" destOrd="0" presId="urn:microsoft.com/office/officeart/2008/layout/VerticalAccentList"/>
    <dgm:cxn modelId="{0502DBEA-DE87-4AB0-BCCA-59D4C2DA623F}" type="presParOf" srcId="{2A3DDFFF-A132-46EE-B786-2466C283DC3B}" destId="{78E45BB1-5A62-4758-B61E-26F2D03C9DF8}" srcOrd="4" destOrd="0" presId="urn:microsoft.com/office/officeart/2008/layout/VerticalAccentList"/>
    <dgm:cxn modelId="{3555D2F7-AB53-4A74-9A76-F60B1CC937F0}" type="presParOf" srcId="{78E45BB1-5A62-4758-B61E-26F2D03C9DF8}" destId="{78AB8DC6-D06F-4D4B-80A0-9B043AC9DD03}" srcOrd="0" destOrd="0" presId="urn:microsoft.com/office/officeart/2008/layout/VerticalAccentList"/>
    <dgm:cxn modelId="{C411F5F9-77A7-4CA7-9A56-D7C0F7A2C25F}" type="presParOf" srcId="{78E45BB1-5A62-4758-B61E-26F2D03C9DF8}" destId="{3FC5BBDB-D2AC-4446-BE8E-53884CDB178D}" srcOrd="1" destOrd="0" presId="urn:microsoft.com/office/officeart/2008/layout/VerticalAccentList"/>
    <dgm:cxn modelId="{5865168B-BF4F-429E-8F0E-B8C27FA061DD}" type="presParOf" srcId="{78E45BB1-5A62-4758-B61E-26F2D03C9DF8}" destId="{AC676B4A-4657-47DC-B486-A7721547FB3B}" srcOrd="2" destOrd="0" presId="urn:microsoft.com/office/officeart/2008/layout/VerticalAccentList"/>
    <dgm:cxn modelId="{017BA1D2-41F5-4FD4-AC92-EDC63E5DF6E9}" type="presParOf" srcId="{78E45BB1-5A62-4758-B61E-26F2D03C9DF8}" destId="{1F45A4BD-DEF7-456D-88E0-5B092C877D2C}" srcOrd="3" destOrd="0" presId="urn:microsoft.com/office/officeart/2008/layout/VerticalAccentList"/>
    <dgm:cxn modelId="{E005FD77-0636-40E0-8DCF-1179749B02BF}" type="presParOf" srcId="{78E45BB1-5A62-4758-B61E-26F2D03C9DF8}" destId="{DF11F16E-E3C9-43C2-B9E3-BEC61F1052B5}" srcOrd="4" destOrd="0" presId="urn:microsoft.com/office/officeart/2008/layout/VerticalAccentList"/>
    <dgm:cxn modelId="{46230328-3A9D-4F1F-8B94-33279CB3BC39}" type="presParOf" srcId="{78E45BB1-5A62-4758-B61E-26F2D03C9DF8}" destId="{3BFBF854-E221-47D0-AD6E-4D5E63507049}" srcOrd="5" destOrd="0" presId="urn:microsoft.com/office/officeart/2008/layout/VerticalAccentList"/>
    <dgm:cxn modelId="{25A1D9DF-6B52-4AF2-990C-8CC30B6DEC97}" type="presParOf" srcId="{78E45BB1-5A62-4758-B61E-26F2D03C9DF8}" destId="{31E4DF72-6195-4C35-8D50-B825C7F2A6F2}" srcOrd="6" destOrd="0" presId="urn:microsoft.com/office/officeart/2008/layout/VerticalAccentList"/>
    <dgm:cxn modelId="{A56ACDFD-D1AE-4F2D-ABA8-306194BCEBAA}" type="presParOf" srcId="{78E45BB1-5A62-4758-B61E-26F2D03C9DF8}" destId="{47B0BBD2-0FD0-4514-A4CD-BB057605C515}" srcOrd="7" destOrd="0" presId="urn:microsoft.com/office/officeart/2008/layout/VerticalAccentList"/>
    <dgm:cxn modelId="{57CDA042-CD86-4453-A1FA-59504C8AD73B}" type="presParOf" srcId="{2A3DDFFF-A132-46EE-B786-2466C283DC3B}" destId="{1974289C-A03F-4E4C-8DFB-B717E5F211F8}" srcOrd="5" destOrd="0" presId="urn:microsoft.com/office/officeart/2008/layout/VerticalAccentList"/>
    <dgm:cxn modelId="{B88EFCEF-7F4E-47FC-8731-59E8EF80A137}" type="presParOf" srcId="{2A3DDFFF-A132-46EE-B786-2466C283DC3B}" destId="{71B573C3-0877-4319-96CF-3662FF214F32}" srcOrd="6" destOrd="0" presId="urn:microsoft.com/office/officeart/2008/layout/VerticalAccentList"/>
    <dgm:cxn modelId="{FC2AF312-4AAF-4845-B17A-95EC15F2B506}" type="presParOf" srcId="{71B573C3-0877-4319-96CF-3662FF214F32}" destId="{630FE374-974C-4EC3-8824-A1E36709C5CE}" srcOrd="0" destOrd="0" presId="urn:microsoft.com/office/officeart/2008/layout/VerticalAccentList"/>
    <dgm:cxn modelId="{FE0ED3AF-1192-420C-BD27-4F56557C97EB}" type="presParOf" srcId="{2A3DDFFF-A132-46EE-B786-2466C283DC3B}" destId="{FF0E1FA8-1E26-438E-A4DA-8B02CB5B9858}" srcOrd="7" destOrd="0" presId="urn:microsoft.com/office/officeart/2008/layout/VerticalAccentList"/>
    <dgm:cxn modelId="{6B1382C1-BDE2-4EA9-BB8A-CF4C2C004E0F}" type="presParOf" srcId="{FF0E1FA8-1E26-438E-A4DA-8B02CB5B9858}" destId="{462882D0-9EDF-4459-8816-5B9F2FE75C58}" srcOrd="0" destOrd="0" presId="urn:microsoft.com/office/officeart/2008/layout/VerticalAccentList"/>
    <dgm:cxn modelId="{A25E06AB-C433-4C43-9BB5-F40DE2700770}" type="presParOf" srcId="{FF0E1FA8-1E26-438E-A4DA-8B02CB5B9858}" destId="{B8B80F89-AE65-4E0E-B2C0-89A609E09416}" srcOrd="1" destOrd="0" presId="urn:microsoft.com/office/officeart/2008/layout/VerticalAccentList"/>
    <dgm:cxn modelId="{00375355-DEE5-43EE-B1E2-1054BAC23D42}" type="presParOf" srcId="{FF0E1FA8-1E26-438E-A4DA-8B02CB5B9858}" destId="{6CBE758A-5067-43C1-A41C-259646E7A5A8}" srcOrd="2" destOrd="0" presId="urn:microsoft.com/office/officeart/2008/layout/VerticalAccentList"/>
    <dgm:cxn modelId="{DA2341D3-85AD-43F0-8DBF-8AD1D2D4729B}" type="presParOf" srcId="{FF0E1FA8-1E26-438E-A4DA-8B02CB5B9858}" destId="{29AA9B2B-E804-49B3-A72F-72D7C7FA8BDF}" srcOrd="3" destOrd="0" presId="urn:microsoft.com/office/officeart/2008/layout/VerticalAccentList"/>
    <dgm:cxn modelId="{D5DBC9AA-B031-43DD-8CD9-FC56B188F360}" type="presParOf" srcId="{FF0E1FA8-1E26-438E-A4DA-8B02CB5B9858}" destId="{9F55E252-3EE9-4001-98FD-D56FC0D88C66}" srcOrd="4" destOrd="0" presId="urn:microsoft.com/office/officeart/2008/layout/VerticalAccentList"/>
    <dgm:cxn modelId="{69E8071C-A218-45D6-9E8D-539B72DD2E63}" type="presParOf" srcId="{FF0E1FA8-1E26-438E-A4DA-8B02CB5B9858}" destId="{CDB69670-3861-4036-B5E0-73E9EFA5111D}" srcOrd="5" destOrd="0" presId="urn:microsoft.com/office/officeart/2008/layout/VerticalAccentList"/>
    <dgm:cxn modelId="{DC14A89C-3F9F-4812-AEF9-56DBE8FBFA5D}" type="presParOf" srcId="{FF0E1FA8-1E26-438E-A4DA-8B02CB5B9858}" destId="{540DF8E3-7D8C-4C9D-9DCF-8AD25437BF2D}" srcOrd="6" destOrd="0" presId="urn:microsoft.com/office/officeart/2008/layout/VerticalAccentList"/>
    <dgm:cxn modelId="{B2A1AC42-EC07-4BFA-816F-E157FE716C06}" type="presParOf" srcId="{FF0E1FA8-1E26-438E-A4DA-8B02CB5B9858}" destId="{7DEFF747-B7CD-4E38-A14E-B3C330DDDCC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2213CD3-7E58-42BC-A804-2900826C3AE3}" type="doc">
      <dgm:prSet loTypeId="urn:microsoft.com/office/officeart/2008/layout/AlternatingPictureCircles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84196E-C303-47A7-85EA-268B10BC8E52}">
      <dgm:prSet phldrT="[Texto]" custT="1"/>
      <dgm:spPr/>
      <dgm:t>
        <a:bodyPr/>
        <a:lstStyle/>
        <a:p>
          <a:r>
            <a: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China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F9BFC2-24A2-435F-95DF-FFAAED699127}" type="parTrans" cxnId="{89F93F3C-C465-4587-B0BF-E2409E16F435}">
      <dgm:prSet/>
      <dgm:spPr/>
      <dgm:t>
        <a:bodyPr/>
        <a:lstStyle/>
        <a:p>
          <a:endParaRPr lang="en-US" sz="1600"/>
        </a:p>
      </dgm:t>
    </dgm:pt>
    <dgm:pt modelId="{F54B94B2-BC7B-4487-BC2F-E486EDADEEAF}" type="sibTrans" cxnId="{89F93F3C-C465-4587-B0BF-E2409E16F435}">
      <dgm:prSet/>
      <dgm:spPr/>
      <dgm:t>
        <a:bodyPr/>
        <a:lstStyle/>
        <a:p>
          <a:endParaRPr lang="en-US" sz="1600"/>
        </a:p>
      </dgm:t>
    </dgm:pt>
    <dgm:pt modelId="{ECE83E4E-9022-415F-9A50-2759B4A9250A}">
      <dgm:prSet phldrT="[Texto]" custT="1"/>
      <dgm:spPr/>
      <dgm:t>
        <a:bodyPr/>
        <a:lstStyle/>
        <a:p>
          <a:r>
            <a:rPr lang="es-MX" sz="16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Hungary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E5F6E1-7056-44FE-BE39-623B2EEB744C}" type="parTrans" cxnId="{44753076-DFB7-49BA-9EC0-703FD9CB4E2E}">
      <dgm:prSet/>
      <dgm:spPr/>
      <dgm:t>
        <a:bodyPr/>
        <a:lstStyle/>
        <a:p>
          <a:endParaRPr lang="en-US" sz="1600"/>
        </a:p>
      </dgm:t>
    </dgm:pt>
    <dgm:pt modelId="{316B540B-1C42-4215-A67E-A507DE610523}" type="sibTrans" cxnId="{44753076-DFB7-49BA-9EC0-703FD9CB4E2E}">
      <dgm:prSet/>
      <dgm:spPr/>
      <dgm:t>
        <a:bodyPr/>
        <a:lstStyle/>
        <a:p>
          <a:endParaRPr lang="en-US" sz="1600"/>
        </a:p>
      </dgm:t>
    </dgm:pt>
    <dgm:pt modelId="{798567C8-995D-49D0-B4EE-A9D77C9A950F}">
      <dgm:prSet phldrT="[Texto]" custT="1"/>
      <dgm:spPr/>
      <dgm:t>
        <a:bodyPr/>
        <a:lstStyle/>
        <a:p>
          <a:r>
            <a: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172CEE-9C7B-4D67-A93D-9C969D92B81B}" type="parTrans" cxnId="{FC774595-F25F-4FB0-8479-7E4F9AC4179C}">
      <dgm:prSet/>
      <dgm:spPr/>
      <dgm:t>
        <a:bodyPr/>
        <a:lstStyle/>
        <a:p>
          <a:endParaRPr lang="en-US" sz="1600"/>
        </a:p>
      </dgm:t>
    </dgm:pt>
    <dgm:pt modelId="{53C91D4C-0D61-4E2C-83BF-8F062AD7D233}" type="sibTrans" cxnId="{FC774595-F25F-4FB0-8479-7E4F9AC4179C}">
      <dgm:prSet/>
      <dgm:spPr/>
      <dgm:t>
        <a:bodyPr/>
        <a:lstStyle/>
        <a:p>
          <a:endParaRPr lang="en-US" sz="1600"/>
        </a:p>
      </dgm:t>
    </dgm:pt>
    <dgm:pt modelId="{6FF8A040-0880-4A8B-827B-F45F9455BD8C}">
      <dgm:prSet phldrT="[Texto]" custT="1"/>
      <dgm:spPr/>
      <dgm:t>
        <a:bodyPr/>
        <a:lstStyle/>
        <a:p>
          <a:r>
            <a:rPr lang="es-MX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Portugal</a:t>
          </a:r>
          <a:endParaRPr lang="en-U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5946F0-97BD-4766-AF5B-7F42858B68D0}" type="parTrans" cxnId="{D79659CF-3C78-4C56-B0D7-EF410EDF9096}">
      <dgm:prSet/>
      <dgm:spPr/>
      <dgm:t>
        <a:bodyPr/>
        <a:lstStyle/>
        <a:p>
          <a:endParaRPr lang="en-US" sz="1600"/>
        </a:p>
      </dgm:t>
    </dgm:pt>
    <dgm:pt modelId="{D2EE2776-1648-434A-AEC8-3D8C97B8A64E}" type="sibTrans" cxnId="{D79659CF-3C78-4C56-B0D7-EF410EDF9096}">
      <dgm:prSet/>
      <dgm:spPr/>
      <dgm:t>
        <a:bodyPr/>
        <a:lstStyle/>
        <a:p>
          <a:endParaRPr lang="en-US" sz="1600"/>
        </a:p>
      </dgm:t>
    </dgm:pt>
    <dgm:pt modelId="{99E53E8D-B657-4CD1-9DEB-3F6F292D9F7E}" type="pres">
      <dgm:prSet presAssocID="{62213CD3-7E58-42BC-A804-2900826C3AE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114129B5-8C0A-4935-9EDA-67FC467E9AEB}" type="pres">
      <dgm:prSet presAssocID="{2484196E-C303-47A7-85EA-268B10BC8E52}" presName="composite" presStyleCnt="0"/>
      <dgm:spPr/>
    </dgm:pt>
    <dgm:pt modelId="{35FF6E71-A931-45B3-88A7-A924A165B683}" type="pres">
      <dgm:prSet presAssocID="{2484196E-C303-47A7-85EA-268B10BC8E52}" presName="Accent" presStyleLbl="alignNode1" presStyleIdx="0" presStyleCnt="7" custScaleX="205500" custScaleY="120614">
        <dgm:presLayoutVars>
          <dgm:chMax val="0"/>
          <dgm:chPref val="0"/>
        </dgm:presLayoutVars>
      </dgm:prSet>
      <dgm:spPr/>
    </dgm:pt>
    <dgm:pt modelId="{A15380EB-A536-4C0A-8FBC-3E95DCFC9C4A}" type="pres">
      <dgm:prSet presAssocID="{2484196E-C303-47A7-85EA-268B10BC8E52}" presName="Image" presStyleLbl="bgImgPlace1" presStyleIdx="0" presStyleCnt="4" custLinFactNeighborX="-3275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67DD22A8-6E3F-4266-B953-CEAEC5D7BF5A}" type="pres">
      <dgm:prSet presAssocID="{2484196E-C303-47A7-85EA-268B10BC8E52}" presName="Parent" presStyleLbl="fgAccFollowNode1" presStyleIdx="0" presStyleCnt="4" custScaleX="205500" custScaleY="120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E6B9B0-867A-4186-8699-52567A0D8D08}" type="pres">
      <dgm:prSet presAssocID="{2484196E-C303-47A7-85EA-268B10BC8E52}" presName="Space" presStyleCnt="0">
        <dgm:presLayoutVars>
          <dgm:chMax val="0"/>
          <dgm:chPref val="0"/>
        </dgm:presLayoutVars>
      </dgm:prSet>
      <dgm:spPr/>
    </dgm:pt>
    <dgm:pt modelId="{F7862C89-F01F-4428-9CE4-ADC6B9A31CA0}" type="pres">
      <dgm:prSet presAssocID="{F54B94B2-BC7B-4487-BC2F-E486EDADEEAF}" presName="ConnectorComposite" presStyleCnt="0"/>
      <dgm:spPr/>
    </dgm:pt>
    <dgm:pt modelId="{19C9A6A1-2A48-4E37-935D-865A1BFBC6B2}" type="pres">
      <dgm:prSet presAssocID="{F54B94B2-BC7B-4487-BC2F-E486EDADEEAF}" presName="TopSpacing" presStyleCnt="0"/>
      <dgm:spPr/>
    </dgm:pt>
    <dgm:pt modelId="{1A9C4EB2-89A1-4B54-B0BC-AC7737BFE479}" type="pres">
      <dgm:prSet presAssocID="{F54B94B2-BC7B-4487-BC2F-E486EDADEEAF}" presName="Connector" presStyleLbl="alignNode1" presStyleIdx="1" presStyleCnt="7" custScaleX="205500" custScaleY="120614"/>
      <dgm:spPr/>
    </dgm:pt>
    <dgm:pt modelId="{544C8024-55A1-4D99-BC6D-E6342551971C}" type="pres">
      <dgm:prSet presAssocID="{F54B94B2-BC7B-4487-BC2F-E486EDADEEAF}" presName="BottomSpacing" presStyleCnt="0"/>
      <dgm:spPr/>
    </dgm:pt>
    <dgm:pt modelId="{DDDDC842-8BB9-4783-A170-CE8184473827}" type="pres">
      <dgm:prSet presAssocID="{ECE83E4E-9022-415F-9A50-2759B4A9250A}" presName="composite" presStyleCnt="0"/>
      <dgm:spPr/>
    </dgm:pt>
    <dgm:pt modelId="{D48E6CFC-4FE3-4A63-A795-F9686A6E3F68}" type="pres">
      <dgm:prSet presAssocID="{ECE83E4E-9022-415F-9A50-2759B4A9250A}" presName="Accent" presStyleLbl="alignNode1" presStyleIdx="2" presStyleCnt="7" custScaleX="205500" custScaleY="120614">
        <dgm:presLayoutVars>
          <dgm:chMax val="0"/>
          <dgm:chPref val="0"/>
        </dgm:presLayoutVars>
      </dgm:prSet>
      <dgm:spPr/>
    </dgm:pt>
    <dgm:pt modelId="{988465F9-0C2E-4A60-A363-22412B80E420}" type="pres">
      <dgm:prSet presAssocID="{ECE83E4E-9022-415F-9A50-2759B4A9250A}" presName="Image" presStyleLbl="bgImgPlace1" presStyleIdx="1" presStyleCnt="4" custLinFactNeighborX="35203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MX"/>
        </a:p>
      </dgm:t>
    </dgm:pt>
    <dgm:pt modelId="{E833C04D-70E0-45D6-AC27-5CAD4E38A6B7}" type="pres">
      <dgm:prSet presAssocID="{ECE83E4E-9022-415F-9A50-2759B4A9250A}" presName="Parent" presStyleLbl="fgAccFollowNode1" presStyleIdx="1" presStyleCnt="4" custScaleX="205500" custScaleY="120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FEF224F-69AF-4ADC-B24E-3A3100245112}" type="pres">
      <dgm:prSet presAssocID="{ECE83E4E-9022-415F-9A50-2759B4A9250A}" presName="Space" presStyleCnt="0">
        <dgm:presLayoutVars>
          <dgm:chMax val="0"/>
          <dgm:chPref val="0"/>
        </dgm:presLayoutVars>
      </dgm:prSet>
      <dgm:spPr/>
    </dgm:pt>
    <dgm:pt modelId="{CAB23C46-722F-46E3-946C-A0C757C44D8E}" type="pres">
      <dgm:prSet presAssocID="{316B540B-1C42-4215-A67E-A507DE610523}" presName="ConnectorComposite" presStyleCnt="0"/>
      <dgm:spPr/>
    </dgm:pt>
    <dgm:pt modelId="{8AB6B8BB-6D10-4B6C-9878-EF9523549F64}" type="pres">
      <dgm:prSet presAssocID="{316B540B-1C42-4215-A67E-A507DE610523}" presName="TopSpacing" presStyleCnt="0"/>
      <dgm:spPr/>
    </dgm:pt>
    <dgm:pt modelId="{6E58B9A8-658C-4EB0-B12F-CB774A019B43}" type="pres">
      <dgm:prSet presAssocID="{316B540B-1C42-4215-A67E-A507DE610523}" presName="Connector" presStyleLbl="alignNode1" presStyleIdx="3" presStyleCnt="7" custScaleX="205500" custScaleY="120614"/>
      <dgm:spPr/>
    </dgm:pt>
    <dgm:pt modelId="{9C09F203-D265-4F24-91F8-9828D0373A65}" type="pres">
      <dgm:prSet presAssocID="{316B540B-1C42-4215-A67E-A507DE610523}" presName="BottomSpacing" presStyleCnt="0"/>
      <dgm:spPr/>
    </dgm:pt>
    <dgm:pt modelId="{29DB7450-C918-4D05-8600-04829372673E}" type="pres">
      <dgm:prSet presAssocID="{798567C8-995D-49D0-B4EE-A9D77C9A950F}" presName="composite" presStyleCnt="0"/>
      <dgm:spPr/>
    </dgm:pt>
    <dgm:pt modelId="{46D48A14-0ECC-420D-9711-AAB8F80A1003}" type="pres">
      <dgm:prSet presAssocID="{798567C8-995D-49D0-B4EE-A9D77C9A950F}" presName="Accent" presStyleLbl="alignNode1" presStyleIdx="4" presStyleCnt="7" custScaleX="205500" custScaleY="120614">
        <dgm:presLayoutVars>
          <dgm:chMax val="0"/>
          <dgm:chPref val="0"/>
        </dgm:presLayoutVars>
      </dgm:prSet>
      <dgm:spPr/>
    </dgm:pt>
    <dgm:pt modelId="{0A28BE61-C15D-4E51-993C-D095C5772C6A}" type="pres">
      <dgm:prSet presAssocID="{798567C8-995D-49D0-B4EE-A9D77C9A950F}" presName="Image" presStyleLbl="bgImgPlace1" presStyleIdx="2" presStyleCnt="4" custLinFactNeighborX="-32750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MX"/>
        </a:p>
      </dgm:t>
    </dgm:pt>
    <dgm:pt modelId="{65A07AAF-BF75-46FD-85F1-88F4AFE40C20}" type="pres">
      <dgm:prSet presAssocID="{798567C8-995D-49D0-B4EE-A9D77C9A950F}" presName="Parent" presStyleLbl="fgAccFollowNode1" presStyleIdx="2" presStyleCnt="4" custScaleX="205500" custScaleY="120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47B31-0680-4A3C-A82E-C83D20CB1D04}" type="pres">
      <dgm:prSet presAssocID="{798567C8-995D-49D0-B4EE-A9D77C9A950F}" presName="Space" presStyleCnt="0">
        <dgm:presLayoutVars>
          <dgm:chMax val="0"/>
          <dgm:chPref val="0"/>
        </dgm:presLayoutVars>
      </dgm:prSet>
      <dgm:spPr/>
    </dgm:pt>
    <dgm:pt modelId="{F936F623-57F3-4404-8996-73F01F7090E4}" type="pres">
      <dgm:prSet presAssocID="{53C91D4C-0D61-4E2C-83BF-8F062AD7D233}" presName="ConnectorComposite" presStyleCnt="0"/>
      <dgm:spPr/>
    </dgm:pt>
    <dgm:pt modelId="{4AF8AA1F-F522-4FD8-9407-390CDA890B84}" type="pres">
      <dgm:prSet presAssocID="{53C91D4C-0D61-4E2C-83BF-8F062AD7D233}" presName="TopSpacing" presStyleCnt="0"/>
      <dgm:spPr/>
    </dgm:pt>
    <dgm:pt modelId="{CE8733CB-A542-449D-A78C-2A432FA290C9}" type="pres">
      <dgm:prSet presAssocID="{53C91D4C-0D61-4E2C-83BF-8F062AD7D233}" presName="Connector" presStyleLbl="alignNode1" presStyleIdx="5" presStyleCnt="7" custScaleX="205500" custScaleY="120614"/>
      <dgm:spPr/>
    </dgm:pt>
    <dgm:pt modelId="{8C1710F1-9B54-4CA5-A8FA-1C49E207D955}" type="pres">
      <dgm:prSet presAssocID="{53C91D4C-0D61-4E2C-83BF-8F062AD7D233}" presName="BottomSpacing" presStyleCnt="0"/>
      <dgm:spPr/>
    </dgm:pt>
    <dgm:pt modelId="{0FD8EE1C-9A10-4DFF-8138-886CD7D5DFE8}" type="pres">
      <dgm:prSet presAssocID="{6FF8A040-0880-4A8B-827B-F45F9455BD8C}" presName="composite" presStyleCnt="0"/>
      <dgm:spPr/>
    </dgm:pt>
    <dgm:pt modelId="{71EA2FB0-2ECA-4F6F-B928-57BB819095C7}" type="pres">
      <dgm:prSet presAssocID="{6FF8A040-0880-4A8B-827B-F45F9455BD8C}" presName="Accent" presStyleLbl="alignNode1" presStyleIdx="6" presStyleCnt="7" custScaleX="205500" custScaleY="120614">
        <dgm:presLayoutVars>
          <dgm:chMax val="0"/>
          <dgm:chPref val="0"/>
        </dgm:presLayoutVars>
      </dgm:prSet>
      <dgm:spPr/>
    </dgm:pt>
    <dgm:pt modelId="{49FE1415-8101-49D6-983C-79E2B4DFC263}" type="pres">
      <dgm:prSet presAssocID="{6FF8A040-0880-4A8B-827B-F45F9455BD8C}" presName="Image" presStyleLbl="bgImgPlace1" presStyleIdx="3" presStyleCnt="4" custLinFactNeighborX="24624" custLinFactNeighborY="-3815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s-MX"/>
        </a:p>
      </dgm:t>
    </dgm:pt>
    <dgm:pt modelId="{4E78F9EE-C4BC-4515-A084-D94DED20989B}" type="pres">
      <dgm:prSet presAssocID="{6FF8A040-0880-4A8B-827B-F45F9455BD8C}" presName="Parent" presStyleLbl="fgAccFollowNode1" presStyleIdx="3" presStyleCnt="4" custScaleX="205500" custScaleY="120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E9E4D5-61C8-4BC9-A0F0-B78976E6887D}" type="pres">
      <dgm:prSet presAssocID="{6FF8A040-0880-4A8B-827B-F45F9455BD8C}" presName="Space" presStyleCnt="0">
        <dgm:presLayoutVars>
          <dgm:chMax val="0"/>
          <dgm:chPref val="0"/>
        </dgm:presLayoutVars>
      </dgm:prSet>
      <dgm:spPr/>
    </dgm:pt>
  </dgm:ptLst>
  <dgm:cxnLst>
    <dgm:cxn modelId="{902F83B2-FE90-4A7D-9079-E4A837943B37}" type="presOf" srcId="{62213CD3-7E58-42BC-A804-2900826C3AE3}" destId="{99E53E8D-B657-4CD1-9DEB-3F6F292D9F7E}" srcOrd="0" destOrd="0" presId="urn:microsoft.com/office/officeart/2008/layout/AlternatingPictureCircles"/>
    <dgm:cxn modelId="{D79659CF-3C78-4C56-B0D7-EF410EDF9096}" srcId="{62213CD3-7E58-42BC-A804-2900826C3AE3}" destId="{6FF8A040-0880-4A8B-827B-F45F9455BD8C}" srcOrd="3" destOrd="0" parTransId="{D95946F0-97BD-4766-AF5B-7F42858B68D0}" sibTransId="{D2EE2776-1648-434A-AEC8-3D8C97B8A64E}"/>
    <dgm:cxn modelId="{7C19A9C4-7504-472F-A342-56AEE0BB3E50}" type="presOf" srcId="{798567C8-995D-49D0-B4EE-A9D77C9A950F}" destId="{65A07AAF-BF75-46FD-85F1-88F4AFE40C20}" srcOrd="0" destOrd="0" presId="urn:microsoft.com/office/officeart/2008/layout/AlternatingPictureCircles"/>
    <dgm:cxn modelId="{89F93F3C-C465-4587-B0BF-E2409E16F435}" srcId="{62213CD3-7E58-42BC-A804-2900826C3AE3}" destId="{2484196E-C303-47A7-85EA-268B10BC8E52}" srcOrd="0" destOrd="0" parTransId="{CCF9BFC2-24A2-435F-95DF-FFAAED699127}" sibTransId="{F54B94B2-BC7B-4487-BC2F-E486EDADEEAF}"/>
    <dgm:cxn modelId="{FC774595-F25F-4FB0-8479-7E4F9AC4179C}" srcId="{62213CD3-7E58-42BC-A804-2900826C3AE3}" destId="{798567C8-995D-49D0-B4EE-A9D77C9A950F}" srcOrd="2" destOrd="0" parTransId="{C1172CEE-9C7B-4D67-A93D-9C969D92B81B}" sibTransId="{53C91D4C-0D61-4E2C-83BF-8F062AD7D233}"/>
    <dgm:cxn modelId="{44753076-DFB7-49BA-9EC0-703FD9CB4E2E}" srcId="{62213CD3-7E58-42BC-A804-2900826C3AE3}" destId="{ECE83E4E-9022-415F-9A50-2759B4A9250A}" srcOrd="1" destOrd="0" parTransId="{6EE5F6E1-7056-44FE-BE39-623B2EEB744C}" sibTransId="{316B540B-1C42-4215-A67E-A507DE610523}"/>
    <dgm:cxn modelId="{4323A72D-C9F4-4710-91A5-74A3D985E3F3}" type="presOf" srcId="{ECE83E4E-9022-415F-9A50-2759B4A9250A}" destId="{E833C04D-70E0-45D6-AC27-5CAD4E38A6B7}" srcOrd="0" destOrd="0" presId="urn:microsoft.com/office/officeart/2008/layout/AlternatingPictureCircles"/>
    <dgm:cxn modelId="{49195E01-B21F-4F48-9AD6-27763DFBADEB}" type="presOf" srcId="{2484196E-C303-47A7-85EA-268B10BC8E52}" destId="{67DD22A8-6E3F-4266-B953-CEAEC5D7BF5A}" srcOrd="0" destOrd="0" presId="urn:microsoft.com/office/officeart/2008/layout/AlternatingPictureCircles"/>
    <dgm:cxn modelId="{81BA1CF9-4A27-4055-993C-4C70C9144FA9}" type="presOf" srcId="{6FF8A040-0880-4A8B-827B-F45F9455BD8C}" destId="{4E78F9EE-C4BC-4515-A084-D94DED20989B}" srcOrd="0" destOrd="0" presId="urn:microsoft.com/office/officeart/2008/layout/AlternatingPictureCircles"/>
    <dgm:cxn modelId="{5F3447DF-9B10-42F6-AD2D-4E0FF98E22B7}" type="presParOf" srcId="{99E53E8D-B657-4CD1-9DEB-3F6F292D9F7E}" destId="{114129B5-8C0A-4935-9EDA-67FC467E9AEB}" srcOrd="0" destOrd="0" presId="urn:microsoft.com/office/officeart/2008/layout/AlternatingPictureCircles"/>
    <dgm:cxn modelId="{757F70E5-6FA1-4204-B05D-BBD933040B3A}" type="presParOf" srcId="{114129B5-8C0A-4935-9EDA-67FC467E9AEB}" destId="{35FF6E71-A931-45B3-88A7-A924A165B683}" srcOrd="0" destOrd="0" presId="urn:microsoft.com/office/officeart/2008/layout/AlternatingPictureCircles"/>
    <dgm:cxn modelId="{8A78FC28-6944-4AA1-8837-0815735D9132}" type="presParOf" srcId="{114129B5-8C0A-4935-9EDA-67FC467E9AEB}" destId="{A15380EB-A536-4C0A-8FBC-3E95DCFC9C4A}" srcOrd="1" destOrd="0" presId="urn:microsoft.com/office/officeart/2008/layout/AlternatingPictureCircles"/>
    <dgm:cxn modelId="{C3E6A378-5F25-4DF2-85CD-0E984117E3D3}" type="presParOf" srcId="{114129B5-8C0A-4935-9EDA-67FC467E9AEB}" destId="{67DD22A8-6E3F-4266-B953-CEAEC5D7BF5A}" srcOrd="2" destOrd="0" presId="urn:microsoft.com/office/officeart/2008/layout/AlternatingPictureCircles"/>
    <dgm:cxn modelId="{4F57F307-0B83-49E2-B536-BC85AE2C3417}" type="presParOf" srcId="{114129B5-8C0A-4935-9EDA-67FC467E9AEB}" destId="{BFE6B9B0-867A-4186-8699-52567A0D8D08}" srcOrd="3" destOrd="0" presId="urn:microsoft.com/office/officeart/2008/layout/AlternatingPictureCircles"/>
    <dgm:cxn modelId="{00DBA692-8E15-49FB-BA31-A9FA84904AC7}" type="presParOf" srcId="{99E53E8D-B657-4CD1-9DEB-3F6F292D9F7E}" destId="{F7862C89-F01F-4428-9CE4-ADC6B9A31CA0}" srcOrd="1" destOrd="0" presId="urn:microsoft.com/office/officeart/2008/layout/AlternatingPictureCircles"/>
    <dgm:cxn modelId="{0DC10BDC-C7CB-4C9E-82CA-AE47BF450359}" type="presParOf" srcId="{F7862C89-F01F-4428-9CE4-ADC6B9A31CA0}" destId="{19C9A6A1-2A48-4E37-935D-865A1BFBC6B2}" srcOrd="0" destOrd="0" presId="urn:microsoft.com/office/officeart/2008/layout/AlternatingPictureCircles"/>
    <dgm:cxn modelId="{B7B05B95-BB10-4C56-8EDD-ACFADFEDFE17}" type="presParOf" srcId="{F7862C89-F01F-4428-9CE4-ADC6B9A31CA0}" destId="{1A9C4EB2-89A1-4B54-B0BC-AC7737BFE479}" srcOrd="1" destOrd="0" presId="urn:microsoft.com/office/officeart/2008/layout/AlternatingPictureCircles"/>
    <dgm:cxn modelId="{716F8284-D11A-4569-8AF2-6A903D1A33F8}" type="presParOf" srcId="{F7862C89-F01F-4428-9CE4-ADC6B9A31CA0}" destId="{544C8024-55A1-4D99-BC6D-E6342551971C}" srcOrd="2" destOrd="0" presId="urn:microsoft.com/office/officeart/2008/layout/AlternatingPictureCircles"/>
    <dgm:cxn modelId="{765E1F26-C87B-4AD4-8FC8-01A6E7AD81E7}" type="presParOf" srcId="{99E53E8D-B657-4CD1-9DEB-3F6F292D9F7E}" destId="{DDDDC842-8BB9-4783-A170-CE8184473827}" srcOrd="2" destOrd="0" presId="urn:microsoft.com/office/officeart/2008/layout/AlternatingPictureCircles"/>
    <dgm:cxn modelId="{6CEB21B0-CA30-43D9-9C5B-A270FC78FDB7}" type="presParOf" srcId="{DDDDC842-8BB9-4783-A170-CE8184473827}" destId="{D48E6CFC-4FE3-4A63-A795-F9686A6E3F68}" srcOrd="0" destOrd="0" presId="urn:microsoft.com/office/officeart/2008/layout/AlternatingPictureCircles"/>
    <dgm:cxn modelId="{8EE2908C-6251-4821-B4C2-0FBE7C2BFEF3}" type="presParOf" srcId="{DDDDC842-8BB9-4783-A170-CE8184473827}" destId="{988465F9-0C2E-4A60-A363-22412B80E420}" srcOrd="1" destOrd="0" presId="urn:microsoft.com/office/officeart/2008/layout/AlternatingPictureCircles"/>
    <dgm:cxn modelId="{FDD01830-D9D6-4BED-9960-0DFEDD0CFEF6}" type="presParOf" srcId="{DDDDC842-8BB9-4783-A170-CE8184473827}" destId="{E833C04D-70E0-45D6-AC27-5CAD4E38A6B7}" srcOrd="2" destOrd="0" presId="urn:microsoft.com/office/officeart/2008/layout/AlternatingPictureCircles"/>
    <dgm:cxn modelId="{789C3DAD-0AE7-4440-A23A-CCB8F0904CEB}" type="presParOf" srcId="{DDDDC842-8BB9-4783-A170-CE8184473827}" destId="{8FEF224F-69AF-4ADC-B24E-3A3100245112}" srcOrd="3" destOrd="0" presId="urn:microsoft.com/office/officeart/2008/layout/AlternatingPictureCircles"/>
    <dgm:cxn modelId="{0D3D0A0B-6400-4734-8587-9FFA58A35CCF}" type="presParOf" srcId="{99E53E8D-B657-4CD1-9DEB-3F6F292D9F7E}" destId="{CAB23C46-722F-46E3-946C-A0C757C44D8E}" srcOrd="3" destOrd="0" presId="urn:microsoft.com/office/officeart/2008/layout/AlternatingPictureCircles"/>
    <dgm:cxn modelId="{38241658-5E98-4E60-9F26-780188179A07}" type="presParOf" srcId="{CAB23C46-722F-46E3-946C-A0C757C44D8E}" destId="{8AB6B8BB-6D10-4B6C-9878-EF9523549F64}" srcOrd="0" destOrd="0" presId="urn:microsoft.com/office/officeart/2008/layout/AlternatingPictureCircles"/>
    <dgm:cxn modelId="{FBB14B0D-0687-4956-8021-31B8D96C935F}" type="presParOf" srcId="{CAB23C46-722F-46E3-946C-A0C757C44D8E}" destId="{6E58B9A8-658C-4EB0-B12F-CB774A019B43}" srcOrd="1" destOrd="0" presId="urn:microsoft.com/office/officeart/2008/layout/AlternatingPictureCircles"/>
    <dgm:cxn modelId="{24FBCE33-2C06-4768-8161-03B93AFE9018}" type="presParOf" srcId="{CAB23C46-722F-46E3-946C-A0C757C44D8E}" destId="{9C09F203-D265-4F24-91F8-9828D0373A65}" srcOrd="2" destOrd="0" presId="urn:microsoft.com/office/officeart/2008/layout/AlternatingPictureCircles"/>
    <dgm:cxn modelId="{810A3663-57FF-459E-8397-75AF249B8726}" type="presParOf" srcId="{99E53E8D-B657-4CD1-9DEB-3F6F292D9F7E}" destId="{29DB7450-C918-4D05-8600-04829372673E}" srcOrd="4" destOrd="0" presId="urn:microsoft.com/office/officeart/2008/layout/AlternatingPictureCircles"/>
    <dgm:cxn modelId="{87B0FE58-F391-4E4F-9C20-F29758FD796D}" type="presParOf" srcId="{29DB7450-C918-4D05-8600-04829372673E}" destId="{46D48A14-0ECC-420D-9711-AAB8F80A1003}" srcOrd="0" destOrd="0" presId="urn:microsoft.com/office/officeart/2008/layout/AlternatingPictureCircles"/>
    <dgm:cxn modelId="{A53E3A10-1DA3-4A9A-9E4E-5CE6A5571D03}" type="presParOf" srcId="{29DB7450-C918-4D05-8600-04829372673E}" destId="{0A28BE61-C15D-4E51-993C-D095C5772C6A}" srcOrd="1" destOrd="0" presId="urn:microsoft.com/office/officeart/2008/layout/AlternatingPictureCircles"/>
    <dgm:cxn modelId="{97C6813D-1E60-46C3-A5A2-F1DA9D46238C}" type="presParOf" srcId="{29DB7450-C918-4D05-8600-04829372673E}" destId="{65A07AAF-BF75-46FD-85F1-88F4AFE40C20}" srcOrd="2" destOrd="0" presId="urn:microsoft.com/office/officeart/2008/layout/AlternatingPictureCircles"/>
    <dgm:cxn modelId="{0885C910-20D1-4392-99D6-5540925D348D}" type="presParOf" srcId="{29DB7450-C918-4D05-8600-04829372673E}" destId="{44547B31-0680-4A3C-A82E-C83D20CB1D04}" srcOrd="3" destOrd="0" presId="urn:microsoft.com/office/officeart/2008/layout/AlternatingPictureCircles"/>
    <dgm:cxn modelId="{C38B9184-4664-4DD0-AF1D-1FFD85BAF068}" type="presParOf" srcId="{99E53E8D-B657-4CD1-9DEB-3F6F292D9F7E}" destId="{F936F623-57F3-4404-8996-73F01F7090E4}" srcOrd="5" destOrd="0" presId="urn:microsoft.com/office/officeart/2008/layout/AlternatingPictureCircles"/>
    <dgm:cxn modelId="{37273D64-60ED-440C-88D8-386F8AE0CBE2}" type="presParOf" srcId="{F936F623-57F3-4404-8996-73F01F7090E4}" destId="{4AF8AA1F-F522-4FD8-9407-390CDA890B84}" srcOrd="0" destOrd="0" presId="urn:microsoft.com/office/officeart/2008/layout/AlternatingPictureCircles"/>
    <dgm:cxn modelId="{06307F72-35CF-4B2D-AC60-E2F658E79CCE}" type="presParOf" srcId="{F936F623-57F3-4404-8996-73F01F7090E4}" destId="{CE8733CB-A542-449D-A78C-2A432FA290C9}" srcOrd="1" destOrd="0" presId="urn:microsoft.com/office/officeart/2008/layout/AlternatingPictureCircles"/>
    <dgm:cxn modelId="{97F5ECAF-EA61-4A4A-B070-292B73E5A0C9}" type="presParOf" srcId="{F936F623-57F3-4404-8996-73F01F7090E4}" destId="{8C1710F1-9B54-4CA5-A8FA-1C49E207D955}" srcOrd="2" destOrd="0" presId="urn:microsoft.com/office/officeart/2008/layout/AlternatingPictureCircles"/>
    <dgm:cxn modelId="{B4E489DD-3AE5-4B03-925F-0800BAD16D88}" type="presParOf" srcId="{99E53E8D-B657-4CD1-9DEB-3F6F292D9F7E}" destId="{0FD8EE1C-9A10-4DFF-8138-886CD7D5DFE8}" srcOrd="6" destOrd="0" presId="urn:microsoft.com/office/officeart/2008/layout/AlternatingPictureCircles"/>
    <dgm:cxn modelId="{0174AE53-B590-4A64-9700-77D8D58CC83A}" type="presParOf" srcId="{0FD8EE1C-9A10-4DFF-8138-886CD7D5DFE8}" destId="{71EA2FB0-2ECA-4F6F-B928-57BB819095C7}" srcOrd="0" destOrd="0" presId="urn:microsoft.com/office/officeart/2008/layout/AlternatingPictureCircles"/>
    <dgm:cxn modelId="{ECF168ED-AD21-4D61-820F-65C4F2DF09DA}" type="presParOf" srcId="{0FD8EE1C-9A10-4DFF-8138-886CD7D5DFE8}" destId="{49FE1415-8101-49D6-983C-79E2B4DFC263}" srcOrd="1" destOrd="0" presId="urn:microsoft.com/office/officeart/2008/layout/AlternatingPictureCircles"/>
    <dgm:cxn modelId="{C148D646-54CA-43FF-8114-4A0AC5207792}" type="presParOf" srcId="{0FD8EE1C-9A10-4DFF-8138-886CD7D5DFE8}" destId="{4E78F9EE-C4BC-4515-A084-D94DED20989B}" srcOrd="2" destOrd="0" presId="urn:microsoft.com/office/officeart/2008/layout/AlternatingPictureCircles"/>
    <dgm:cxn modelId="{86D82A29-A570-44C1-894E-87856C1071CE}" type="presParOf" srcId="{0FD8EE1C-9A10-4DFF-8138-886CD7D5DFE8}" destId="{D6E9E4D5-61C8-4BC9-A0F0-B78976E6887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C0F62B-12B1-431A-933A-9F321017DD93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954D9D-2574-4A77-9A57-ED8B63C8E182}">
      <dgm:prSet phldrT="[Texto]" custT="1"/>
      <dgm:spPr>
        <a:xfrm>
          <a:off x="0" y="16492"/>
          <a:ext cx="5814646" cy="1274541"/>
        </a:xfrm>
        <a:solidFill>
          <a:srgbClr val="669900"/>
        </a:solid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- 72nd INTOSAI Governing   </a:t>
          </a:r>
          <a:b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Board meeting </a:t>
          </a:r>
          <a:b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XXIII INTOSAI Congress </a:t>
          </a:r>
          <a:b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</a:t>
          </a:r>
          <a:r>
            <a:rPr lang="en-US" sz="2400" noProof="0" dirty="0" smtClean="0">
              <a:latin typeface="Arial"/>
              <a:ea typeface="+mn-ea"/>
              <a:cs typeface="+mn-cs"/>
              <a:sym typeface="Wingdings" panose="05000000000000000000" pitchFamily="2" charset="2"/>
            </a:rPr>
            <a:t>September 23-29, 2019          </a:t>
          </a:r>
          <a:br>
            <a:rPr lang="en-US" sz="2400" noProof="0" dirty="0" smtClean="0">
              <a:latin typeface="Arial"/>
              <a:ea typeface="+mn-ea"/>
              <a:cs typeface="+mn-cs"/>
              <a:sym typeface="Wingdings" panose="05000000000000000000" pitchFamily="2" charset="2"/>
            </a:rPr>
          </a:br>
          <a:r>
            <a:rPr lang="en-US" sz="2400" noProof="0" dirty="0" smtClean="0">
              <a:latin typeface="Arial"/>
              <a:ea typeface="+mn-ea"/>
              <a:cs typeface="+mn-cs"/>
              <a:sym typeface="Wingdings" panose="05000000000000000000" pitchFamily="2" charset="2"/>
            </a:rPr>
            <a:t>  (Russian Federation)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1BD91-3CDD-4926-A9E3-0A8F7EA953DE}" type="parTrans" cxnId="{B712A0FC-A239-4D87-8E75-7E3D02ADAF48}">
      <dgm:prSet/>
      <dgm:spPr/>
      <dgm:t>
        <a:bodyPr/>
        <a:lstStyle/>
        <a:p>
          <a:endParaRPr lang="en-US" sz="2400" noProof="0" dirty="0"/>
        </a:p>
      </dgm:t>
    </dgm:pt>
    <dgm:pt modelId="{E09A08BF-F9F1-4939-BDCC-8FB4F73E435D}" type="sibTrans" cxnId="{B712A0FC-A239-4D87-8E75-7E3D02ADAF48}">
      <dgm:prSet custT="1"/>
      <dgm:spPr>
        <a:xfrm>
          <a:off x="4986193" y="966527"/>
          <a:ext cx="828452" cy="828452"/>
        </a:xfr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 sz="2400" noProof="0" dirty="0">
            <a:solidFill>
              <a:srgbClr val="00204E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FC5BE33-B700-4FB5-ABC0-223110F7C366}">
      <dgm:prSet phldrT="[Texto]" custT="1"/>
      <dgm:spPr>
        <a:xfrm>
          <a:off x="0" y="16492"/>
          <a:ext cx="5814646" cy="1274541"/>
        </a:xfrm>
        <a:solidFill>
          <a:schemeClr val="accent2">
            <a:lumMod val="75000"/>
          </a:schemeClr>
        </a:solidFill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4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KSC-SC meeting </a:t>
          </a:r>
          <a:r>
            <a: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</a:t>
          </a:r>
          <a:r>
            <a:rPr lang="en-US" sz="2400" dirty="0" smtClean="0"/>
            <a:t>June 12-14, 2019 (Philippines)</a:t>
          </a:r>
          <a:endParaRPr lang="en-U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gm:t>
    </dgm:pt>
    <dgm:pt modelId="{50C56916-1516-495D-9A3E-8794D0F10EA5}" type="parTrans" cxnId="{74B3D213-FC26-4A06-B58A-54A7608C1915}">
      <dgm:prSet/>
      <dgm:spPr/>
      <dgm:t>
        <a:bodyPr/>
        <a:lstStyle/>
        <a:p>
          <a:endParaRPr lang="en-US"/>
        </a:p>
      </dgm:t>
    </dgm:pt>
    <dgm:pt modelId="{9FF4F13C-4168-4BAB-A3D1-FA7E5BE38A81}" type="sibTrans" cxnId="{74B3D213-FC26-4A06-B58A-54A7608C1915}">
      <dgm:prSet/>
      <dgm:spPr/>
      <dgm:t>
        <a:bodyPr/>
        <a:lstStyle/>
        <a:p>
          <a:endParaRPr lang="en-US"/>
        </a:p>
      </dgm:t>
    </dgm:pt>
    <dgm:pt modelId="{E7F58773-722D-4860-9BFF-FE1C9EBD797D}" type="pres">
      <dgm:prSet presAssocID="{E4C0F62B-12B1-431A-933A-9F321017DD9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4D0E31-1F2B-4CAA-9DD6-D61B285D6180}" type="pres">
      <dgm:prSet presAssocID="{E4C0F62B-12B1-431A-933A-9F321017DD93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2855EDB2-6D0D-46AD-AB74-5620E554708C}" type="pres">
      <dgm:prSet presAssocID="{E4C0F62B-12B1-431A-933A-9F321017DD93}" presName="TwoNodes_1" presStyleLbl="node1" presStyleIdx="0" presStyleCnt="2" custScaleY="80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2626A-6F05-4B34-BB14-A1812A6B7280}" type="pres">
      <dgm:prSet presAssocID="{E4C0F62B-12B1-431A-933A-9F321017DD93}" presName="TwoNodes_2" presStyleLbl="node1" presStyleIdx="1" presStyleCnt="2" custScaleY="122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663B8-FB3D-4F3C-B472-2306A124F8B8}" type="pres">
      <dgm:prSet presAssocID="{E4C0F62B-12B1-431A-933A-9F321017DD93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C43E4-C1EB-441E-86DF-D7A2DC5D01D6}" type="pres">
      <dgm:prSet presAssocID="{E4C0F62B-12B1-431A-933A-9F321017DD93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9229B-C06B-4D0F-BB04-562FB994C468}" type="pres">
      <dgm:prSet presAssocID="{E4C0F62B-12B1-431A-933A-9F321017DD93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80C48-F1D0-43E5-B5D2-5589D12D11AD}" type="presOf" srcId="{9FF4F13C-4168-4BAB-A3D1-FA7E5BE38A81}" destId="{FD6663B8-FB3D-4F3C-B472-2306A124F8B8}" srcOrd="0" destOrd="0" presId="urn:microsoft.com/office/officeart/2005/8/layout/vProcess5"/>
    <dgm:cxn modelId="{BD22DFE9-6102-4DAE-ADC6-6F7251F87972}" type="presOf" srcId="{70954D9D-2574-4A77-9A57-ED8B63C8E182}" destId="{5259229B-C06B-4D0F-BB04-562FB994C468}" srcOrd="1" destOrd="0" presId="urn:microsoft.com/office/officeart/2005/8/layout/vProcess5"/>
    <dgm:cxn modelId="{3F7A3C7A-EB9D-47C8-B163-88BD148AABFC}" type="presOf" srcId="{CFC5BE33-B700-4FB5-ABC0-223110F7C366}" destId="{011C43E4-C1EB-441E-86DF-D7A2DC5D01D6}" srcOrd="1" destOrd="0" presId="urn:microsoft.com/office/officeart/2005/8/layout/vProcess5"/>
    <dgm:cxn modelId="{09216065-6621-4FA6-ACCE-1F37D810FEBD}" type="presOf" srcId="{E4C0F62B-12B1-431A-933A-9F321017DD93}" destId="{E7F58773-722D-4860-9BFF-FE1C9EBD797D}" srcOrd="0" destOrd="0" presId="urn:microsoft.com/office/officeart/2005/8/layout/vProcess5"/>
    <dgm:cxn modelId="{668A9FFE-5528-43B1-8939-131084807050}" type="presOf" srcId="{70954D9D-2574-4A77-9A57-ED8B63C8E182}" destId="{3DB2626A-6F05-4B34-BB14-A1812A6B7280}" srcOrd="0" destOrd="0" presId="urn:microsoft.com/office/officeart/2005/8/layout/vProcess5"/>
    <dgm:cxn modelId="{74B3D213-FC26-4A06-B58A-54A7608C1915}" srcId="{E4C0F62B-12B1-431A-933A-9F321017DD93}" destId="{CFC5BE33-B700-4FB5-ABC0-223110F7C366}" srcOrd="0" destOrd="0" parTransId="{50C56916-1516-495D-9A3E-8794D0F10EA5}" sibTransId="{9FF4F13C-4168-4BAB-A3D1-FA7E5BE38A81}"/>
    <dgm:cxn modelId="{B712A0FC-A239-4D87-8E75-7E3D02ADAF48}" srcId="{E4C0F62B-12B1-431A-933A-9F321017DD93}" destId="{70954D9D-2574-4A77-9A57-ED8B63C8E182}" srcOrd="1" destOrd="0" parTransId="{7981BD91-3CDD-4926-A9E3-0A8F7EA953DE}" sibTransId="{E09A08BF-F9F1-4939-BDCC-8FB4F73E435D}"/>
    <dgm:cxn modelId="{2ACCC48D-8F2E-4BD5-AC92-056D1AF21C4A}" type="presOf" srcId="{CFC5BE33-B700-4FB5-ABC0-223110F7C366}" destId="{2855EDB2-6D0D-46AD-AB74-5620E554708C}" srcOrd="0" destOrd="0" presId="urn:microsoft.com/office/officeart/2005/8/layout/vProcess5"/>
    <dgm:cxn modelId="{154BF355-ABA1-4F4A-8EC0-30D43B32AC48}" type="presParOf" srcId="{E7F58773-722D-4860-9BFF-FE1C9EBD797D}" destId="{714D0E31-1F2B-4CAA-9DD6-D61B285D6180}" srcOrd="0" destOrd="0" presId="urn:microsoft.com/office/officeart/2005/8/layout/vProcess5"/>
    <dgm:cxn modelId="{46694AF7-54BC-4006-9322-3882C5F2047F}" type="presParOf" srcId="{E7F58773-722D-4860-9BFF-FE1C9EBD797D}" destId="{2855EDB2-6D0D-46AD-AB74-5620E554708C}" srcOrd="1" destOrd="0" presId="urn:microsoft.com/office/officeart/2005/8/layout/vProcess5"/>
    <dgm:cxn modelId="{811ADA70-9375-4B26-B03F-6D62A2747A8B}" type="presParOf" srcId="{E7F58773-722D-4860-9BFF-FE1C9EBD797D}" destId="{3DB2626A-6F05-4B34-BB14-A1812A6B7280}" srcOrd="2" destOrd="0" presId="urn:microsoft.com/office/officeart/2005/8/layout/vProcess5"/>
    <dgm:cxn modelId="{9520A28F-9EF8-49B7-A2AA-7A0A212E4AAA}" type="presParOf" srcId="{E7F58773-722D-4860-9BFF-FE1C9EBD797D}" destId="{FD6663B8-FB3D-4F3C-B472-2306A124F8B8}" srcOrd="3" destOrd="0" presId="urn:microsoft.com/office/officeart/2005/8/layout/vProcess5"/>
    <dgm:cxn modelId="{79938D19-B20B-4E77-9CC9-EEC5667CB2CC}" type="presParOf" srcId="{E7F58773-722D-4860-9BFF-FE1C9EBD797D}" destId="{011C43E4-C1EB-441E-86DF-D7A2DC5D01D6}" srcOrd="4" destOrd="0" presId="urn:microsoft.com/office/officeart/2005/8/layout/vProcess5"/>
    <dgm:cxn modelId="{CAC567E7-2520-4782-8050-36FB57C895E7}" type="presParOf" srcId="{E7F58773-722D-4860-9BFF-FE1C9EBD797D}" destId="{5259229B-C06B-4D0F-BB04-562FB994C468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D019D6-BD1F-43D0-9820-C9E36BC2629B}" type="doc">
      <dgm:prSet loTypeId="urn:microsoft.com/office/officeart/2005/8/layout/hList3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593918BA-0740-45F7-B712-9B9BF36893B3}">
      <dgm:prSet phldrT="[Texto]" custT="1"/>
      <dgm:spPr>
        <a:xfrm>
          <a:off x="0" y="-34012"/>
          <a:ext cx="7257695" cy="1447674"/>
        </a:xfrm>
        <a:gradFill rotWithShape="0">
          <a:gsLst>
            <a:gs pos="0">
              <a:srgbClr val="002F7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2F7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2F7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US" sz="2800" b="1" dirty="0" smtClean="0">
              <a:solidFill>
                <a:srgbClr val="002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12th WGVBS meeting</a:t>
          </a:r>
          <a:br>
            <a:rPr lang="en-US" sz="2800" b="1" dirty="0" smtClean="0">
              <a:solidFill>
                <a:srgbClr val="002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800" b="1" dirty="0" smtClean="0">
              <a:solidFill>
                <a:srgbClr val="002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April 1-2, 2019</a:t>
          </a:r>
          <a:br>
            <a:rPr lang="en-US" sz="2800" b="1" dirty="0" smtClean="0">
              <a:solidFill>
                <a:srgbClr val="002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800" b="1" dirty="0" smtClean="0">
              <a:solidFill>
                <a:srgbClr val="0020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Vienna, Austria</a:t>
          </a:r>
          <a:endParaRPr lang="es-MX" sz="2800" b="1" dirty="0">
            <a:solidFill>
              <a:srgbClr val="00204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145ECD0-C29E-4C1F-BC33-C4B19F7F2C75}" type="parTrans" cxnId="{A37A1453-9F36-4D86-B8CD-1E11304EE4CC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F20AC-A9D6-4B0D-AF83-0FC3886952CC}" type="sibTrans" cxnId="{A37A1453-9F36-4D86-B8CD-1E11304EE4CC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6EC797-F4AA-4C8E-B42D-F1A5D6D561B9}">
      <dgm:prSet phldrT="[Texto]" custT="1"/>
      <dgm:spPr>
        <a:xfrm>
          <a:off x="0" y="1282952"/>
          <a:ext cx="3628847" cy="2313617"/>
        </a:xfrm>
        <a:gradFill rotWithShape="0">
          <a:gsLst>
            <a:gs pos="0">
              <a:srgbClr val="002F7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02F7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02F7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2600" noProof="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Latest developments &amp; progress made since the 11</a:t>
          </a:r>
          <a:r>
            <a:rPr lang="en-US" sz="2600" baseline="30000" noProof="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</a:t>
          </a:r>
          <a:r>
            <a:rPr lang="en-US" sz="2600" noProof="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meeting (</a:t>
          </a:r>
          <a:r>
            <a:rPr lang="en-US" sz="26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Kingston, Jamaica</a:t>
          </a:r>
          <a:r>
            <a:rPr lang="en-US" sz="2600" noProof="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</a:t>
          </a:r>
          <a:endParaRPr lang="en-US" sz="26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902167B-D7D6-41A4-B3CF-D8CFBBBE8373}" type="parTrans" cxnId="{C7CA3302-659C-4ABD-86A7-A8BFAF78CFB0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A65668-2587-40E4-BF87-C323563B6D75}" type="sibTrans" cxnId="{C7CA3302-659C-4ABD-86A7-A8BFAF78CFB0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6CF82F-8F7E-41FA-B836-0F59C1F5593C}">
      <dgm:prSet phldrT="[Texto]" custT="1"/>
      <dgm:spPr>
        <a:xfrm>
          <a:off x="3628847" y="1282952"/>
          <a:ext cx="3628847" cy="2313617"/>
        </a:xfrm>
        <a:gradFill rotWithShape="0">
          <a:gsLst>
            <a:gs pos="0">
              <a:srgbClr val="002F7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rgbClr>
            </a:gs>
            <a:gs pos="80000">
              <a:srgbClr val="002F7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rgbClr>
            </a:gs>
            <a:gs pos="100000">
              <a:srgbClr val="002F7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s-MX" sz="26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New </a:t>
          </a:r>
          <a:r>
            <a:rPr lang="en-US" sz="2600" noProof="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initiatives</a:t>
          </a:r>
          <a:r>
            <a:rPr lang="es-MX" sz="260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to be </a:t>
          </a:r>
          <a:r>
            <a:rPr lang="en-US" sz="2600" noProof="0" dirty="0" smtClean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undertaken</a:t>
          </a:r>
          <a:endParaRPr lang="en-US" sz="26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41B63C6-ED2D-4F36-B666-BCC176EA9EB6}" type="parTrans" cxnId="{47D2855C-AE60-4A8D-9F80-7C3AA536C865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AFE8FD-28CE-438F-A529-4B8939E8BCF4}" type="sibTrans" cxnId="{47D2855C-AE60-4A8D-9F80-7C3AA536C865}">
      <dgm:prSet/>
      <dgm:spPr/>
      <dgm:t>
        <a:bodyPr/>
        <a:lstStyle/>
        <a:p>
          <a:endParaRPr lang="es-MX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14634-BFC6-48C2-81BC-8A22A3F7E813}" type="pres">
      <dgm:prSet presAssocID="{2BD019D6-BD1F-43D0-9820-C9E36BC262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2564CDC-2B34-4540-BBD3-4B88C77ABDCE}" type="pres">
      <dgm:prSet presAssocID="{593918BA-0740-45F7-B712-9B9BF36893B3}" presName="roof" presStyleLbl="dkBgShp" presStyleIdx="0" presStyleCnt="2" custScaleY="131401" custLinFactNeighborX="33919" custLinFactNeighborY="4763"/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00C00283-3D78-4535-BD30-10130C283746}" type="pres">
      <dgm:prSet presAssocID="{593918BA-0740-45F7-B712-9B9BF36893B3}" presName="pillars" presStyleCnt="0"/>
      <dgm:spPr/>
      <dgm:t>
        <a:bodyPr/>
        <a:lstStyle/>
        <a:p>
          <a:endParaRPr lang="en-US"/>
        </a:p>
      </dgm:t>
    </dgm:pt>
    <dgm:pt modelId="{583A1FF7-C55D-45C7-AA90-A1E82205E165}" type="pres">
      <dgm:prSet presAssocID="{593918BA-0740-45F7-B712-9B9BF36893B3}" presName="pillar1" presStyleLbl="node1" presStyleIdx="0" presStyleCnt="2" custLinFactNeighborY="40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3E89C500-941F-4EB4-9D51-9D08679B276A}" type="pres">
      <dgm:prSet presAssocID="{396CF82F-8F7E-41FA-B836-0F59C1F5593C}" presName="pillarX" presStyleLbl="node1" presStyleIdx="1" presStyleCnt="2" custLinFactNeighborY="409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57771C97-0201-4F4E-B6AF-8396E0F9B80A}" type="pres">
      <dgm:prSet presAssocID="{593918BA-0740-45F7-B712-9B9BF36893B3}" presName="base" presStyleLbl="dkBgShp" presStyleIdx="1" presStyleCnt="2"/>
      <dgm:spPr>
        <a:xfrm>
          <a:off x="0" y="3501827"/>
          <a:ext cx="7257695" cy="257068"/>
        </a:xfrm>
        <a:prstGeom prst="rect">
          <a:avLst/>
        </a:prstGeom>
        <a:gradFill rotWithShape="0">
          <a:gsLst>
            <a:gs pos="0">
              <a:srgbClr val="002F7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002F7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002F7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</dgm:ptLst>
  <dgm:cxnLst>
    <dgm:cxn modelId="{5B1524F9-05EC-4F28-9C7B-EEF7DA9248CE}" type="presOf" srcId="{396CF82F-8F7E-41FA-B836-0F59C1F5593C}" destId="{3E89C500-941F-4EB4-9D51-9D08679B276A}" srcOrd="0" destOrd="0" presId="urn:microsoft.com/office/officeart/2005/8/layout/hList3"/>
    <dgm:cxn modelId="{47D2855C-AE60-4A8D-9F80-7C3AA536C865}" srcId="{593918BA-0740-45F7-B712-9B9BF36893B3}" destId="{396CF82F-8F7E-41FA-B836-0F59C1F5593C}" srcOrd="1" destOrd="0" parTransId="{041B63C6-ED2D-4F36-B666-BCC176EA9EB6}" sibTransId="{9FAFE8FD-28CE-438F-A529-4B8939E8BCF4}"/>
    <dgm:cxn modelId="{9C95F5C0-863A-42A6-AFA5-10A742687AC4}" type="presOf" srcId="{CD6EC797-F4AA-4C8E-B42D-F1A5D6D561B9}" destId="{583A1FF7-C55D-45C7-AA90-A1E82205E165}" srcOrd="0" destOrd="0" presId="urn:microsoft.com/office/officeart/2005/8/layout/hList3"/>
    <dgm:cxn modelId="{A37A1453-9F36-4D86-B8CD-1E11304EE4CC}" srcId="{2BD019D6-BD1F-43D0-9820-C9E36BC2629B}" destId="{593918BA-0740-45F7-B712-9B9BF36893B3}" srcOrd="0" destOrd="0" parTransId="{D145ECD0-C29E-4C1F-BC33-C4B19F7F2C75}" sibTransId="{090F20AC-A9D6-4B0D-AF83-0FC3886952CC}"/>
    <dgm:cxn modelId="{C7CA3302-659C-4ABD-86A7-A8BFAF78CFB0}" srcId="{593918BA-0740-45F7-B712-9B9BF36893B3}" destId="{CD6EC797-F4AA-4C8E-B42D-F1A5D6D561B9}" srcOrd="0" destOrd="0" parTransId="{4902167B-D7D6-41A4-B3CF-D8CFBBBE8373}" sibTransId="{A8A65668-2587-40E4-BF87-C323563B6D75}"/>
    <dgm:cxn modelId="{E29D093A-3969-4528-B753-3A023814666D}" type="presOf" srcId="{593918BA-0740-45F7-B712-9B9BF36893B3}" destId="{22564CDC-2B34-4540-BBD3-4B88C77ABDCE}" srcOrd="0" destOrd="0" presId="urn:microsoft.com/office/officeart/2005/8/layout/hList3"/>
    <dgm:cxn modelId="{47D3B13A-6078-4174-8C3A-9A55F583844A}" type="presOf" srcId="{2BD019D6-BD1F-43D0-9820-C9E36BC2629B}" destId="{66214634-BFC6-48C2-81BC-8A22A3F7E813}" srcOrd="0" destOrd="0" presId="urn:microsoft.com/office/officeart/2005/8/layout/hList3"/>
    <dgm:cxn modelId="{D51F75F2-00C5-4EBE-8B60-115BBF37735B}" type="presParOf" srcId="{66214634-BFC6-48C2-81BC-8A22A3F7E813}" destId="{22564CDC-2B34-4540-BBD3-4B88C77ABDCE}" srcOrd="0" destOrd="0" presId="urn:microsoft.com/office/officeart/2005/8/layout/hList3"/>
    <dgm:cxn modelId="{320EBCD4-57C4-4B33-BC06-AABAB19E17AA}" type="presParOf" srcId="{66214634-BFC6-48C2-81BC-8A22A3F7E813}" destId="{00C00283-3D78-4535-BD30-10130C283746}" srcOrd="1" destOrd="0" presId="urn:microsoft.com/office/officeart/2005/8/layout/hList3"/>
    <dgm:cxn modelId="{939F9886-8704-42FF-B1C7-F3D6515B2AA6}" type="presParOf" srcId="{00C00283-3D78-4535-BD30-10130C283746}" destId="{583A1FF7-C55D-45C7-AA90-A1E82205E165}" srcOrd="0" destOrd="0" presId="urn:microsoft.com/office/officeart/2005/8/layout/hList3"/>
    <dgm:cxn modelId="{10649D96-D2BC-43F6-B465-9332D813E45C}" type="presParOf" srcId="{00C00283-3D78-4535-BD30-10130C283746}" destId="{3E89C500-941F-4EB4-9D51-9D08679B276A}" srcOrd="1" destOrd="0" presId="urn:microsoft.com/office/officeart/2005/8/layout/hList3"/>
    <dgm:cxn modelId="{6A1AC490-ECCC-45D8-910C-92E1688519A8}" type="presParOf" srcId="{66214634-BFC6-48C2-81BC-8A22A3F7E813}" destId="{57771C97-0201-4F4E-B6AF-8396E0F9B8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B4DE3A-C651-4140-A7C8-602AE7BDC6EA}" type="doc">
      <dgm:prSet loTypeId="urn:microsoft.com/office/officeart/2009/3/layout/PlusandMinus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BB656902-8D1B-421D-A3DA-C9C3B12963A9}">
      <dgm:prSet phldrT="[Texto]" custT="1"/>
      <dgm:spPr>
        <a:xfrm>
          <a:off x="1022648" y="1363468"/>
          <a:ext cx="4213758" cy="2478956"/>
        </a:xfrm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28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 new member: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*India</a:t>
          </a:r>
        </a:p>
      </dgm:t>
    </dgm:pt>
    <dgm:pt modelId="{9F8FCF3F-C6FB-452E-A46A-DC23BFD2E067}" type="parTrans" cxnId="{2ABF82A6-50C7-4B43-A94C-A3C8B06B3F81}">
      <dgm:prSet/>
      <dgm:spPr/>
      <dgm:t>
        <a:bodyPr/>
        <a:lstStyle/>
        <a:p>
          <a:endParaRPr lang="en-US" sz="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19AB05-2FDF-4C36-B8FB-7603D5946980}" type="sibTrans" cxnId="{2ABF82A6-50C7-4B43-A94C-A3C8B06B3F81}">
      <dgm:prSet/>
      <dgm:spPr/>
      <dgm:t>
        <a:bodyPr/>
        <a:lstStyle/>
        <a:p>
          <a:endParaRPr lang="en-US" sz="7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3E18E0-8D9F-4E25-9133-050A6A3F73B8}" type="pres">
      <dgm:prSet presAssocID="{F8B4DE3A-C651-4140-A7C8-602AE7BDC6E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9E718D3-7A6C-43C4-B3AE-1B72E2E2A64A}" type="pres">
      <dgm:prSet presAssocID="{F8B4DE3A-C651-4140-A7C8-602AE7BDC6EA}" presName="Background" presStyleLbl="bgImgPlace1" presStyleIdx="0" presStyleCnt="1" custScaleX="92006" custScaleY="87203"/>
      <dgm:spPr>
        <a:xfrm>
          <a:off x="832854" y="1201782"/>
          <a:ext cx="5158861" cy="2526891"/>
        </a:xfrm>
        <a:prstGeom prst="rect">
          <a:avLst/>
        </a:prstGeom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CB114988-1466-47BD-806F-4B0B6DC63345}" type="pres">
      <dgm:prSet presAssocID="{F8B4DE3A-C651-4140-A7C8-602AE7BDC6EA}" presName="ParentText1" presStyleLbl="revTx" presStyleIdx="0" presStyleCnt="2" custScaleX="161834" custLinFactNeighborX="40378" custLinFactNeighborY="33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72AAE3A4-B362-49F1-834A-E6F564AFC836}" type="pres">
      <dgm:prSet presAssocID="{F8B4DE3A-C651-4140-A7C8-602AE7BDC6EA}" presName="ParentText2" presStyleLbl="revTx" presStyleIdx="1" presStyleCnt="2" custScaleX="77673" custLinFactNeighborX="2786" custLinFactNeighborY="-1087">
        <dgm:presLayoutVars>
          <dgm:chMax val="0"/>
          <dgm:chPref val="0"/>
          <dgm:bulletEnabled val="1"/>
        </dgm:presLayoutVars>
      </dgm:prSet>
      <dgm:spPr>
        <a:xfrm>
          <a:off x="3801275" y="1328316"/>
          <a:ext cx="2022413" cy="2478956"/>
        </a:xfrm>
        <a:prstGeom prst="rect">
          <a:avLst/>
        </a:prstGeom>
      </dgm:spPr>
      <dgm:t>
        <a:bodyPr/>
        <a:lstStyle/>
        <a:p>
          <a:endParaRPr lang="es-MX"/>
        </a:p>
      </dgm:t>
    </dgm:pt>
    <dgm:pt modelId="{E74A658E-D001-46D8-9DB5-DFE9357FA4F0}" type="pres">
      <dgm:prSet presAssocID="{F8B4DE3A-C651-4140-A7C8-602AE7BDC6EA}" presName="Plus" presStyleLbl="alignNode1" presStyleIdx="0" presStyleCnt="2" custLinFactNeighborX="16601" custLinFactNeighborY="-6623"/>
      <dgm:spPr>
        <a:xfrm>
          <a:off x="210582" y="363912"/>
          <a:ext cx="1095638" cy="1095638"/>
        </a:xfrm>
        <a:prstGeom prst="plus">
          <a:avLst>
            <a:gd name="adj" fmla="val 32810"/>
          </a:avLst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A594C700-C0FB-4217-858F-C561E6E31BA1}" type="pres">
      <dgm:prSet presAssocID="{F8B4DE3A-C651-4140-A7C8-602AE7BDC6EA}" presName="Minus" presStyleLbl="alignNode1" presStyleIdx="1" presStyleCnt="2" custLinFactNeighborX="-18441" custLinFactNeighborY="-13043"/>
      <dgm:spPr>
        <a:xfrm>
          <a:off x="5252277" y="784403"/>
          <a:ext cx="1031189" cy="353379"/>
        </a:xfrm>
        <a:prstGeom prst="rect">
          <a:avLst/>
        </a:prstGeom>
        <a:noFill/>
        <a:ln>
          <a:noFill/>
        </a:ln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6E861FBC-04B4-428E-83D2-A4418BB3132B}" type="pres">
      <dgm:prSet presAssocID="{F8B4DE3A-C651-4140-A7C8-602AE7BDC6EA}" presName="Divider" presStyleLbl="parChTrans1D1" presStyleIdx="0" presStyleCnt="1" custLinFactX="191700000" custLinFactNeighborX="191731862" custLinFactNeighborY="-704"/>
      <dgm:spPr>
        <a:xfrm>
          <a:off x="5883478" y="1343895"/>
          <a:ext cx="644" cy="2367642"/>
        </a:xfrm>
        <a:prstGeom prst="line">
          <a:avLst/>
        </a:prstGeom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es-MX"/>
        </a:p>
      </dgm:t>
    </dgm:pt>
  </dgm:ptLst>
  <dgm:cxnLst>
    <dgm:cxn modelId="{1F831901-747C-4222-98DF-8C41107BFC7D}" type="presOf" srcId="{F8B4DE3A-C651-4140-A7C8-602AE7BDC6EA}" destId="{CE3E18E0-8D9F-4E25-9133-050A6A3F73B8}" srcOrd="0" destOrd="0" presId="urn:microsoft.com/office/officeart/2009/3/layout/PlusandMinus"/>
    <dgm:cxn modelId="{B705480C-3A7B-4C2E-AA93-CD46E68BAD2E}" type="presOf" srcId="{BB656902-8D1B-421D-A3DA-C9C3B12963A9}" destId="{CB114988-1466-47BD-806F-4B0B6DC63345}" srcOrd="0" destOrd="0" presId="urn:microsoft.com/office/officeart/2009/3/layout/PlusandMinus"/>
    <dgm:cxn modelId="{2ABF82A6-50C7-4B43-A94C-A3C8B06B3F81}" srcId="{F8B4DE3A-C651-4140-A7C8-602AE7BDC6EA}" destId="{BB656902-8D1B-421D-A3DA-C9C3B12963A9}" srcOrd="0" destOrd="0" parTransId="{9F8FCF3F-C6FB-452E-A46A-DC23BFD2E067}" sibTransId="{0919AB05-2FDF-4C36-B8FB-7603D5946980}"/>
    <dgm:cxn modelId="{00700637-F5E2-4782-8938-250DC53CE721}" type="presParOf" srcId="{CE3E18E0-8D9F-4E25-9133-050A6A3F73B8}" destId="{E9E718D3-7A6C-43C4-B3AE-1B72E2E2A64A}" srcOrd="0" destOrd="0" presId="urn:microsoft.com/office/officeart/2009/3/layout/PlusandMinus"/>
    <dgm:cxn modelId="{A0AD16B4-F6A5-497C-8EFD-978D716B394E}" type="presParOf" srcId="{CE3E18E0-8D9F-4E25-9133-050A6A3F73B8}" destId="{CB114988-1466-47BD-806F-4B0B6DC63345}" srcOrd="1" destOrd="0" presId="urn:microsoft.com/office/officeart/2009/3/layout/PlusandMinus"/>
    <dgm:cxn modelId="{5291207E-514B-4C53-9130-3707A66E145B}" type="presParOf" srcId="{CE3E18E0-8D9F-4E25-9133-050A6A3F73B8}" destId="{72AAE3A4-B362-49F1-834A-E6F564AFC836}" srcOrd="2" destOrd="0" presId="urn:microsoft.com/office/officeart/2009/3/layout/PlusandMinus"/>
    <dgm:cxn modelId="{DC40EE36-AA3E-443E-B651-8456CC4159FE}" type="presParOf" srcId="{CE3E18E0-8D9F-4E25-9133-050A6A3F73B8}" destId="{E74A658E-D001-46D8-9DB5-DFE9357FA4F0}" srcOrd="3" destOrd="0" presId="urn:microsoft.com/office/officeart/2009/3/layout/PlusandMinus"/>
    <dgm:cxn modelId="{E31461E4-121F-4D33-B6FF-AC54A5B3591F}" type="presParOf" srcId="{CE3E18E0-8D9F-4E25-9133-050A6A3F73B8}" destId="{A594C700-C0FB-4217-858F-C561E6E31BA1}" srcOrd="4" destOrd="0" presId="urn:microsoft.com/office/officeart/2009/3/layout/PlusandMinus"/>
    <dgm:cxn modelId="{F781B1A4-70B5-433F-8E38-A1D3134F8C9A}" type="presParOf" srcId="{CE3E18E0-8D9F-4E25-9133-050A6A3F73B8}" destId="{6E861FBC-04B4-428E-83D2-A4418BB3132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77CA962B-A3D9-4DEB-8C24-BD602745D410}">
      <dgm:prSet phldrT="[Texto]" custT="1"/>
      <dgm:spPr>
        <a:xfrm rot="10800000">
          <a:off x="1949592" y="1138470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20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Principles of jurisdictional activities of SAIs </a:t>
          </a:r>
          <a:r>
            <a:rPr lang="en-US" sz="2000" b="1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(v. Exposure Draft)</a:t>
          </a:r>
          <a:r>
            <a:rPr lang="en-US" sz="2000" i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.– 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submitted to KSC Chair foreseeing timely FIPP’s examination.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FABDDA-E225-41FA-9F20-599C00F50430}" type="parTrans" cxnId="{6C07F2F6-FDCB-4F22-8627-0A9671E3DABD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224D7-8768-4495-988B-C1F2B48AD6FD}" type="sibTrans" cxnId="{6C07F2F6-FDCB-4F22-8627-0A9671E3DABD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6D4281-9658-4B46-8733-B47EE109505C}">
      <dgm:prSet phldrT="[Texto]" custT="1"/>
      <dgm:spPr>
        <a:xfrm rot="10800000">
          <a:off x="1949592" y="1627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co-chaired by the SAIs of Chile and France</a:t>
          </a:r>
          <a:endParaRPr lang="en-US" sz="2000" b="1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endParaRPr lang="en-US" sz="200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692059-4A0A-4D85-92F8-A80D3E70131D}">
      <dgm:prSet phldrT="[Texto]" custT="1"/>
      <dgm:spPr>
        <a:xfrm rot="10800000">
          <a:off x="1949592" y="2275313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March, 2019 </a:t>
          </a:r>
          <a:r>
            <a:rPr lang="en-US" sz="20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revised by FIPP</a:t>
          </a:r>
          <a:b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000" noProof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(currently on exposure period)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84E47B2-A469-462A-B3FC-E0FBAEED0AD3}" type="parTrans" cxnId="{8A0A35AD-DAC5-4E09-8082-C7DB15C2C441}">
      <dgm:prSet/>
      <dgm:spPr/>
      <dgm:t>
        <a:bodyPr/>
        <a:lstStyle/>
        <a:p>
          <a:endParaRPr lang="en-US" sz="2000" noProof="0" dirty="0"/>
        </a:p>
      </dgm:t>
    </dgm:pt>
    <dgm:pt modelId="{211B003D-744F-4ED5-86E7-1AECE43175B5}" type="sibTrans" cxnId="{8A0A35AD-DAC5-4E09-8082-C7DB15C2C441}">
      <dgm:prSet/>
      <dgm:spPr/>
      <dgm:t>
        <a:bodyPr/>
        <a:lstStyle/>
        <a:p>
          <a:endParaRPr lang="en-US" sz="2000" noProof="0" dirty="0"/>
        </a:p>
      </dgm:t>
    </dgm:pt>
    <dgm:pt modelId="{6C6C1411-8E9F-41E9-A63F-4A2AE1D0ED0B}">
      <dgm:prSet phldrT="[Texto]" custT="1"/>
      <dgm:spPr>
        <a:xfrm rot="10800000">
          <a:off x="1949592" y="2275313"/>
          <a:ext cx="6871205" cy="875499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s-MX" sz="2000" b="1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January</a:t>
          </a:r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24-25, 2019 </a:t>
          </a:r>
          <a:r>
            <a:rPr lang="es-MX" sz="2000" b="1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s-MX" sz="20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Forum</a:t>
          </a:r>
          <a:r>
            <a:rPr lang="es-MX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of SAIs </a:t>
          </a:r>
          <a:r>
            <a:rPr lang="es-MX" sz="20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with</a:t>
          </a:r>
          <a:r>
            <a:rPr lang="es-MX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s-MX" sz="20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Jurisdictional</a:t>
          </a:r>
          <a:r>
            <a:rPr lang="es-MX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s-MX" sz="2000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Functions</a:t>
          </a:r>
          <a:r>
            <a:rPr lang="es-MX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meeting 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to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discuss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the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pronouncement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and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professionalization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 of SAIs.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AA3EA89-08C1-46AC-9048-45E648A0C16F}" type="parTrans" cxnId="{EE1FC51B-580F-4253-821A-2FF61F0C150B}">
      <dgm:prSet/>
      <dgm:spPr/>
      <dgm:t>
        <a:bodyPr/>
        <a:lstStyle/>
        <a:p>
          <a:endParaRPr lang="en-US"/>
        </a:p>
      </dgm:t>
    </dgm:pt>
    <dgm:pt modelId="{B991FB22-6807-4C27-9D2E-1EA238A70AA8}" type="sibTrans" cxnId="{EE1FC51B-580F-4253-821A-2FF61F0C150B}">
      <dgm:prSet/>
      <dgm:spPr/>
      <dgm:t>
        <a:bodyPr/>
        <a:lstStyle/>
        <a:p>
          <a:endParaRPr lang="en-US"/>
        </a:p>
      </dgm:t>
    </dgm:pt>
    <dgm:pt modelId="{22EF8049-CD7D-4734-8BA2-1944648F93BC}" type="pres">
      <dgm:prSet presAssocID="{B7469F25-7581-446F-A9BF-2ED2B3AA10D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C9404D-EB81-4067-B021-6DDC8064F6D7}" type="pres">
      <dgm:prSet presAssocID="{B7469F25-7581-446F-A9BF-2ED2B3AA10DA}" presName="dummyMaxCanvas" presStyleCnt="0">
        <dgm:presLayoutVars/>
      </dgm:prSet>
      <dgm:spPr/>
    </dgm:pt>
    <dgm:pt modelId="{FEEA2465-6988-4F7C-B76C-495016EC7879}" type="pres">
      <dgm:prSet presAssocID="{B7469F25-7581-446F-A9BF-2ED2B3AA10D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104C8-0AA4-49E2-B796-155F88505D52}" type="pres">
      <dgm:prSet presAssocID="{B7469F25-7581-446F-A9BF-2ED2B3AA10D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8C78B-EB71-4043-A6BE-79611B2129A9}" type="pres">
      <dgm:prSet presAssocID="{B7469F25-7581-446F-A9BF-2ED2B3AA10D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2A903-7F04-4D6A-86D9-D17180D77F85}" type="pres">
      <dgm:prSet presAssocID="{B7469F25-7581-446F-A9BF-2ED2B3AA10DA}" presName="FourNodes_4" presStyleLbl="node1" presStyleIdx="3" presStyleCnt="4">
        <dgm:presLayoutVars>
          <dgm:bulletEnabled val="1"/>
        </dgm:presLayoutVars>
      </dgm:prSet>
      <dgm:spPr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n-US"/>
        </a:p>
      </dgm:t>
    </dgm:pt>
    <dgm:pt modelId="{D4CEF28D-EFD3-4BD0-9EB1-1F9892D4945D}" type="pres">
      <dgm:prSet presAssocID="{B7469F25-7581-446F-A9BF-2ED2B3AA10D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EAC363-1A42-4180-9102-480E0430C0A0}" type="pres">
      <dgm:prSet presAssocID="{B7469F25-7581-446F-A9BF-2ED2B3AA10D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EEB03-D949-44A0-AE3C-6D6194B24B5C}" type="pres">
      <dgm:prSet presAssocID="{B7469F25-7581-446F-A9BF-2ED2B3AA10D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9F0DBB-51C6-4956-A99E-AEA25FFE9106}" type="pres">
      <dgm:prSet presAssocID="{B7469F25-7581-446F-A9BF-2ED2B3AA10D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B33079-E5FA-4A93-A593-9869A055FC9B}" type="pres">
      <dgm:prSet presAssocID="{B7469F25-7581-446F-A9BF-2ED2B3AA10D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A2511-6FFC-4E0B-A748-C14160E55518}" type="pres">
      <dgm:prSet presAssocID="{B7469F25-7581-446F-A9BF-2ED2B3AA10D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404F1-D623-4005-B2EA-C42D0841908C}" type="pres">
      <dgm:prSet presAssocID="{B7469F25-7581-446F-A9BF-2ED2B3AA10D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13B1DC-A1E1-4198-A680-D5EA54B8D7CA}" type="presOf" srcId="{65692059-4A0A-4D85-92F8-A80D3E70131D}" destId="{8AEA2511-6FFC-4E0B-A748-C14160E55518}" srcOrd="1" destOrd="0" presId="urn:microsoft.com/office/officeart/2005/8/layout/vProcess5"/>
    <dgm:cxn modelId="{211DD5CE-B912-4352-8C04-8FF25D53BB28}" type="presOf" srcId="{6C6C1411-8E9F-41E9-A63F-4A2AE1D0ED0B}" destId="{EB12A903-7F04-4D6A-86D9-D17180D77F85}" srcOrd="0" destOrd="0" presId="urn:microsoft.com/office/officeart/2005/8/layout/vProcess5"/>
    <dgm:cxn modelId="{FEA0AC1B-7D0C-435C-91DA-D1744E4263F4}" type="presOf" srcId="{6C6C1411-8E9F-41E9-A63F-4A2AE1D0ED0B}" destId="{60C404F1-D623-4005-B2EA-C42D0841908C}" srcOrd="1" destOrd="0" presId="urn:microsoft.com/office/officeart/2005/8/layout/vProcess5"/>
    <dgm:cxn modelId="{90E099F1-C6A3-4124-A472-8FA45A1626DA}" type="presOf" srcId="{8C6D4281-9658-4B46-8733-B47EE109505C}" destId="{319F0DBB-51C6-4956-A99E-AEA25FFE9106}" srcOrd="1" destOrd="0" presId="urn:microsoft.com/office/officeart/2005/8/layout/vProcess5"/>
    <dgm:cxn modelId="{E798661F-1004-4500-AD55-A0633B09C7EC}" type="presOf" srcId="{15DABB18-40A4-45D2-A1D6-AFFBDB8AFB39}" destId="{D4CEF28D-EFD3-4BD0-9EB1-1F9892D4945D}" srcOrd="0" destOrd="0" presId="urn:microsoft.com/office/officeart/2005/8/layout/vProcess5"/>
    <dgm:cxn modelId="{21538DB0-F13C-48FE-B624-F822C9B162B8}" type="presOf" srcId="{211B003D-744F-4ED5-86E7-1AECE43175B5}" destId="{4ADEEB03-D949-44A0-AE3C-6D6194B24B5C}" srcOrd="0" destOrd="0" presId="urn:microsoft.com/office/officeart/2005/8/layout/vProcess5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8A0A35AD-DAC5-4E09-8082-C7DB15C2C441}" srcId="{B7469F25-7581-446F-A9BF-2ED2B3AA10DA}" destId="{65692059-4A0A-4D85-92F8-A80D3E70131D}" srcOrd="2" destOrd="0" parTransId="{384E47B2-A469-462A-B3FC-E0FBAEED0AD3}" sibTransId="{211B003D-744F-4ED5-86E7-1AECE43175B5}"/>
    <dgm:cxn modelId="{1A215C42-D87E-4415-8125-878FD98CF5D0}" type="presOf" srcId="{8C6D4281-9658-4B46-8733-B47EE109505C}" destId="{FEEA2465-6988-4F7C-B76C-495016EC7879}" srcOrd="0" destOrd="0" presId="urn:microsoft.com/office/officeart/2005/8/layout/vProcess5"/>
    <dgm:cxn modelId="{8F9315B8-8647-463D-B1E3-DCC57A6D8568}" type="presOf" srcId="{65692059-4A0A-4D85-92F8-A80D3E70131D}" destId="{FAF8C78B-EB71-4043-A6BE-79611B2129A9}" srcOrd="0" destOrd="0" presId="urn:microsoft.com/office/officeart/2005/8/layout/vProcess5"/>
    <dgm:cxn modelId="{68C11AF8-43E9-49CA-A73D-E891920B38C1}" type="presOf" srcId="{77CA962B-A3D9-4DEB-8C24-BD602745D410}" destId="{28B33079-E5FA-4A93-A593-9869A055FC9B}" srcOrd="1" destOrd="0" presId="urn:microsoft.com/office/officeart/2005/8/layout/vProcess5"/>
    <dgm:cxn modelId="{6C07F2F6-FDCB-4F22-8627-0A9671E3DABD}" srcId="{B7469F25-7581-446F-A9BF-2ED2B3AA10DA}" destId="{77CA962B-A3D9-4DEB-8C24-BD602745D410}" srcOrd="1" destOrd="0" parTransId="{05FABDDA-E225-41FA-9F20-599C00F50430}" sibTransId="{344224D7-8768-4495-988B-C1F2B48AD6FD}"/>
    <dgm:cxn modelId="{EE1FC51B-580F-4253-821A-2FF61F0C150B}" srcId="{B7469F25-7581-446F-A9BF-2ED2B3AA10DA}" destId="{6C6C1411-8E9F-41E9-A63F-4A2AE1D0ED0B}" srcOrd="3" destOrd="0" parTransId="{3AA3EA89-08C1-46AC-9048-45E648A0C16F}" sibTransId="{B991FB22-6807-4C27-9D2E-1EA238A70AA8}"/>
    <dgm:cxn modelId="{1E707C4C-646A-4BF1-9FFB-9F3F58D0D3D6}" type="presOf" srcId="{B7469F25-7581-446F-A9BF-2ED2B3AA10DA}" destId="{22EF8049-CD7D-4734-8BA2-1944648F93BC}" srcOrd="0" destOrd="0" presId="urn:microsoft.com/office/officeart/2005/8/layout/vProcess5"/>
    <dgm:cxn modelId="{06970E37-0136-423F-BCFB-35B0488CFEED}" type="presOf" srcId="{77CA962B-A3D9-4DEB-8C24-BD602745D410}" destId="{DBF104C8-0AA4-49E2-B796-155F88505D52}" srcOrd="0" destOrd="0" presId="urn:microsoft.com/office/officeart/2005/8/layout/vProcess5"/>
    <dgm:cxn modelId="{062A3BB1-94CA-4599-B249-713356383FF6}" type="presOf" srcId="{344224D7-8768-4495-988B-C1F2B48AD6FD}" destId="{0AEAC363-1A42-4180-9102-480E0430C0A0}" srcOrd="0" destOrd="0" presId="urn:microsoft.com/office/officeart/2005/8/layout/vProcess5"/>
    <dgm:cxn modelId="{847BF985-184C-47E7-B87A-255BC53DD719}" type="presParOf" srcId="{22EF8049-CD7D-4734-8BA2-1944648F93BC}" destId="{56C9404D-EB81-4067-B021-6DDC8064F6D7}" srcOrd="0" destOrd="0" presId="urn:microsoft.com/office/officeart/2005/8/layout/vProcess5"/>
    <dgm:cxn modelId="{15855B58-B72A-47D9-807A-34484B76A9C9}" type="presParOf" srcId="{22EF8049-CD7D-4734-8BA2-1944648F93BC}" destId="{FEEA2465-6988-4F7C-B76C-495016EC7879}" srcOrd="1" destOrd="0" presId="urn:microsoft.com/office/officeart/2005/8/layout/vProcess5"/>
    <dgm:cxn modelId="{95ACF178-C147-463B-A695-34A11044E4FB}" type="presParOf" srcId="{22EF8049-CD7D-4734-8BA2-1944648F93BC}" destId="{DBF104C8-0AA4-49E2-B796-155F88505D52}" srcOrd="2" destOrd="0" presId="urn:microsoft.com/office/officeart/2005/8/layout/vProcess5"/>
    <dgm:cxn modelId="{19E0C2B4-4EFC-4303-B359-1595FF045135}" type="presParOf" srcId="{22EF8049-CD7D-4734-8BA2-1944648F93BC}" destId="{FAF8C78B-EB71-4043-A6BE-79611B2129A9}" srcOrd="3" destOrd="0" presId="urn:microsoft.com/office/officeart/2005/8/layout/vProcess5"/>
    <dgm:cxn modelId="{1926949A-6437-46B2-BAF9-C8E2D7A2BE04}" type="presParOf" srcId="{22EF8049-CD7D-4734-8BA2-1944648F93BC}" destId="{EB12A903-7F04-4D6A-86D9-D17180D77F85}" srcOrd="4" destOrd="0" presId="urn:microsoft.com/office/officeart/2005/8/layout/vProcess5"/>
    <dgm:cxn modelId="{FDC01E82-EBE6-4D1F-8C63-01424B8C6B8A}" type="presParOf" srcId="{22EF8049-CD7D-4734-8BA2-1944648F93BC}" destId="{D4CEF28D-EFD3-4BD0-9EB1-1F9892D4945D}" srcOrd="5" destOrd="0" presId="urn:microsoft.com/office/officeart/2005/8/layout/vProcess5"/>
    <dgm:cxn modelId="{C19698C9-04CC-4F7C-A510-D8794ACD6A4C}" type="presParOf" srcId="{22EF8049-CD7D-4734-8BA2-1944648F93BC}" destId="{0AEAC363-1A42-4180-9102-480E0430C0A0}" srcOrd="6" destOrd="0" presId="urn:microsoft.com/office/officeart/2005/8/layout/vProcess5"/>
    <dgm:cxn modelId="{B294BD49-0CF0-469F-8568-DB96D4F5F694}" type="presParOf" srcId="{22EF8049-CD7D-4734-8BA2-1944648F93BC}" destId="{4ADEEB03-D949-44A0-AE3C-6D6194B24B5C}" srcOrd="7" destOrd="0" presId="urn:microsoft.com/office/officeart/2005/8/layout/vProcess5"/>
    <dgm:cxn modelId="{91C9BABD-0C57-4FD3-A072-4920EC0EF2E0}" type="presParOf" srcId="{22EF8049-CD7D-4734-8BA2-1944648F93BC}" destId="{319F0DBB-51C6-4956-A99E-AEA25FFE9106}" srcOrd="8" destOrd="0" presId="urn:microsoft.com/office/officeart/2005/8/layout/vProcess5"/>
    <dgm:cxn modelId="{BA0F6EFC-6F96-4386-9F7F-042D74B1BFFB}" type="presParOf" srcId="{22EF8049-CD7D-4734-8BA2-1944648F93BC}" destId="{28B33079-E5FA-4A93-A593-9869A055FC9B}" srcOrd="9" destOrd="0" presId="urn:microsoft.com/office/officeart/2005/8/layout/vProcess5"/>
    <dgm:cxn modelId="{8DF02043-3B55-4BBB-A3BF-E9A3D06314AB}" type="presParOf" srcId="{22EF8049-CD7D-4734-8BA2-1944648F93BC}" destId="{8AEA2511-6FFC-4E0B-A748-C14160E55518}" srcOrd="10" destOrd="0" presId="urn:microsoft.com/office/officeart/2005/8/layout/vProcess5"/>
    <dgm:cxn modelId="{400DFE68-C981-42A8-BD15-5DE2283E0BF0}" type="presParOf" srcId="{22EF8049-CD7D-4734-8BA2-1944648F93BC}" destId="{60C404F1-D623-4005-B2EA-C42D0841908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8/layout/SquareAccentLis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>
          <a:off x="1224144" y="144017"/>
          <a:ext cx="7535466" cy="943634"/>
        </a:xfrm>
      </dgm:spPr>
      <dgm:t>
        <a:bodyPr/>
        <a:lstStyle/>
        <a:p>
          <a:pPr algn="ctr"/>
          <a:r>
            <a:rPr lang="es-MX" sz="3200" b="1" i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Task</a:t>
          </a:r>
          <a:r>
            <a:rPr lang="es-MX" sz="32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3200" b="1" i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Team</a:t>
          </a:r>
          <a:r>
            <a:rPr lang="es-MX" sz="3200" b="1" i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3200" b="1" i="1" noProof="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conformation</a:t>
          </a:r>
          <a:endParaRPr lang="en-US" sz="3200" b="1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D26389-D1CF-4B69-AB04-BFCAF06E3F83}">
      <dgm:prSet phldrT="[Texto]" custT="1"/>
      <dgm:spPr>
        <a:xfrm>
          <a:off x="2406079" y="1584180"/>
          <a:ext cx="6029847" cy="764573"/>
        </a:xfrm>
      </dgm:spPr>
      <dgm:t>
        <a:bodyPr/>
        <a:lstStyle/>
        <a:p>
          <a:pPr algn="just"/>
          <a:r>
            <a:rPr lang="es-MX" sz="2000" b="1" noProof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WGVBS Chair launched a call among members.</a:t>
          </a:r>
          <a:endParaRPr lang="en-US" sz="2000" b="1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C2AD93-19C0-4048-BADD-88A66E55026C}" type="parTrans" cxnId="{3D9BF9E1-68CF-439F-862A-1DE69B75E075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424D5E-D4F7-45AA-9F55-DD5ED7F4D061}" type="sibTrans" cxnId="{3D9BF9E1-68CF-439F-862A-1DE69B75E075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962B-A3D9-4DEB-8C24-BD602745D410}">
      <dgm:prSet phldrT="[Texto]" custT="1"/>
      <dgm:spPr>
        <a:xfrm>
          <a:off x="2397899" y="2259772"/>
          <a:ext cx="6029847" cy="764573"/>
        </a:xfrm>
      </dgm:spPr>
      <dgm:t>
        <a:bodyPr/>
        <a:lstStyle/>
        <a:p>
          <a:pPr algn="l"/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Interested SAIs: </a:t>
          </a:r>
          <a:b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</a:b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Ecuador, France, Iraq, Jamaica, and Turkey.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FABDDA-E225-41FA-9F20-599C00F50430}" type="parTrans" cxnId="{6C07F2F6-FDCB-4F22-8627-0A9671E3DABD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224D7-8768-4495-988B-C1F2B48AD6FD}" type="sibTrans" cxnId="{6C07F2F6-FDCB-4F22-8627-0A9671E3DABD}">
      <dgm:prSet/>
      <dgm:spPr/>
      <dgm:t>
        <a:bodyPr/>
        <a:lstStyle/>
        <a:p>
          <a:pPr algn="just"/>
          <a:endParaRPr lang="en-U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D29CFD-07E6-4A76-99D3-AB32F1BF75EA}">
      <dgm:prSet phldrT="[Texto]" custT="1"/>
      <dgm:spPr>
        <a:xfrm>
          <a:off x="2391961" y="3123870"/>
          <a:ext cx="6072907" cy="764573"/>
        </a:xfrm>
      </dgm:spPr>
      <dgm:t>
        <a:bodyPr/>
        <a:lstStyle/>
        <a:p>
          <a:pPr algn="just"/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Responsible for completing annexure of the main document.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E64EEF7-9154-4C72-B76C-E3598E0D0998}" type="parTrans" cxnId="{318F22AE-8C47-425E-B6E0-DDAD271CD96E}">
      <dgm:prSet/>
      <dgm:spPr/>
      <dgm:t>
        <a:bodyPr/>
        <a:lstStyle/>
        <a:p>
          <a:pPr algn="just"/>
          <a:endParaRPr lang="en-US" noProof="0" dirty="0"/>
        </a:p>
      </dgm:t>
    </dgm:pt>
    <dgm:pt modelId="{BBDE3B44-3A3F-4BBC-B4B6-682CEEF4807A}" type="sibTrans" cxnId="{318F22AE-8C47-425E-B6E0-DDAD271CD96E}">
      <dgm:prSet/>
      <dgm:spPr/>
      <dgm:t>
        <a:bodyPr/>
        <a:lstStyle/>
        <a:p>
          <a:pPr algn="just"/>
          <a:endParaRPr lang="en-US" noProof="0" dirty="0"/>
        </a:p>
      </dgm:t>
    </dgm:pt>
    <dgm:pt modelId="{E5C84DDD-E742-4C7A-8A50-6774BD674AEB}">
      <dgm:prSet phldrT="[Texto]" custT="1"/>
      <dgm:spPr>
        <a:xfrm>
          <a:off x="2337606" y="3987953"/>
          <a:ext cx="6055259" cy="764573"/>
        </a:xfrm>
      </dgm:spPr>
      <dgm:t>
        <a:bodyPr/>
        <a:lstStyle/>
        <a:p>
          <a:pPr algn="just"/>
          <a:r>
            <a:rPr lang="en-US" sz="2000" noProof="0" smtClean="0">
              <a:latin typeface="Arial"/>
              <a:ea typeface="+mn-ea"/>
              <a:cs typeface="+mn-cs"/>
            </a:rPr>
            <a:t>Form submitted to identify concrete examples on SAIs’ cooperation with the Legislative, Judiciary and/or Executive.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E6F61C-ECCF-4CC6-85C2-749E89C92118}" type="parTrans" cxnId="{3DD08408-E333-484F-BEFC-4095EDB81027}">
      <dgm:prSet/>
      <dgm:spPr/>
      <dgm:t>
        <a:bodyPr/>
        <a:lstStyle/>
        <a:p>
          <a:pPr algn="just"/>
          <a:endParaRPr lang="en-US" noProof="0" dirty="0"/>
        </a:p>
      </dgm:t>
    </dgm:pt>
    <dgm:pt modelId="{1DFF6F6F-C9C5-45FF-927A-7D02909F1C55}" type="sibTrans" cxnId="{3DD08408-E333-484F-BEFC-4095EDB81027}">
      <dgm:prSet/>
      <dgm:spPr/>
      <dgm:t>
        <a:bodyPr/>
        <a:lstStyle/>
        <a:p>
          <a:pPr algn="just"/>
          <a:endParaRPr lang="en-US" noProof="0" dirty="0"/>
        </a:p>
      </dgm:t>
    </dgm:pt>
    <dgm:pt modelId="{ADA0614B-3831-4BFD-A8BE-C65C8712D39E}" type="pres">
      <dgm:prSet presAssocID="{B7469F25-7581-446F-A9BF-2ED2B3AA10DA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52EB6573-33AF-4D1B-8272-C7421AA77DD1}" type="pres">
      <dgm:prSet presAssocID="{8C6D4281-9658-4B46-8733-B47EE109505C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n-US"/>
        </a:p>
      </dgm:t>
    </dgm:pt>
    <dgm:pt modelId="{0C1DBE08-BAF5-4E99-96B6-53A726387A6C}" type="pres">
      <dgm:prSet presAssocID="{8C6D4281-9658-4B46-8733-B47EE109505C}" presName="rootComposite" presStyleCnt="0">
        <dgm:presLayoutVars/>
      </dgm:prSet>
      <dgm:spPr/>
      <dgm:t>
        <a:bodyPr/>
        <a:lstStyle/>
        <a:p>
          <a:endParaRPr lang="en-US"/>
        </a:p>
      </dgm:t>
    </dgm:pt>
    <dgm:pt modelId="{7169B77B-1BD9-47E2-89CB-CDA9EF98E89D}" type="pres">
      <dgm:prSet presAssocID="{8C6D4281-9658-4B46-8733-B47EE109505C}" presName="ParentAccent" presStyleLbl="alignNode1" presStyleIdx="0" presStyleCnt="1" custScaleX="142859" custLinFactNeighborX="3177" custLinFactNeighborY="46367"/>
      <dgm:spPr>
        <a:xfrm>
          <a:off x="1895402" y="1187194"/>
          <a:ext cx="6192950" cy="525286"/>
        </a:xfrm>
        <a:prstGeom prst="rect">
          <a:avLst/>
        </a:prstGeo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es-MX"/>
        </a:p>
      </dgm:t>
    </dgm:pt>
    <dgm:pt modelId="{5C29AAED-3683-4BAA-A6E5-6EC0A7BCA561}" type="pres">
      <dgm:prSet presAssocID="{8C6D4281-9658-4B46-8733-B47EE109505C}" presName="ParentSmallAccent" presStyleLbl="fgAcc1" presStyleIdx="0" presStyleCnt="1" custLinFactX="-100000" custLinFactNeighborX="-105062" custLinFactNeighborY="6124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2086787" y="1341787"/>
          <a:ext cx="328010" cy="328010"/>
        </a:xfrm>
        <a:prstGeom prst="rect">
          <a:avLst/>
        </a:prstGeom>
        <a:solidFill>
          <a:schemeClr val="accent3"/>
        </a:solidFill>
        <a:ln>
          <a:solidFill>
            <a:schemeClr val="accent3"/>
          </a:solidFill>
        </a:ln>
        <a:scene3d>
          <a:camera prst="orthographicFront"/>
          <a:lightRig rig="flat" dir="t"/>
        </a:scene3d>
        <a:sp3d z="190500" extrusionH="12700">
          <a:bevelT w="63500" h="25400"/>
        </a:sp3d>
      </dgm:spPr>
      <dgm:t>
        <a:bodyPr/>
        <a:lstStyle/>
        <a:p>
          <a:endParaRPr lang="es-MX"/>
        </a:p>
      </dgm:t>
    </dgm:pt>
    <dgm:pt modelId="{DB8BE9BD-FC2A-4364-A36B-72EA715398F4}" type="pres">
      <dgm:prSet presAssocID="{8C6D4281-9658-4B46-8733-B47EE109505C}" presName="Parent" presStyleLbl="revTx" presStyleIdx="0" presStyleCnt="5" custScaleX="168770" custLinFactNeighborX="1342" custLinFactNeighborY="50214">
        <dgm:presLayoutVars>
          <dgm:chMax/>
          <dgm:chPref val="4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DFF77812-3E6F-46C8-9DF8-18B5D25CA2D4}" type="pres">
      <dgm:prSet presAssocID="{8C6D4281-9658-4B46-8733-B47EE109505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49FF849-D1F2-4541-ABFE-3FD441D48B79}" type="pres">
      <dgm:prSet presAssocID="{24D26389-D1CF-4B69-AB04-BFCAF06E3F83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6FBAC42-CD98-4086-B424-77F66D7D85D8}" type="pres">
      <dgm:prSet presAssocID="{24D26389-D1CF-4B69-AB04-BFCAF06E3F83}" presName="ChildAccent" presStyleLbl="solidFgAcc1" presStyleIdx="0" presStyleCnt="4" custLinFactNeighborX="60751" custLinFactNeighborY="-28127"/>
      <dgm:spPr>
        <a:xfrm>
          <a:off x="2092653" y="1813235"/>
          <a:ext cx="328001" cy="328001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s-MX"/>
        </a:p>
      </dgm:t>
    </dgm:pt>
    <dgm:pt modelId="{07AD1C4C-0B1F-4CB6-A2A7-151342551C29}" type="pres">
      <dgm:prSet presAssocID="{24D26389-D1CF-4B69-AB04-BFCAF06E3F83}" presName="Child" presStyleLbl="revTx" presStyleIdx="1" presStyleCnt="5" custAng="0" custScaleX="145214" custLinFactNeighborX="27427" custLinFactNeighborY="-13475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398E4600-6A29-4C3B-954B-2698BDE4432D}" type="pres">
      <dgm:prSet presAssocID="{77CA962B-A3D9-4DEB-8C24-BD602745D410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72ABD7B-E553-4B71-9913-0020981211B7}" type="pres">
      <dgm:prSet presAssocID="{77CA962B-A3D9-4DEB-8C24-BD602745D410}" presName="ChildAccent" presStyleLbl="solidFgAcc1" presStyleIdx="1" presStyleCnt="4" custLinFactY="-13979" custLinFactNeighborX="60751" custLinFactNeighborY="-100000"/>
      <dgm:spPr>
        <a:xfrm>
          <a:off x="2092653" y="2296212"/>
          <a:ext cx="328001" cy="328001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s-MX"/>
        </a:p>
      </dgm:t>
    </dgm:pt>
    <dgm:pt modelId="{06D3E7D4-A405-45BE-BA4F-A730429DF792}" type="pres">
      <dgm:prSet presAssocID="{77CA962B-A3D9-4DEB-8C24-BD602745D410}" presName="Child" presStyleLbl="revTx" presStyleIdx="2" presStyleCnt="5" custScaleX="145214" custLinFactNeighborX="27230" custLinFactNeighborY="-36040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MX"/>
        </a:p>
      </dgm:t>
    </dgm:pt>
    <dgm:pt modelId="{35EEFFA4-4571-47E7-93E9-DDA61DCFCF1F}" type="pres">
      <dgm:prSet presAssocID="{9BD29CFD-07E6-4A76-99D3-AB32F1BF75E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2F118D-B907-4E4F-9DD7-480202267BEB}" type="pres">
      <dgm:prSet presAssocID="{9BD29CFD-07E6-4A76-99D3-AB32F1BF75EA}" presName="ChildAccent" presStyleLbl="solidFgAcc1" presStyleIdx="2" presStyleCnt="4" custLinFactY="-10259" custLinFactNeighborX="65968" custLinFactNeighborY="-100000"/>
      <dgm:spPr>
        <a:xfrm>
          <a:off x="2088235" y="3240360"/>
          <a:ext cx="328001" cy="328001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1210E387-0D41-4CE9-863B-2C649F4622B2}" type="pres">
      <dgm:prSet presAssocID="{9BD29CFD-07E6-4A76-99D3-AB32F1BF75EA}" presName="Child" presStyleLbl="revTx" presStyleIdx="3" presStyleCnt="5" custScaleX="146251" custLinFactNeighborX="28124" custLinFactNeighborY="-33987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ED72AAD-1E93-4755-B7C7-9AE163AF86B1}" type="pres">
      <dgm:prSet presAssocID="{E5C84DDD-E742-4C7A-8A50-6774BD674AE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971FBFC-036D-4DD1-A03E-84443F1578CF}" type="pres">
      <dgm:prSet presAssocID="{E5C84DDD-E742-4C7A-8A50-6774BD674AEB}" presName="ChildAccent" presStyleLbl="solidFgAcc1" presStyleIdx="3" presStyleCnt="4" custLinFactY="-23824" custLinFactNeighborX="63277" custLinFactNeighborY="-100000"/>
      <dgm:spPr>
        <a:xfrm>
          <a:off x="2088233" y="3960440"/>
          <a:ext cx="328001" cy="328001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F0118107-4033-461E-8F6F-AE5581116DB5}" type="pres">
      <dgm:prSet presAssocID="{E5C84DDD-E742-4C7A-8A50-6774BD674AEB}" presName="Child" presStyleLbl="revTx" presStyleIdx="4" presStyleCnt="5" custScaleX="145826" custLinFactNeighborX="26390" custLinFactNeighborY="-20972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6C07F2F6-FDCB-4F22-8627-0A9671E3DABD}" srcId="{8C6D4281-9658-4B46-8733-B47EE109505C}" destId="{77CA962B-A3D9-4DEB-8C24-BD602745D410}" srcOrd="1" destOrd="0" parTransId="{05FABDDA-E225-41FA-9F20-599C00F50430}" sibTransId="{344224D7-8768-4495-988B-C1F2B48AD6FD}"/>
    <dgm:cxn modelId="{3DD08408-E333-484F-BEFC-4095EDB81027}" srcId="{8C6D4281-9658-4B46-8733-B47EE109505C}" destId="{E5C84DDD-E742-4C7A-8A50-6774BD674AEB}" srcOrd="3" destOrd="0" parTransId="{9FE6F61C-ECCF-4CC6-85C2-749E89C92118}" sibTransId="{1DFF6F6F-C9C5-45FF-927A-7D02909F1C55}"/>
    <dgm:cxn modelId="{492F1719-8011-4603-AF54-DB7D130878C6}" type="presOf" srcId="{E5C84DDD-E742-4C7A-8A50-6774BD674AEB}" destId="{F0118107-4033-461E-8F6F-AE5581116DB5}" srcOrd="0" destOrd="0" presId="urn:microsoft.com/office/officeart/2008/layout/SquareAccentList"/>
    <dgm:cxn modelId="{9ED3389F-7EBC-40E0-B74A-8F4720AC1DEF}" type="presOf" srcId="{B7469F25-7581-446F-A9BF-2ED2B3AA10DA}" destId="{ADA0614B-3831-4BFD-A8BE-C65C8712D39E}" srcOrd="0" destOrd="0" presId="urn:microsoft.com/office/officeart/2008/layout/SquareAccentList"/>
    <dgm:cxn modelId="{4D4BDF89-9F82-4A4C-9FF7-31D96624DFDE}" type="presOf" srcId="{8C6D4281-9658-4B46-8733-B47EE109505C}" destId="{DB8BE9BD-FC2A-4364-A36B-72EA715398F4}" srcOrd="0" destOrd="0" presId="urn:microsoft.com/office/officeart/2008/layout/SquareAccentList"/>
    <dgm:cxn modelId="{FD7FE28D-81CD-449A-B243-C2B155FCFC7A}" type="presOf" srcId="{9BD29CFD-07E6-4A76-99D3-AB32F1BF75EA}" destId="{1210E387-0D41-4CE9-863B-2C649F4622B2}" srcOrd="0" destOrd="0" presId="urn:microsoft.com/office/officeart/2008/layout/SquareAccentList"/>
    <dgm:cxn modelId="{A1477BCB-81DB-4E06-9960-32CC58DD9F58}" type="presOf" srcId="{24D26389-D1CF-4B69-AB04-BFCAF06E3F83}" destId="{07AD1C4C-0B1F-4CB6-A2A7-151342551C29}" srcOrd="0" destOrd="0" presId="urn:microsoft.com/office/officeart/2008/layout/SquareAccentList"/>
    <dgm:cxn modelId="{318F22AE-8C47-425E-B6E0-DDAD271CD96E}" srcId="{8C6D4281-9658-4B46-8733-B47EE109505C}" destId="{9BD29CFD-07E6-4A76-99D3-AB32F1BF75EA}" srcOrd="2" destOrd="0" parTransId="{BE64EEF7-9154-4C72-B76C-E3598E0D0998}" sibTransId="{BBDE3B44-3A3F-4BBC-B4B6-682CEEF4807A}"/>
    <dgm:cxn modelId="{3D9BF9E1-68CF-439F-862A-1DE69B75E075}" srcId="{8C6D4281-9658-4B46-8733-B47EE109505C}" destId="{24D26389-D1CF-4B69-AB04-BFCAF06E3F83}" srcOrd="0" destOrd="0" parTransId="{3EC2AD93-19C0-4048-BADD-88A66E55026C}" sibTransId="{30424D5E-D4F7-45AA-9F55-DD5ED7F4D061}"/>
    <dgm:cxn modelId="{29EC8CD5-8F1B-4A4B-8733-CD255342AFA4}" type="presOf" srcId="{77CA962B-A3D9-4DEB-8C24-BD602745D410}" destId="{06D3E7D4-A405-45BE-BA4F-A730429DF792}" srcOrd="0" destOrd="0" presId="urn:microsoft.com/office/officeart/2008/layout/SquareAccentList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F32BFB25-19CC-44F5-988F-063EE4FB0CC9}" type="presParOf" srcId="{ADA0614B-3831-4BFD-A8BE-C65C8712D39E}" destId="{52EB6573-33AF-4D1B-8272-C7421AA77DD1}" srcOrd="0" destOrd="0" presId="urn:microsoft.com/office/officeart/2008/layout/SquareAccentList"/>
    <dgm:cxn modelId="{B5E50057-1F62-47DB-AB5B-BD9E99F1972B}" type="presParOf" srcId="{52EB6573-33AF-4D1B-8272-C7421AA77DD1}" destId="{0C1DBE08-BAF5-4E99-96B6-53A726387A6C}" srcOrd="0" destOrd="0" presId="urn:microsoft.com/office/officeart/2008/layout/SquareAccentList"/>
    <dgm:cxn modelId="{E0B21E06-44E8-4D97-B831-B9033E832A75}" type="presParOf" srcId="{0C1DBE08-BAF5-4E99-96B6-53A726387A6C}" destId="{7169B77B-1BD9-47E2-89CB-CDA9EF98E89D}" srcOrd="0" destOrd="0" presId="urn:microsoft.com/office/officeart/2008/layout/SquareAccentList"/>
    <dgm:cxn modelId="{6B5EEEDB-7D12-4213-9AF5-A75ACFCE8E0E}" type="presParOf" srcId="{0C1DBE08-BAF5-4E99-96B6-53A726387A6C}" destId="{5C29AAED-3683-4BAA-A6E5-6EC0A7BCA561}" srcOrd="1" destOrd="0" presId="urn:microsoft.com/office/officeart/2008/layout/SquareAccentList"/>
    <dgm:cxn modelId="{A064738D-4196-4031-A81B-2F927DA674D1}" type="presParOf" srcId="{0C1DBE08-BAF5-4E99-96B6-53A726387A6C}" destId="{DB8BE9BD-FC2A-4364-A36B-72EA715398F4}" srcOrd="2" destOrd="0" presId="urn:microsoft.com/office/officeart/2008/layout/SquareAccentList"/>
    <dgm:cxn modelId="{7A3C56C3-1253-471C-8A5C-2E415DA487C2}" type="presParOf" srcId="{52EB6573-33AF-4D1B-8272-C7421AA77DD1}" destId="{DFF77812-3E6F-46C8-9DF8-18B5D25CA2D4}" srcOrd="1" destOrd="0" presId="urn:microsoft.com/office/officeart/2008/layout/SquareAccentList"/>
    <dgm:cxn modelId="{D95FDBAB-F5C1-4828-9177-26D60693859C}" type="presParOf" srcId="{DFF77812-3E6F-46C8-9DF8-18B5D25CA2D4}" destId="{D49FF849-D1F2-4541-ABFE-3FD441D48B79}" srcOrd="0" destOrd="0" presId="urn:microsoft.com/office/officeart/2008/layout/SquareAccentList"/>
    <dgm:cxn modelId="{CD1E0292-CE2A-45EF-B50D-C448A137F488}" type="presParOf" srcId="{D49FF849-D1F2-4541-ABFE-3FD441D48B79}" destId="{06FBAC42-CD98-4086-B424-77F66D7D85D8}" srcOrd="0" destOrd="0" presId="urn:microsoft.com/office/officeart/2008/layout/SquareAccentList"/>
    <dgm:cxn modelId="{96C6D393-E27D-4630-8239-2BE383799349}" type="presParOf" srcId="{D49FF849-D1F2-4541-ABFE-3FD441D48B79}" destId="{07AD1C4C-0B1F-4CB6-A2A7-151342551C29}" srcOrd="1" destOrd="0" presId="urn:microsoft.com/office/officeart/2008/layout/SquareAccentList"/>
    <dgm:cxn modelId="{4F1516AF-6E62-480F-9BFC-380341AACA00}" type="presParOf" srcId="{DFF77812-3E6F-46C8-9DF8-18B5D25CA2D4}" destId="{398E4600-6A29-4C3B-954B-2698BDE4432D}" srcOrd="1" destOrd="0" presId="urn:microsoft.com/office/officeart/2008/layout/SquareAccentList"/>
    <dgm:cxn modelId="{FA337C81-0216-46B5-A6EE-4C9097564DCF}" type="presParOf" srcId="{398E4600-6A29-4C3B-954B-2698BDE4432D}" destId="{D72ABD7B-E553-4B71-9913-0020981211B7}" srcOrd="0" destOrd="0" presId="urn:microsoft.com/office/officeart/2008/layout/SquareAccentList"/>
    <dgm:cxn modelId="{1A1DEDFD-645E-448B-B6BE-716519727976}" type="presParOf" srcId="{398E4600-6A29-4C3B-954B-2698BDE4432D}" destId="{06D3E7D4-A405-45BE-BA4F-A730429DF792}" srcOrd="1" destOrd="0" presId="urn:microsoft.com/office/officeart/2008/layout/SquareAccentList"/>
    <dgm:cxn modelId="{20EA5B22-257A-4815-8C37-3A89E450D4F4}" type="presParOf" srcId="{DFF77812-3E6F-46C8-9DF8-18B5D25CA2D4}" destId="{35EEFFA4-4571-47E7-93E9-DDA61DCFCF1F}" srcOrd="2" destOrd="0" presId="urn:microsoft.com/office/officeart/2008/layout/SquareAccentList"/>
    <dgm:cxn modelId="{9F495BB7-DF52-4FC6-A79D-EA13C5F9BF3B}" type="presParOf" srcId="{35EEFFA4-4571-47E7-93E9-DDA61DCFCF1F}" destId="{032F118D-B907-4E4F-9DD7-480202267BEB}" srcOrd="0" destOrd="0" presId="urn:microsoft.com/office/officeart/2008/layout/SquareAccentList"/>
    <dgm:cxn modelId="{55FAF839-E10C-468D-9395-84915D1B4156}" type="presParOf" srcId="{35EEFFA4-4571-47E7-93E9-DDA61DCFCF1F}" destId="{1210E387-0D41-4CE9-863B-2C649F4622B2}" srcOrd="1" destOrd="0" presId="urn:microsoft.com/office/officeart/2008/layout/SquareAccentList"/>
    <dgm:cxn modelId="{8278D0E8-C512-43BE-89FA-3EE5F63B0832}" type="presParOf" srcId="{DFF77812-3E6F-46C8-9DF8-18B5D25CA2D4}" destId="{FED72AAD-1E93-4755-B7C7-9AE163AF86B1}" srcOrd="3" destOrd="0" presId="urn:microsoft.com/office/officeart/2008/layout/SquareAccentList"/>
    <dgm:cxn modelId="{05D07989-835D-44BD-BDAB-E45AE257D98C}" type="presParOf" srcId="{FED72AAD-1E93-4755-B7C7-9AE163AF86B1}" destId="{F971FBFC-036D-4DD1-A03E-84443F1578CF}" srcOrd="0" destOrd="0" presId="urn:microsoft.com/office/officeart/2008/layout/SquareAccentList"/>
    <dgm:cxn modelId="{8E466665-47C4-483B-AA8C-305D8575C028}" type="presParOf" srcId="{FED72AAD-1E93-4755-B7C7-9AE163AF86B1}" destId="{F0118107-4033-461E-8F6F-AE5581116DB5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chevron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 rot="5400000">
          <a:off x="3984372" y="-2922566"/>
          <a:ext cx="985963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r>
            <a:rPr lang="en-US" sz="2000" b="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Project led by the SAIs of Namibia, South Africa and Mexico</a:t>
          </a:r>
          <a:endParaRPr lang="en-US" sz="2000" b="0" i="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CA962B-A3D9-4DEB-8C24-BD602745D410}">
      <dgm:prSet phldrT="[Texto]" custT="1"/>
      <dgm:spPr>
        <a:xfrm rot="5400000">
          <a:off x="3801299" y="-1405769"/>
          <a:ext cx="1352110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Gathering of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good practices 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among the INTOSAI Community, regarding the </a:t>
          </a:r>
          <a:r>
            <a:rPr lang="en-US" sz="20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ISSAI 12 implementation</a:t>
          </a:r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5FABDDA-E225-41FA-9F20-599C00F50430}" type="parTrans" cxnId="{6C07F2F6-FDCB-4F22-8627-0A9671E3DABD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4224D7-8768-4495-988B-C1F2B48AD6FD}" type="sibTrans" cxnId="{6C07F2F6-FDCB-4F22-8627-0A9671E3DABD}">
      <dgm:prSet/>
      <dgm:spPr/>
      <dgm:t>
        <a:bodyPr/>
        <a:lstStyle/>
        <a:p>
          <a:pPr algn="just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C84DDD-E742-4C7A-8A50-6774BD674AEB}">
      <dgm:prSet phldrT="[Texto]" custT="1"/>
      <dgm:spPr>
        <a:xfrm rot="5400000">
          <a:off x="3984372" y="-74953"/>
          <a:ext cx="985963" cy="6831095"/>
        </a:xfrm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algn="just"/>
          <a:r>
            <a:rPr lang="en-US" sz="2000" dirty="0" smtClean="0">
              <a:latin typeface="Arial"/>
              <a:ea typeface="+mn-ea"/>
              <a:cs typeface="+mn-cs"/>
            </a:rPr>
            <a:t>Mapping of existing </a:t>
          </a:r>
          <a:r>
            <a: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+mn-cs"/>
            </a:rPr>
            <a:t>INTOSAI projects </a:t>
          </a:r>
          <a:r>
            <a:rPr lang="en-US" sz="2000" dirty="0" smtClean="0">
              <a:latin typeface="Arial"/>
              <a:ea typeface="+mn-ea"/>
              <a:cs typeface="+mn-cs"/>
            </a:rPr>
            <a:t>related to value and benefits principles.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E6F61C-ECCF-4CC6-85C2-749E89C92118}" type="parTrans" cxnId="{3DD08408-E333-484F-BEFC-4095EDB81027}">
      <dgm:prSet/>
      <dgm:spPr/>
      <dgm:t>
        <a:bodyPr/>
        <a:lstStyle/>
        <a:p>
          <a:pPr algn="just"/>
          <a:endParaRPr lang="en-US" sz="2000"/>
        </a:p>
      </dgm:t>
    </dgm:pt>
    <dgm:pt modelId="{1DFF6F6F-C9C5-45FF-927A-7D02909F1C55}" type="sibTrans" cxnId="{3DD08408-E333-484F-BEFC-4095EDB81027}">
      <dgm:prSet/>
      <dgm:spPr/>
      <dgm:t>
        <a:bodyPr/>
        <a:lstStyle/>
        <a:p>
          <a:pPr algn="just"/>
          <a:endParaRPr lang="en-US" sz="2000"/>
        </a:p>
      </dgm:t>
    </dgm:pt>
    <dgm:pt modelId="{5A805DDB-0EA0-40C9-BFF0-CD4C162174B8}">
      <dgm:prSet phldrT="[Texto]" custT="1"/>
      <dgm:spPr>
        <a:xfrm rot="5400000">
          <a:off x="-227529" y="230437"/>
          <a:ext cx="1516866" cy="106180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just"/>
          <a:endParaRPr lang="en-US" sz="2000" i="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7D51972-DCBE-4EC9-ABAF-C2AFB213D613}" type="parTrans" cxnId="{F67D9AE6-0FBD-4297-AF89-59F1601A456A}">
      <dgm:prSet/>
      <dgm:spPr/>
      <dgm:t>
        <a:bodyPr/>
        <a:lstStyle/>
        <a:p>
          <a:pPr algn="just"/>
          <a:endParaRPr lang="en-US" sz="2000"/>
        </a:p>
      </dgm:t>
    </dgm:pt>
    <dgm:pt modelId="{5D592F76-5EC0-4E81-A134-002340D22DDD}" type="sibTrans" cxnId="{F67D9AE6-0FBD-4297-AF89-59F1601A456A}">
      <dgm:prSet/>
      <dgm:spPr/>
      <dgm:t>
        <a:bodyPr/>
        <a:lstStyle/>
        <a:p>
          <a:pPr algn="just"/>
          <a:endParaRPr lang="en-US" sz="2000"/>
        </a:p>
      </dgm:t>
    </dgm:pt>
    <dgm:pt modelId="{34EA3F59-2EA7-4EBE-903F-14A59E4FB397}">
      <dgm:prSet phldrT="[Texto]" custT="1"/>
      <dgm:spPr>
        <a:xfrm rot="5400000">
          <a:off x="-227529" y="1541005"/>
          <a:ext cx="1516866" cy="106180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just"/>
          <a:endParaRPr lang="en-US" sz="2000" noProof="0" dirty="0">
            <a:solidFill>
              <a:sysClr val="window" lastClr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A9FDC5F-E0A6-4076-868C-857622AEBFAB}" type="parTrans" cxnId="{737B4DCD-5520-4E83-8D08-684694BF76B8}">
      <dgm:prSet/>
      <dgm:spPr/>
      <dgm:t>
        <a:bodyPr/>
        <a:lstStyle/>
        <a:p>
          <a:pPr algn="just"/>
          <a:endParaRPr lang="en-US" sz="2000"/>
        </a:p>
      </dgm:t>
    </dgm:pt>
    <dgm:pt modelId="{16E822DE-A7D4-4DB1-AE34-826933F793E2}" type="sibTrans" cxnId="{737B4DCD-5520-4E83-8D08-684694BF76B8}">
      <dgm:prSet/>
      <dgm:spPr/>
      <dgm:t>
        <a:bodyPr/>
        <a:lstStyle/>
        <a:p>
          <a:pPr algn="just"/>
          <a:endParaRPr lang="en-US" sz="2000"/>
        </a:p>
      </dgm:t>
    </dgm:pt>
    <dgm:pt modelId="{54E91992-191E-43CE-B325-3B88E8909EC8}">
      <dgm:prSet phldrT="[Texto]" custT="1"/>
      <dgm:spPr>
        <a:xfrm rot="5400000">
          <a:off x="-227529" y="3075142"/>
          <a:ext cx="1516866" cy="1061806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just"/>
          <a:endParaRPr lang="en-US" sz="2000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65E548C-756A-4C9C-A673-E2BBF8017B84}" type="parTrans" cxnId="{633E89FC-FF71-42AA-9675-9D4FE940EA2B}">
      <dgm:prSet/>
      <dgm:spPr/>
      <dgm:t>
        <a:bodyPr/>
        <a:lstStyle/>
        <a:p>
          <a:pPr algn="just"/>
          <a:endParaRPr lang="en-US" sz="2000"/>
        </a:p>
      </dgm:t>
    </dgm:pt>
    <dgm:pt modelId="{47256B87-D27A-4539-AA8D-14AEDFA41522}" type="sibTrans" cxnId="{633E89FC-FF71-42AA-9675-9D4FE940EA2B}">
      <dgm:prSet/>
      <dgm:spPr/>
      <dgm:t>
        <a:bodyPr/>
        <a:lstStyle/>
        <a:p>
          <a:pPr algn="just"/>
          <a:endParaRPr lang="en-US" sz="2000"/>
        </a:p>
      </dgm:t>
    </dgm:pt>
    <dgm:pt modelId="{A7D0CBEF-C871-4D79-A340-4EBF24E9F5B2}" type="pres">
      <dgm:prSet presAssocID="{B7469F25-7581-446F-A9BF-2ED2B3AA10D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2E1639-52AF-4153-AD79-5C97FBC082DA}" type="pres">
      <dgm:prSet presAssocID="{5A805DDB-0EA0-40C9-BFF0-CD4C162174B8}" presName="composite" presStyleCnt="0"/>
      <dgm:spPr/>
      <dgm:t>
        <a:bodyPr/>
        <a:lstStyle/>
        <a:p>
          <a:endParaRPr lang="en-US"/>
        </a:p>
      </dgm:t>
    </dgm:pt>
    <dgm:pt modelId="{CF3B5153-9DCC-4960-A73B-AC8DA34921CD}" type="pres">
      <dgm:prSet presAssocID="{5A805DDB-0EA0-40C9-BFF0-CD4C162174B8}" presName="parentText" presStyleLbl="alignNode1" presStyleIdx="0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5BFC81B7-CEDD-4664-9DC1-3BBB886BCD6E}" type="pres">
      <dgm:prSet presAssocID="{5A805DDB-0EA0-40C9-BFF0-CD4C162174B8}" presName="descendantText" presStyleLbl="alignAcc1" presStyleIdx="0" presStyleCnt="3" custLinFactNeighborY="-788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44BE751C-EAC6-493A-8B7A-24E668BB607C}" type="pres">
      <dgm:prSet presAssocID="{5D592F76-5EC0-4E81-A134-002340D22DDD}" presName="sp" presStyleCnt="0"/>
      <dgm:spPr/>
      <dgm:t>
        <a:bodyPr/>
        <a:lstStyle/>
        <a:p>
          <a:endParaRPr lang="en-US"/>
        </a:p>
      </dgm:t>
    </dgm:pt>
    <dgm:pt modelId="{7C672335-1D7D-4235-B330-0F19FC0C83DA}" type="pres">
      <dgm:prSet presAssocID="{34EA3F59-2EA7-4EBE-903F-14A59E4FB397}" presName="composite" presStyleCnt="0"/>
      <dgm:spPr/>
      <dgm:t>
        <a:bodyPr/>
        <a:lstStyle/>
        <a:p>
          <a:endParaRPr lang="en-US"/>
        </a:p>
      </dgm:t>
    </dgm:pt>
    <dgm:pt modelId="{3D13C50A-3435-429C-9E84-723C0834B6A8}" type="pres">
      <dgm:prSet presAssocID="{34EA3F59-2EA7-4EBE-903F-14A59E4FB397}" presName="parentText" presStyleLbl="alignNode1" presStyleIdx="1" presStyleCnt="3" custLinFactNeighborY="-13404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CE29948A-B762-4166-935E-CE1A8AA48768}" type="pres">
      <dgm:prSet presAssocID="{34EA3F59-2EA7-4EBE-903F-14A59E4FB397}" presName="descendantText" presStyleLbl="alignAcc1" presStyleIdx="1" presStyleCnt="3" custScaleY="137136" custLinFactNeighborX="2283" custLinFactNeighborY="235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2AA2AF5C-784D-4D28-B704-911075A9A00B}" type="pres">
      <dgm:prSet presAssocID="{16E822DE-A7D4-4DB1-AE34-826933F793E2}" presName="sp" presStyleCnt="0"/>
      <dgm:spPr/>
      <dgm:t>
        <a:bodyPr/>
        <a:lstStyle/>
        <a:p>
          <a:endParaRPr lang="en-US"/>
        </a:p>
      </dgm:t>
    </dgm:pt>
    <dgm:pt modelId="{B870DC6C-677C-4D56-BDB8-B99B55C22933}" type="pres">
      <dgm:prSet presAssocID="{54E91992-191E-43CE-B325-3B88E8909EC8}" presName="composite" presStyleCnt="0"/>
      <dgm:spPr/>
      <dgm:t>
        <a:bodyPr/>
        <a:lstStyle/>
        <a:p>
          <a:endParaRPr lang="en-US"/>
        </a:p>
      </dgm:t>
    </dgm:pt>
    <dgm:pt modelId="{079BF3AC-DE28-446B-8FA7-57CEF9B127A3}" type="pres">
      <dgm:prSet presAssocID="{54E91992-191E-43CE-B325-3B88E8909EC8}" presName="parentText" presStyleLbl="alignNode1" presStyleIdx="2" presStyleCnt="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US"/>
        </a:p>
      </dgm:t>
    </dgm:pt>
    <dgm:pt modelId="{EAB04E1E-EBA2-49A9-B4CE-7F41E6B1BB71}" type="pres">
      <dgm:prSet presAssocID="{54E91992-191E-43CE-B325-3B88E8909EC8}" presName="descendantText" presStyleLbl="alignAcc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6C07F2F6-FDCB-4F22-8627-0A9671E3DABD}" srcId="{34EA3F59-2EA7-4EBE-903F-14A59E4FB397}" destId="{77CA962B-A3D9-4DEB-8C24-BD602745D410}" srcOrd="0" destOrd="0" parTransId="{05FABDDA-E225-41FA-9F20-599C00F50430}" sibTransId="{344224D7-8768-4495-988B-C1F2B48AD6FD}"/>
    <dgm:cxn modelId="{F67D9AE6-0FBD-4297-AF89-59F1601A456A}" srcId="{B7469F25-7581-446F-A9BF-2ED2B3AA10DA}" destId="{5A805DDB-0EA0-40C9-BFF0-CD4C162174B8}" srcOrd="0" destOrd="0" parTransId="{A7D51972-DCBE-4EC9-ABAF-C2AFB213D613}" sibTransId="{5D592F76-5EC0-4E81-A134-002340D22DDD}"/>
    <dgm:cxn modelId="{3DD08408-E333-484F-BEFC-4095EDB81027}" srcId="{54E91992-191E-43CE-B325-3B88E8909EC8}" destId="{E5C84DDD-E742-4C7A-8A50-6774BD674AEB}" srcOrd="0" destOrd="0" parTransId="{9FE6F61C-ECCF-4CC6-85C2-749E89C92118}" sibTransId="{1DFF6F6F-C9C5-45FF-927A-7D02909F1C55}"/>
    <dgm:cxn modelId="{737B4DCD-5520-4E83-8D08-684694BF76B8}" srcId="{B7469F25-7581-446F-A9BF-2ED2B3AA10DA}" destId="{34EA3F59-2EA7-4EBE-903F-14A59E4FB397}" srcOrd="1" destOrd="0" parTransId="{DA9FDC5F-E0A6-4076-868C-857622AEBFAB}" sibTransId="{16E822DE-A7D4-4DB1-AE34-826933F793E2}"/>
    <dgm:cxn modelId="{3FCDC6DD-CF35-4289-A8DC-809795D62DA4}" type="presOf" srcId="{B7469F25-7581-446F-A9BF-2ED2B3AA10DA}" destId="{A7D0CBEF-C871-4D79-A340-4EBF24E9F5B2}" srcOrd="0" destOrd="0" presId="urn:microsoft.com/office/officeart/2005/8/layout/chevron2"/>
    <dgm:cxn modelId="{709A592E-36F3-4E30-BC08-38A60E85350C}" type="presOf" srcId="{77CA962B-A3D9-4DEB-8C24-BD602745D410}" destId="{CE29948A-B762-4166-935E-CE1A8AA48768}" srcOrd="0" destOrd="0" presId="urn:microsoft.com/office/officeart/2005/8/layout/chevron2"/>
    <dgm:cxn modelId="{B066C34C-55DC-4AF8-84A5-0AA991FB4BA1}" type="presOf" srcId="{8C6D4281-9658-4B46-8733-B47EE109505C}" destId="{5BFC81B7-CEDD-4664-9DC1-3BBB886BCD6E}" srcOrd="0" destOrd="0" presId="urn:microsoft.com/office/officeart/2005/8/layout/chevron2"/>
    <dgm:cxn modelId="{39280775-A929-495A-8E1A-B98A30E9F132}" type="presOf" srcId="{54E91992-191E-43CE-B325-3B88E8909EC8}" destId="{079BF3AC-DE28-446B-8FA7-57CEF9B127A3}" srcOrd="0" destOrd="0" presId="urn:microsoft.com/office/officeart/2005/8/layout/chevron2"/>
    <dgm:cxn modelId="{19873432-63E0-4391-9A0D-90B71F1D2C45}" type="presOf" srcId="{34EA3F59-2EA7-4EBE-903F-14A59E4FB397}" destId="{3D13C50A-3435-429C-9E84-723C0834B6A8}" srcOrd="0" destOrd="0" presId="urn:microsoft.com/office/officeart/2005/8/layout/chevron2"/>
    <dgm:cxn modelId="{99B87392-117F-4C05-8879-11719C3B5841}" type="presOf" srcId="{E5C84DDD-E742-4C7A-8A50-6774BD674AEB}" destId="{EAB04E1E-EBA2-49A9-B4CE-7F41E6B1BB71}" srcOrd="0" destOrd="0" presId="urn:microsoft.com/office/officeart/2005/8/layout/chevron2"/>
    <dgm:cxn modelId="{633E89FC-FF71-42AA-9675-9D4FE940EA2B}" srcId="{B7469F25-7581-446F-A9BF-2ED2B3AA10DA}" destId="{54E91992-191E-43CE-B325-3B88E8909EC8}" srcOrd="2" destOrd="0" parTransId="{665E548C-756A-4C9C-A673-E2BBF8017B84}" sibTransId="{47256B87-D27A-4539-AA8D-14AEDFA41522}"/>
    <dgm:cxn modelId="{CF506FB2-B1B6-425D-BB59-2E3D0D863154}" type="presOf" srcId="{5A805DDB-0EA0-40C9-BFF0-CD4C162174B8}" destId="{CF3B5153-9DCC-4960-A73B-AC8DA34921CD}" srcOrd="0" destOrd="0" presId="urn:microsoft.com/office/officeart/2005/8/layout/chevron2"/>
    <dgm:cxn modelId="{8F869706-98A1-4930-B949-70A361649049}" srcId="{5A805DDB-0EA0-40C9-BFF0-CD4C162174B8}" destId="{8C6D4281-9658-4B46-8733-B47EE109505C}" srcOrd="0" destOrd="0" parTransId="{19074E2E-D307-4D4C-98FC-C0914F53BA3E}" sibTransId="{15DABB18-40A4-45D2-A1D6-AFFBDB8AFB39}"/>
    <dgm:cxn modelId="{94E4824E-9A82-43CA-8F66-1DA084C0BE50}" type="presParOf" srcId="{A7D0CBEF-C871-4D79-A340-4EBF24E9F5B2}" destId="{472E1639-52AF-4153-AD79-5C97FBC082DA}" srcOrd="0" destOrd="0" presId="urn:microsoft.com/office/officeart/2005/8/layout/chevron2"/>
    <dgm:cxn modelId="{D698FC43-D946-43CA-ABD0-7476178E7B8C}" type="presParOf" srcId="{472E1639-52AF-4153-AD79-5C97FBC082DA}" destId="{CF3B5153-9DCC-4960-A73B-AC8DA34921CD}" srcOrd="0" destOrd="0" presId="urn:microsoft.com/office/officeart/2005/8/layout/chevron2"/>
    <dgm:cxn modelId="{64290F6C-AE13-4797-B6A9-8BD36E3415E9}" type="presParOf" srcId="{472E1639-52AF-4153-AD79-5C97FBC082DA}" destId="{5BFC81B7-CEDD-4664-9DC1-3BBB886BCD6E}" srcOrd="1" destOrd="0" presId="urn:microsoft.com/office/officeart/2005/8/layout/chevron2"/>
    <dgm:cxn modelId="{E288784D-3917-4939-A3A0-9F80224B5181}" type="presParOf" srcId="{A7D0CBEF-C871-4D79-A340-4EBF24E9F5B2}" destId="{44BE751C-EAC6-493A-8B7A-24E668BB607C}" srcOrd="1" destOrd="0" presId="urn:microsoft.com/office/officeart/2005/8/layout/chevron2"/>
    <dgm:cxn modelId="{5A157CE0-61F5-41D6-9A1B-6D49DF0BAE7E}" type="presParOf" srcId="{A7D0CBEF-C871-4D79-A340-4EBF24E9F5B2}" destId="{7C672335-1D7D-4235-B330-0F19FC0C83DA}" srcOrd="2" destOrd="0" presId="urn:microsoft.com/office/officeart/2005/8/layout/chevron2"/>
    <dgm:cxn modelId="{8B741621-AFB8-46B5-98BD-50EC5F064C55}" type="presParOf" srcId="{7C672335-1D7D-4235-B330-0F19FC0C83DA}" destId="{3D13C50A-3435-429C-9E84-723C0834B6A8}" srcOrd="0" destOrd="0" presId="urn:microsoft.com/office/officeart/2005/8/layout/chevron2"/>
    <dgm:cxn modelId="{693C7A44-7AF4-4342-B8E3-CD61FAE7D0F4}" type="presParOf" srcId="{7C672335-1D7D-4235-B330-0F19FC0C83DA}" destId="{CE29948A-B762-4166-935E-CE1A8AA48768}" srcOrd="1" destOrd="0" presId="urn:microsoft.com/office/officeart/2005/8/layout/chevron2"/>
    <dgm:cxn modelId="{E2EB653A-5AEC-496C-A5DD-97BA062BE48A}" type="presParOf" srcId="{A7D0CBEF-C871-4D79-A340-4EBF24E9F5B2}" destId="{2AA2AF5C-784D-4D28-B704-911075A9A00B}" srcOrd="3" destOrd="0" presId="urn:microsoft.com/office/officeart/2005/8/layout/chevron2"/>
    <dgm:cxn modelId="{8AC7C7A9-579E-4C41-9267-6136CCA008B4}" type="presParOf" srcId="{A7D0CBEF-C871-4D79-A340-4EBF24E9F5B2}" destId="{B870DC6C-677C-4D56-BDB8-B99B55C22933}" srcOrd="4" destOrd="0" presId="urn:microsoft.com/office/officeart/2005/8/layout/chevron2"/>
    <dgm:cxn modelId="{22BA6A49-48AF-4E2C-B20B-8F91BD7599CB}" type="presParOf" srcId="{B870DC6C-677C-4D56-BDB8-B99B55C22933}" destId="{079BF3AC-DE28-446B-8FA7-57CEF9B127A3}" srcOrd="0" destOrd="0" presId="urn:microsoft.com/office/officeart/2005/8/layout/chevron2"/>
    <dgm:cxn modelId="{53464898-EEFA-483C-9C84-1B7F832EDD02}" type="presParOf" srcId="{B870DC6C-677C-4D56-BDB8-B99B55C22933}" destId="{EAB04E1E-EBA2-49A9-B4CE-7F41E6B1BB7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list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>
          <a:off x="381642" y="12197"/>
          <a:ext cx="5342994" cy="1121760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2000" noProof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SAIs of France and Iraq co-lead this Task Team’s work</a:t>
          </a:r>
          <a:endParaRPr lang="en-US" sz="2000" i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D2244-9D57-484B-B221-58BC7FD256CA}">
      <dgm:prSet phldrT="[Texto]" custT="1"/>
      <dgm:spPr>
        <a:xfrm>
          <a:off x="381642" y="2573777"/>
          <a:ext cx="5342994" cy="1121760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n-US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Co-leaders help enriching the guideline based on comments by WGVBS members.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02D578-1068-4781-8788-78FE8325B2C5}" type="parTrans" cxnId="{8164C148-43DD-4ABC-8A07-CD2D26766FC3}">
      <dgm:prSet/>
      <dgm:spPr/>
      <dgm:t>
        <a:bodyPr/>
        <a:lstStyle/>
        <a:p>
          <a:endParaRPr lang="en-US" sz="2000"/>
        </a:p>
      </dgm:t>
    </dgm:pt>
    <dgm:pt modelId="{F568F1F3-39FF-4B19-BF77-39E2D0363163}" type="sibTrans" cxnId="{8164C148-43DD-4ABC-8A07-CD2D26766FC3}">
      <dgm:prSet/>
      <dgm:spPr/>
      <dgm:t>
        <a:bodyPr/>
        <a:lstStyle/>
        <a:p>
          <a:endParaRPr lang="en-US" sz="2000"/>
        </a:p>
      </dgm:t>
    </dgm:pt>
    <dgm:pt modelId="{13A53CCD-AB1E-462E-9A1D-F9FB5FB3C394}">
      <dgm:prSet phldrT="[Texto]" custT="1"/>
      <dgm:spPr>
        <a:xfrm>
          <a:off x="381642" y="2573777"/>
          <a:ext cx="5342994" cy="1121760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Guideline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will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be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disseminated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among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the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INTOSAI Community (3-month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exposure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  <a:r>
            <a:rPr lang="es-MX" sz="2000" noProof="0" dirty="0" err="1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period</a:t>
          </a:r>
          <a:r>
            <a:rPr lang="es-MX" sz="2000" noProof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).</a:t>
          </a:r>
          <a:endParaRPr lang="en-US" sz="20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59A279A-4F45-469F-90FC-CE9419D76984}" type="parTrans" cxnId="{3D7A2AF9-2FC3-426C-BD94-A1A189FBC740}">
      <dgm:prSet/>
      <dgm:spPr/>
      <dgm:t>
        <a:bodyPr/>
        <a:lstStyle/>
        <a:p>
          <a:endParaRPr lang="en-US"/>
        </a:p>
      </dgm:t>
    </dgm:pt>
    <dgm:pt modelId="{6B414908-9258-4EB5-9CE4-D8B18AD82911}" type="sibTrans" cxnId="{3D7A2AF9-2FC3-426C-BD94-A1A189FBC740}">
      <dgm:prSet/>
      <dgm:spPr/>
      <dgm:t>
        <a:bodyPr/>
        <a:lstStyle/>
        <a:p>
          <a:endParaRPr lang="en-US"/>
        </a:p>
      </dgm:t>
    </dgm:pt>
    <dgm:pt modelId="{4B5C5621-1BB1-412B-BD6C-0033740B881B}" type="pres">
      <dgm:prSet presAssocID="{B7469F25-7581-446F-A9BF-2ED2B3AA10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EA07F-D8BC-4637-9678-AD22564E0AC6}" type="pres">
      <dgm:prSet presAssocID="{8C6D4281-9658-4B46-8733-B47EE109505C}" presName="parentLin" presStyleCnt="0"/>
      <dgm:spPr/>
      <dgm:t>
        <a:bodyPr/>
        <a:lstStyle/>
        <a:p>
          <a:endParaRPr lang="en-US"/>
        </a:p>
      </dgm:t>
    </dgm:pt>
    <dgm:pt modelId="{EDC11D1E-DEA9-4CD8-B663-F8F5214E6A9A}" type="pres">
      <dgm:prSet presAssocID="{8C6D4281-9658-4B46-8733-B47EE109505C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1FFB30C-1943-44F5-85C0-CA4F75D2E71F}" type="pres">
      <dgm:prSet presAssocID="{8C6D4281-9658-4B46-8733-B47EE109505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23983D-646C-4B5E-BAD1-811516F7BA00}" type="pres">
      <dgm:prSet presAssocID="{8C6D4281-9658-4B46-8733-B47EE109505C}" presName="negativeSpace" presStyleCnt="0"/>
      <dgm:spPr/>
      <dgm:t>
        <a:bodyPr/>
        <a:lstStyle/>
        <a:p>
          <a:endParaRPr lang="en-US"/>
        </a:p>
      </dgm:t>
    </dgm:pt>
    <dgm:pt modelId="{57D732F6-87AB-49F5-895C-100A4CA49802}" type="pres">
      <dgm:prSet presAssocID="{8C6D4281-9658-4B46-8733-B47EE109505C}" presName="childText" presStyleLbl="conFgAcc1" presStyleIdx="0" presStyleCnt="3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23796F7C-6F96-400D-8185-984715F89523}" type="pres">
      <dgm:prSet presAssocID="{15DABB18-40A4-45D2-A1D6-AFFBDB8AFB39}" presName="spaceBetweenRectangles" presStyleCnt="0"/>
      <dgm:spPr/>
      <dgm:t>
        <a:bodyPr/>
        <a:lstStyle/>
        <a:p>
          <a:endParaRPr lang="en-US"/>
        </a:p>
      </dgm:t>
    </dgm:pt>
    <dgm:pt modelId="{E91BC9C7-79CB-46DD-AE28-D2668EE92133}" type="pres">
      <dgm:prSet presAssocID="{A25D2244-9D57-484B-B221-58BC7FD256CA}" presName="parentLin" presStyleCnt="0"/>
      <dgm:spPr/>
      <dgm:t>
        <a:bodyPr/>
        <a:lstStyle/>
        <a:p>
          <a:endParaRPr lang="en-US"/>
        </a:p>
      </dgm:t>
    </dgm:pt>
    <dgm:pt modelId="{0D8D9556-E9BA-44D5-9FE2-CE3B6693DD6D}" type="pres">
      <dgm:prSet presAssocID="{A25D2244-9D57-484B-B221-58BC7FD256CA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204D155-4CB7-4B1C-B6D5-71FC4AB4ABB8}" type="pres">
      <dgm:prSet presAssocID="{A25D2244-9D57-484B-B221-58BC7FD256C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12B4E-4B38-4134-ABB2-D836633F0453}" type="pres">
      <dgm:prSet presAssocID="{A25D2244-9D57-484B-B221-58BC7FD256CA}" presName="negativeSpace" presStyleCnt="0"/>
      <dgm:spPr/>
      <dgm:t>
        <a:bodyPr/>
        <a:lstStyle/>
        <a:p>
          <a:endParaRPr lang="en-US"/>
        </a:p>
      </dgm:t>
    </dgm:pt>
    <dgm:pt modelId="{07FBCFB6-C024-4EFD-B45E-EA354DA5CBE0}" type="pres">
      <dgm:prSet presAssocID="{A25D2244-9D57-484B-B221-58BC7FD256CA}" presName="childText" presStyleLbl="conFgAcc1" presStyleIdx="1" presStyleCnt="3">
        <dgm:presLayoutVars>
          <dgm:bulletEnabled val="1"/>
        </dgm:presLayoutVars>
      </dgm:prSet>
      <dgm:spPr>
        <a:xfrm>
          <a:off x="0" y="3134658"/>
          <a:ext cx="7632849" cy="957600"/>
        </a:xfrm>
        <a:prstGeom prst="re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D5B33A80-F417-455C-A1A6-193BDD8264A6}" type="pres">
      <dgm:prSet presAssocID="{F568F1F3-39FF-4B19-BF77-39E2D0363163}" presName="spaceBetweenRectangles" presStyleCnt="0"/>
      <dgm:spPr/>
    </dgm:pt>
    <dgm:pt modelId="{C4BDDD44-1927-4BED-BCAC-E50CF85AC17B}" type="pres">
      <dgm:prSet presAssocID="{13A53CCD-AB1E-462E-9A1D-F9FB5FB3C394}" presName="parentLin" presStyleCnt="0"/>
      <dgm:spPr/>
    </dgm:pt>
    <dgm:pt modelId="{DDC23DAE-611E-4BA5-8F60-2731D8196F10}" type="pres">
      <dgm:prSet presAssocID="{13A53CCD-AB1E-462E-9A1D-F9FB5FB3C39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DBD03A3-575A-4DB1-AAF5-83BEE5E949DF}" type="pres">
      <dgm:prSet presAssocID="{13A53CCD-AB1E-462E-9A1D-F9FB5FB3C39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F16EB-3C3A-4218-A05E-A37A900D1001}" type="pres">
      <dgm:prSet presAssocID="{13A53CCD-AB1E-462E-9A1D-F9FB5FB3C394}" presName="negativeSpace" presStyleCnt="0"/>
      <dgm:spPr/>
    </dgm:pt>
    <dgm:pt modelId="{661C6DB3-6178-4EBB-8349-A0D2673CF7FC}" type="pres">
      <dgm:prSet presAssocID="{13A53CCD-AB1E-462E-9A1D-F9FB5FB3C39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0CA9632-6D12-4A1C-A601-6163D39AF595}" type="presOf" srcId="{13A53CCD-AB1E-462E-9A1D-F9FB5FB3C394}" destId="{DDC23DAE-611E-4BA5-8F60-2731D8196F10}" srcOrd="0" destOrd="0" presId="urn:microsoft.com/office/officeart/2005/8/layout/list1"/>
    <dgm:cxn modelId="{8164C148-43DD-4ABC-8A07-CD2D26766FC3}" srcId="{B7469F25-7581-446F-A9BF-2ED2B3AA10DA}" destId="{A25D2244-9D57-484B-B221-58BC7FD256CA}" srcOrd="1" destOrd="0" parTransId="{6A02D578-1068-4781-8788-78FE8325B2C5}" sibTransId="{F568F1F3-39FF-4B19-BF77-39E2D0363163}"/>
    <dgm:cxn modelId="{61740E57-E139-4E19-B6A1-16484CBDE228}" type="presOf" srcId="{B7469F25-7581-446F-A9BF-2ED2B3AA10DA}" destId="{4B5C5621-1BB1-412B-BD6C-0033740B881B}" srcOrd="0" destOrd="0" presId="urn:microsoft.com/office/officeart/2005/8/layout/list1"/>
    <dgm:cxn modelId="{15CA2C37-BFC5-4015-9D12-379A2B712E4D}" type="presOf" srcId="{8C6D4281-9658-4B46-8733-B47EE109505C}" destId="{EDC11D1E-DEA9-4CD8-B663-F8F5214E6A9A}" srcOrd="0" destOrd="0" presId="urn:microsoft.com/office/officeart/2005/8/layout/list1"/>
    <dgm:cxn modelId="{4571C87B-9772-49D4-9CF3-C5D5E169FF70}" type="presOf" srcId="{A25D2244-9D57-484B-B221-58BC7FD256CA}" destId="{6204D155-4CB7-4B1C-B6D5-71FC4AB4ABB8}" srcOrd="1" destOrd="0" presId="urn:microsoft.com/office/officeart/2005/8/layout/list1"/>
    <dgm:cxn modelId="{11F87987-8009-41B2-823B-A644FA9E72F9}" type="presOf" srcId="{A25D2244-9D57-484B-B221-58BC7FD256CA}" destId="{0D8D9556-E9BA-44D5-9FE2-CE3B6693DD6D}" srcOrd="0" destOrd="0" presId="urn:microsoft.com/office/officeart/2005/8/layout/list1"/>
    <dgm:cxn modelId="{3854E987-D353-421F-9596-BCB46AE83172}" type="presOf" srcId="{8C6D4281-9658-4B46-8733-B47EE109505C}" destId="{61FFB30C-1943-44F5-85C0-CA4F75D2E71F}" srcOrd="1" destOrd="0" presId="urn:microsoft.com/office/officeart/2005/8/layout/list1"/>
    <dgm:cxn modelId="{1D540C51-EAFD-4A4B-8A0D-420F6E71ECF5}" type="presOf" srcId="{13A53CCD-AB1E-462E-9A1D-F9FB5FB3C394}" destId="{6DBD03A3-575A-4DB1-AAF5-83BEE5E949DF}" srcOrd="1" destOrd="0" presId="urn:microsoft.com/office/officeart/2005/8/layout/list1"/>
    <dgm:cxn modelId="{3D7A2AF9-2FC3-426C-BD94-A1A189FBC740}" srcId="{B7469F25-7581-446F-A9BF-2ED2B3AA10DA}" destId="{13A53CCD-AB1E-462E-9A1D-F9FB5FB3C394}" srcOrd="2" destOrd="0" parTransId="{E59A279A-4F45-469F-90FC-CE9419D76984}" sibTransId="{6B414908-9258-4EB5-9CE4-D8B18AD82911}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B0E858EF-27FE-440F-BAFB-89B70F24AE86}" type="presParOf" srcId="{4B5C5621-1BB1-412B-BD6C-0033740B881B}" destId="{4D8EA07F-D8BC-4637-9678-AD22564E0AC6}" srcOrd="0" destOrd="0" presId="urn:microsoft.com/office/officeart/2005/8/layout/list1"/>
    <dgm:cxn modelId="{445B8326-E2DD-470D-A939-B36542518B07}" type="presParOf" srcId="{4D8EA07F-D8BC-4637-9678-AD22564E0AC6}" destId="{EDC11D1E-DEA9-4CD8-B663-F8F5214E6A9A}" srcOrd="0" destOrd="0" presId="urn:microsoft.com/office/officeart/2005/8/layout/list1"/>
    <dgm:cxn modelId="{192CFEF5-5A11-48FC-B357-69DF323DA329}" type="presParOf" srcId="{4D8EA07F-D8BC-4637-9678-AD22564E0AC6}" destId="{61FFB30C-1943-44F5-85C0-CA4F75D2E71F}" srcOrd="1" destOrd="0" presId="urn:microsoft.com/office/officeart/2005/8/layout/list1"/>
    <dgm:cxn modelId="{48457CCB-D1FA-4636-AA98-6D276CEFBEFF}" type="presParOf" srcId="{4B5C5621-1BB1-412B-BD6C-0033740B881B}" destId="{AB23983D-646C-4B5E-BAD1-811516F7BA00}" srcOrd="1" destOrd="0" presId="urn:microsoft.com/office/officeart/2005/8/layout/list1"/>
    <dgm:cxn modelId="{37BE57BE-0859-43DF-8751-B99214518F54}" type="presParOf" srcId="{4B5C5621-1BB1-412B-BD6C-0033740B881B}" destId="{57D732F6-87AB-49F5-895C-100A4CA49802}" srcOrd="2" destOrd="0" presId="urn:microsoft.com/office/officeart/2005/8/layout/list1"/>
    <dgm:cxn modelId="{C3F4DAC2-83F7-4ACA-BBBF-2A419BC66350}" type="presParOf" srcId="{4B5C5621-1BB1-412B-BD6C-0033740B881B}" destId="{23796F7C-6F96-400D-8185-984715F89523}" srcOrd="3" destOrd="0" presId="urn:microsoft.com/office/officeart/2005/8/layout/list1"/>
    <dgm:cxn modelId="{F61B9BBC-89CD-4CCA-8B46-54DFCA72C6B1}" type="presParOf" srcId="{4B5C5621-1BB1-412B-BD6C-0033740B881B}" destId="{E91BC9C7-79CB-46DD-AE28-D2668EE92133}" srcOrd="4" destOrd="0" presId="urn:microsoft.com/office/officeart/2005/8/layout/list1"/>
    <dgm:cxn modelId="{86D844C3-5EC8-4051-B96B-87C90466AC70}" type="presParOf" srcId="{E91BC9C7-79CB-46DD-AE28-D2668EE92133}" destId="{0D8D9556-E9BA-44D5-9FE2-CE3B6693DD6D}" srcOrd="0" destOrd="0" presId="urn:microsoft.com/office/officeart/2005/8/layout/list1"/>
    <dgm:cxn modelId="{88930BAF-5969-408A-B1A6-C8A4802C317A}" type="presParOf" srcId="{E91BC9C7-79CB-46DD-AE28-D2668EE92133}" destId="{6204D155-4CB7-4B1C-B6D5-71FC4AB4ABB8}" srcOrd="1" destOrd="0" presId="urn:microsoft.com/office/officeart/2005/8/layout/list1"/>
    <dgm:cxn modelId="{5F4CB721-7FE3-4FCF-89AD-E6D0C0A4FABE}" type="presParOf" srcId="{4B5C5621-1BB1-412B-BD6C-0033740B881B}" destId="{FB912B4E-4B38-4134-ABB2-D836633F0453}" srcOrd="5" destOrd="0" presId="urn:microsoft.com/office/officeart/2005/8/layout/list1"/>
    <dgm:cxn modelId="{69F4F680-6335-4C91-8D65-F198E3BDA50C}" type="presParOf" srcId="{4B5C5621-1BB1-412B-BD6C-0033740B881B}" destId="{07FBCFB6-C024-4EFD-B45E-EA354DA5CBE0}" srcOrd="6" destOrd="0" presId="urn:microsoft.com/office/officeart/2005/8/layout/list1"/>
    <dgm:cxn modelId="{BDBBD514-388A-4373-88F5-7415CB6C69E7}" type="presParOf" srcId="{4B5C5621-1BB1-412B-BD6C-0033740B881B}" destId="{D5B33A80-F417-455C-A1A6-193BDD8264A6}" srcOrd="7" destOrd="0" presId="urn:microsoft.com/office/officeart/2005/8/layout/list1"/>
    <dgm:cxn modelId="{87FA34B8-0BA1-4404-B2FB-140BB887F2BD}" type="presParOf" srcId="{4B5C5621-1BB1-412B-BD6C-0033740B881B}" destId="{C4BDDD44-1927-4BED-BCAC-E50CF85AC17B}" srcOrd="8" destOrd="0" presId="urn:microsoft.com/office/officeart/2005/8/layout/list1"/>
    <dgm:cxn modelId="{005A7839-C546-4365-8D53-24DC13CF510B}" type="presParOf" srcId="{C4BDDD44-1927-4BED-BCAC-E50CF85AC17B}" destId="{DDC23DAE-611E-4BA5-8F60-2731D8196F10}" srcOrd="0" destOrd="0" presId="urn:microsoft.com/office/officeart/2005/8/layout/list1"/>
    <dgm:cxn modelId="{EFF88195-7B4F-41A7-B1C1-C42083D44A7B}" type="presParOf" srcId="{C4BDDD44-1927-4BED-BCAC-E50CF85AC17B}" destId="{6DBD03A3-575A-4DB1-AAF5-83BEE5E949DF}" srcOrd="1" destOrd="0" presId="urn:microsoft.com/office/officeart/2005/8/layout/list1"/>
    <dgm:cxn modelId="{0316C731-B4EB-48F0-988B-3FCB02A09ED4}" type="presParOf" srcId="{4B5C5621-1BB1-412B-BD6C-0033740B881B}" destId="{86CF16EB-3C3A-4218-A05E-A37A900D1001}" srcOrd="9" destOrd="0" presId="urn:microsoft.com/office/officeart/2005/8/layout/list1"/>
    <dgm:cxn modelId="{0859434F-DFDD-44D2-B203-C13CD2A2B0AC}" type="presParOf" srcId="{4B5C5621-1BB1-412B-BD6C-0033740B881B}" destId="{661C6DB3-6178-4EBB-8349-A0D2673CF7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process4" loCatId="list" qsTypeId="urn:microsoft.com/office/officeart/2005/8/quickstyle/3d1" qsCatId="3D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 rot="10800000">
          <a:off x="0" y="1240"/>
          <a:ext cx="7848873" cy="2254537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/>
          <a:r>
            <a:rPr lang="en-US" sz="2000" dirty="0" smtClean="0"/>
            <a:t>Single integrated version updated by the WG Chair, considering comments from members.</a:t>
          </a:r>
          <a:endParaRPr lang="en-US" sz="2800" i="1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D2244-9D57-484B-B221-58BC7FD256CA}">
      <dgm:prSet phldrT="[Texto]" custT="1"/>
      <dgm:spPr>
        <a:xfrm>
          <a:off x="0" y="2210000"/>
          <a:ext cx="7848873" cy="712588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02D578-1068-4781-8788-78FE8325B2C5}" type="parTrans" cxnId="{8164C148-43DD-4ABC-8A07-CD2D26766FC3}">
      <dgm:prSet/>
      <dgm:spPr/>
      <dgm:t>
        <a:bodyPr/>
        <a:lstStyle/>
        <a:p>
          <a:endParaRPr lang="en-US"/>
        </a:p>
      </dgm:t>
    </dgm:pt>
    <dgm:pt modelId="{F568F1F3-39FF-4B19-BF77-39E2D0363163}" type="sibTrans" cxnId="{8164C148-43DD-4ABC-8A07-CD2D26766FC3}">
      <dgm:prSet/>
      <dgm:spPr/>
      <dgm:t>
        <a:bodyPr/>
        <a:lstStyle/>
        <a:p>
          <a:endParaRPr lang="en-US"/>
        </a:p>
      </dgm:t>
    </dgm:pt>
    <dgm:pt modelId="{3700E142-29EF-40AD-A742-DEE6D734A364}">
      <dgm:prSet phldrT="[Texto]" custT="1"/>
      <dgm:spPr>
        <a:xfrm>
          <a:off x="0" y="2627332"/>
          <a:ext cx="3924436" cy="1403874"/>
        </a:xfr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pPr algn="ctr"/>
          <a:r>
            <a:rPr lang="en-US" sz="1800" dirty="0" smtClean="0"/>
            <a:t>Planned to be ready for the </a:t>
          </a:r>
          <a:br>
            <a:rPr lang="en-US" sz="1800" dirty="0" smtClean="0"/>
          </a:br>
          <a:r>
            <a:rPr lang="en-US" sz="1800" dirty="0" smtClean="0"/>
            <a:t>XXIII INCOSAI</a:t>
          </a:r>
          <a:endParaRPr lang="en-US" sz="1800" noProof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C24AB17-6E24-4136-AFCA-E57144DA646E}" type="parTrans" cxnId="{74276B5D-6FD9-4000-9608-052E0FF041AA}">
      <dgm:prSet/>
      <dgm:spPr/>
      <dgm:t>
        <a:bodyPr/>
        <a:lstStyle/>
        <a:p>
          <a:endParaRPr lang="en-US"/>
        </a:p>
      </dgm:t>
    </dgm:pt>
    <dgm:pt modelId="{9A2AE9EF-9649-43A0-9DAB-838DE66E98D4}" type="sibTrans" cxnId="{74276B5D-6FD9-4000-9608-052E0FF041AA}">
      <dgm:prSet/>
      <dgm:spPr/>
      <dgm:t>
        <a:bodyPr/>
        <a:lstStyle/>
        <a:p>
          <a:endParaRPr lang="en-US"/>
        </a:p>
      </dgm:t>
    </dgm:pt>
    <dgm:pt modelId="{2F4B086A-BE26-46F8-9560-3B47BA517D0E}">
      <dgm:prSet custT="1"/>
      <dgm:spPr/>
      <dgm:t>
        <a:bodyPr/>
        <a:lstStyle/>
        <a:p>
          <a:r>
            <a:rPr lang="en-US" sz="2000" noProof="0" dirty="0" smtClean="0"/>
            <a:t>Document disseminated among the INTOSAI Community &amp; stakeholders for comments </a:t>
          </a:r>
          <a:br>
            <a:rPr lang="en-US" sz="2000" noProof="0" dirty="0" smtClean="0"/>
          </a:br>
          <a:r>
            <a:rPr lang="en-US" sz="2000" noProof="0" dirty="0" smtClean="0"/>
            <a:t>(3-month period)</a:t>
          </a:r>
          <a:endParaRPr lang="en-US" sz="2000" dirty="0"/>
        </a:p>
      </dgm:t>
    </dgm:pt>
    <dgm:pt modelId="{7B199FE5-5315-49F8-AFE5-59B78B4E047A}" type="parTrans" cxnId="{FA333AA9-D699-41E0-99AB-1724788E92F9}">
      <dgm:prSet/>
      <dgm:spPr/>
      <dgm:t>
        <a:bodyPr/>
        <a:lstStyle/>
        <a:p>
          <a:endParaRPr lang="en-US"/>
        </a:p>
      </dgm:t>
    </dgm:pt>
    <dgm:pt modelId="{59DA09DD-0739-43A1-9FBF-94E3606B0821}" type="sibTrans" cxnId="{FA333AA9-D699-41E0-99AB-1724788E92F9}">
      <dgm:prSet/>
      <dgm:spPr/>
      <dgm:t>
        <a:bodyPr/>
        <a:lstStyle/>
        <a:p>
          <a:endParaRPr lang="en-US"/>
        </a:p>
      </dgm:t>
    </dgm:pt>
    <dgm:pt modelId="{4D686281-B844-4C12-B5DE-9E5FC79356C9}" type="pres">
      <dgm:prSet presAssocID="{B7469F25-7581-446F-A9BF-2ED2B3AA1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3455D-8250-4B69-BB1C-AFE7D746E3D6}" type="pres">
      <dgm:prSet presAssocID="{A25D2244-9D57-484B-B221-58BC7FD256CA}" presName="boxAndChildren" presStyleCnt="0"/>
      <dgm:spPr/>
      <dgm:t>
        <a:bodyPr/>
        <a:lstStyle/>
        <a:p>
          <a:endParaRPr lang="en-US"/>
        </a:p>
      </dgm:t>
    </dgm:pt>
    <dgm:pt modelId="{E200845B-0B28-4FA8-895A-81FD93D90ADD}" type="pres">
      <dgm:prSet presAssocID="{A25D2244-9D57-484B-B221-58BC7FD256CA}" presName="parentTextBox" presStyleLbl="node1" presStyleIdx="0" presStyleCnt="3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79F307-B42C-48AA-8618-EAC22805326A}" type="pres">
      <dgm:prSet presAssocID="{A25D2244-9D57-484B-B221-58BC7FD256CA}" presName="entireBox" presStyleLbl="node1" presStyleIdx="0" presStyleCnt="3" custScaleY="23349"/>
      <dgm:spPr/>
      <dgm:t>
        <a:bodyPr/>
        <a:lstStyle/>
        <a:p>
          <a:endParaRPr lang="en-US"/>
        </a:p>
      </dgm:t>
    </dgm:pt>
    <dgm:pt modelId="{3E5DCCF6-FE9D-4EF6-86F9-3C9F01A68DE3}" type="pres">
      <dgm:prSet presAssocID="{A25D2244-9D57-484B-B221-58BC7FD256CA}" presName="descendantBox" presStyleCnt="0"/>
      <dgm:spPr/>
      <dgm:t>
        <a:bodyPr/>
        <a:lstStyle/>
        <a:p>
          <a:endParaRPr lang="en-US"/>
        </a:p>
      </dgm:t>
    </dgm:pt>
    <dgm:pt modelId="{34032CDD-4483-4AE9-85AB-37E8992F60C2}" type="pres">
      <dgm:prSet presAssocID="{3700E142-29EF-40AD-A742-DEE6D734A364}" presName="childTextBox" presStyleLbl="fgAccFollowNode1" presStyleIdx="0" presStyleCnt="1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84DE9BED-387A-4FD8-A2A0-1AA696D1A732}" type="pres">
      <dgm:prSet presAssocID="{59DA09DD-0739-43A1-9FBF-94E3606B0821}" presName="sp" presStyleCnt="0"/>
      <dgm:spPr/>
      <dgm:t>
        <a:bodyPr/>
        <a:lstStyle/>
        <a:p>
          <a:endParaRPr lang="en-US"/>
        </a:p>
      </dgm:t>
    </dgm:pt>
    <dgm:pt modelId="{AF12A5DD-2A63-4698-BCC7-2B2E2FC72A01}" type="pres">
      <dgm:prSet presAssocID="{2F4B086A-BE26-46F8-9560-3B47BA517D0E}" presName="arrowAndChildren" presStyleCnt="0"/>
      <dgm:spPr/>
      <dgm:t>
        <a:bodyPr/>
        <a:lstStyle/>
        <a:p>
          <a:endParaRPr lang="en-US"/>
        </a:p>
      </dgm:t>
    </dgm:pt>
    <dgm:pt modelId="{A1C4514F-079B-4EBF-BE52-78889EBE0936}" type="pres">
      <dgm:prSet presAssocID="{2F4B086A-BE26-46F8-9560-3B47BA517D0E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6741A17-11C5-4BBA-B4E6-D0B73BA91C66}" type="pres">
      <dgm:prSet presAssocID="{15DABB18-40A4-45D2-A1D6-AFFBDB8AFB39}" presName="sp" presStyleCnt="0"/>
      <dgm:spPr/>
      <dgm:t>
        <a:bodyPr/>
        <a:lstStyle/>
        <a:p>
          <a:endParaRPr lang="en-US"/>
        </a:p>
      </dgm:t>
    </dgm:pt>
    <dgm:pt modelId="{587003BD-C078-48B8-98C5-6B8C7463C811}" type="pres">
      <dgm:prSet presAssocID="{8C6D4281-9658-4B46-8733-B47EE109505C}" presName="arrowAndChildren" presStyleCnt="0"/>
      <dgm:spPr/>
      <dgm:t>
        <a:bodyPr/>
        <a:lstStyle/>
        <a:p>
          <a:endParaRPr lang="en-US"/>
        </a:p>
      </dgm:t>
    </dgm:pt>
    <dgm:pt modelId="{7322BCC9-16C2-4578-B381-1CFABA4DDB9B}" type="pres">
      <dgm:prSet presAssocID="{8C6D4281-9658-4B46-8733-B47EE109505C}" presName="parentTextArrow" presStyleLbl="node1" presStyleIdx="2" presStyleCnt="3" custScaleY="70510"/>
      <dgm:spPr>
        <a:prstGeom prst="up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8164C148-43DD-4ABC-8A07-CD2D26766FC3}" srcId="{B7469F25-7581-446F-A9BF-2ED2B3AA10DA}" destId="{A25D2244-9D57-484B-B221-58BC7FD256CA}" srcOrd="2" destOrd="0" parTransId="{6A02D578-1068-4781-8788-78FE8325B2C5}" sibTransId="{F568F1F3-39FF-4B19-BF77-39E2D0363163}"/>
    <dgm:cxn modelId="{74276B5D-6FD9-4000-9608-052E0FF041AA}" srcId="{A25D2244-9D57-484B-B221-58BC7FD256CA}" destId="{3700E142-29EF-40AD-A742-DEE6D734A364}" srcOrd="0" destOrd="0" parTransId="{AC24AB17-6E24-4136-AFCA-E57144DA646E}" sibTransId="{9A2AE9EF-9649-43A0-9DAB-838DE66E98D4}"/>
    <dgm:cxn modelId="{B227B664-2A90-4954-9514-7990495155EE}" type="presOf" srcId="{A25D2244-9D57-484B-B221-58BC7FD256CA}" destId="{E200845B-0B28-4FA8-895A-81FD93D90ADD}" srcOrd="0" destOrd="0" presId="urn:microsoft.com/office/officeart/2005/8/layout/process4"/>
    <dgm:cxn modelId="{4A0D5628-1D5E-473E-BA71-9BCDB7B10231}" type="presOf" srcId="{B7469F25-7581-446F-A9BF-2ED2B3AA10DA}" destId="{4D686281-B844-4C12-B5DE-9E5FC79356C9}" srcOrd="0" destOrd="0" presId="urn:microsoft.com/office/officeart/2005/8/layout/process4"/>
    <dgm:cxn modelId="{F46CDB81-6925-49DC-A085-3DF01E57AC1F}" type="presOf" srcId="{8C6D4281-9658-4B46-8733-B47EE109505C}" destId="{7322BCC9-16C2-4578-B381-1CFABA4DDB9B}" srcOrd="0" destOrd="0" presId="urn:microsoft.com/office/officeart/2005/8/layout/process4"/>
    <dgm:cxn modelId="{FA333AA9-D699-41E0-99AB-1724788E92F9}" srcId="{B7469F25-7581-446F-A9BF-2ED2B3AA10DA}" destId="{2F4B086A-BE26-46F8-9560-3B47BA517D0E}" srcOrd="1" destOrd="0" parTransId="{7B199FE5-5315-49F8-AFE5-59B78B4E047A}" sibTransId="{59DA09DD-0739-43A1-9FBF-94E3606B0821}"/>
    <dgm:cxn modelId="{D055FBB0-D0CB-421D-9BBE-3161D7486901}" type="presOf" srcId="{2F4B086A-BE26-46F8-9560-3B47BA517D0E}" destId="{A1C4514F-079B-4EBF-BE52-78889EBE0936}" srcOrd="0" destOrd="0" presId="urn:microsoft.com/office/officeart/2005/8/layout/process4"/>
    <dgm:cxn modelId="{7BA19DB3-2F7A-42B8-A384-0BC297ED6000}" type="presOf" srcId="{A25D2244-9D57-484B-B221-58BC7FD256CA}" destId="{7D79F307-B42C-48AA-8618-EAC22805326A}" srcOrd="1" destOrd="0" presId="urn:microsoft.com/office/officeart/2005/8/layout/process4"/>
    <dgm:cxn modelId="{9A86C813-4B10-4AD3-A2A4-28D8B0830A25}" type="presOf" srcId="{3700E142-29EF-40AD-A742-DEE6D734A364}" destId="{34032CDD-4483-4AE9-85AB-37E8992F60C2}" srcOrd="0" destOrd="0" presId="urn:microsoft.com/office/officeart/2005/8/layout/process4"/>
    <dgm:cxn modelId="{8F869706-98A1-4930-B949-70A361649049}" srcId="{B7469F25-7581-446F-A9BF-2ED2B3AA10DA}" destId="{8C6D4281-9658-4B46-8733-B47EE109505C}" srcOrd="0" destOrd="0" parTransId="{19074E2E-D307-4D4C-98FC-C0914F53BA3E}" sibTransId="{15DABB18-40A4-45D2-A1D6-AFFBDB8AFB39}"/>
    <dgm:cxn modelId="{637D0410-B313-4D0A-BE27-8D7644FFFF12}" type="presParOf" srcId="{4D686281-B844-4C12-B5DE-9E5FC79356C9}" destId="{16D3455D-8250-4B69-BB1C-AFE7D746E3D6}" srcOrd="0" destOrd="0" presId="urn:microsoft.com/office/officeart/2005/8/layout/process4"/>
    <dgm:cxn modelId="{995D5A78-AC4D-4BDA-80FF-25E7A38EB72E}" type="presParOf" srcId="{16D3455D-8250-4B69-BB1C-AFE7D746E3D6}" destId="{E200845B-0B28-4FA8-895A-81FD93D90ADD}" srcOrd="0" destOrd="0" presId="urn:microsoft.com/office/officeart/2005/8/layout/process4"/>
    <dgm:cxn modelId="{625330DA-48AC-4FA4-9FF3-2408D5C714FF}" type="presParOf" srcId="{16D3455D-8250-4B69-BB1C-AFE7D746E3D6}" destId="{7D79F307-B42C-48AA-8618-EAC22805326A}" srcOrd="1" destOrd="0" presId="urn:microsoft.com/office/officeart/2005/8/layout/process4"/>
    <dgm:cxn modelId="{321696B7-4099-446B-A9DD-8D3869168CF3}" type="presParOf" srcId="{16D3455D-8250-4B69-BB1C-AFE7D746E3D6}" destId="{3E5DCCF6-FE9D-4EF6-86F9-3C9F01A68DE3}" srcOrd="2" destOrd="0" presId="urn:microsoft.com/office/officeart/2005/8/layout/process4"/>
    <dgm:cxn modelId="{BC5031EB-40DB-414A-9C77-E1D02F5C4EF0}" type="presParOf" srcId="{3E5DCCF6-FE9D-4EF6-86F9-3C9F01A68DE3}" destId="{34032CDD-4483-4AE9-85AB-37E8992F60C2}" srcOrd="0" destOrd="0" presId="urn:microsoft.com/office/officeart/2005/8/layout/process4"/>
    <dgm:cxn modelId="{A3F0F56B-6846-4C9B-9B59-1F5C0EBF3F6E}" type="presParOf" srcId="{4D686281-B844-4C12-B5DE-9E5FC79356C9}" destId="{84DE9BED-387A-4FD8-A2A0-1AA696D1A732}" srcOrd="1" destOrd="0" presId="urn:microsoft.com/office/officeart/2005/8/layout/process4"/>
    <dgm:cxn modelId="{34C68655-C1D4-45AF-949C-D94A0019A785}" type="presParOf" srcId="{4D686281-B844-4C12-B5DE-9E5FC79356C9}" destId="{AF12A5DD-2A63-4698-BCC7-2B2E2FC72A01}" srcOrd="2" destOrd="0" presId="urn:microsoft.com/office/officeart/2005/8/layout/process4"/>
    <dgm:cxn modelId="{518B318A-1365-451E-9DCE-0DC9C12ACD8F}" type="presParOf" srcId="{AF12A5DD-2A63-4698-BCC7-2B2E2FC72A01}" destId="{A1C4514F-079B-4EBF-BE52-78889EBE0936}" srcOrd="0" destOrd="0" presId="urn:microsoft.com/office/officeart/2005/8/layout/process4"/>
    <dgm:cxn modelId="{D924F4AE-5095-40B1-B6FE-788BA4AFB6F9}" type="presParOf" srcId="{4D686281-B844-4C12-B5DE-9E5FC79356C9}" destId="{26741A17-11C5-4BBA-B4E6-D0B73BA91C66}" srcOrd="3" destOrd="0" presId="urn:microsoft.com/office/officeart/2005/8/layout/process4"/>
    <dgm:cxn modelId="{0C09E2DA-53EC-4C9D-BF95-99B9F6D879A3}" type="presParOf" srcId="{4D686281-B844-4C12-B5DE-9E5FC79356C9}" destId="{587003BD-C078-48B8-98C5-6B8C7463C811}" srcOrd="4" destOrd="0" presId="urn:microsoft.com/office/officeart/2005/8/layout/process4"/>
    <dgm:cxn modelId="{0ACEEDF8-A8BA-450B-A214-1B6E073C149A}" type="presParOf" srcId="{587003BD-C078-48B8-98C5-6B8C7463C811}" destId="{7322BCC9-16C2-4578-B381-1CFABA4DDB9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469F25-7581-446F-A9BF-2ED2B3AA10DA}" type="doc">
      <dgm:prSet loTypeId="urn:microsoft.com/office/officeart/2005/8/layout/hProcess7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es-MX"/>
        </a:p>
      </dgm:t>
    </dgm:pt>
    <dgm:pt modelId="{8C6D4281-9658-4B46-8733-B47EE109505C}">
      <dgm:prSet phldrT="[Texto]" custT="1"/>
      <dgm:spPr>
        <a:xfrm>
          <a:off x="730075" y="0"/>
          <a:ext cx="2714202" cy="3816424"/>
        </a:xfrm>
        <a:scene3d>
          <a:camera prst="orthographicFront"/>
          <a:lightRig rig="flat" dir="t"/>
        </a:scene3d>
        <a:sp3d/>
      </dgm:spPr>
      <dgm:t>
        <a:bodyPr/>
        <a:lstStyle/>
        <a:p>
          <a:pPr algn="l"/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End of 2018 </a:t>
          </a:r>
          <a:r>
            <a:rPr lang="en-US" sz="24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en-US" sz="24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survey launched </a:t>
          </a:r>
          <a:r>
            <a:rPr lang="en-US" sz="24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rPr>
            <a:t>among the INTOSAI Community</a:t>
          </a:r>
          <a:r>
            <a:rPr lang="en-US" sz="24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3200" i="1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9074E2E-D307-4D4C-98FC-C0914F53BA3E}" type="parTrans" cxnId="{8F869706-98A1-4930-B949-70A361649049}">
      <dgm:prSet/>
      <dgm:spPr/>
      <dgm:t>
        <a:bodyPr/>
        <a:lstStyle/>
        <a:p>
          <a:pPr algn="l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ABB18-40A4-45D2-A1D6-AFFBDB8AFB39}" type="sibTrans" cxnId="{8F869706-98A1-4930-B949-70A361649049}">
      <dgm:prSet/>
      <dgm:spPr/>
      <dgm:t>
        <a:bodyPr/>
        <a:lstStyle/>
        <a:p>
          <a:pPr algn="l"/>
          <a:endParaRPr lang="es-MX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5D2244-9D57-484B-B221-58BC7FD256CA}">
      <dgm:prSet phldrT="[Texto]" custT="1"/>
      <dgm:spPr>
        <a:xfrm>
          <a:off x="4500813" y="0"/>
          <a:ext cx="2714202" cy="3816424"/>
        </a:xfrm>
        <a:scene3d>
          <a:camera prst="orthographicFront"/>
          <a:lightRig rig="flat" dir="t"/>
        </a:scene3d>
        <a:sp3d/>
      </dgm:spPr>
      <dgm:t>
        <a:bodyPr/>
        <a:lstStyle/>
        <a:p>
          <a:pPr algn="l"/>
          <a:r>
            <a:rPr lang="en-US" sz="2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Responses will help to generate </a:t>
          </a:r>
          <a:r>
            <a:rPr lang="en-US" sz="2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guidance material </a:t>
          </a:r>
          <a:r>
            <a:rPr lang="en-US" sz="2200" noProof="0" dirty="0" smtClean="0"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for the ISSAI 40 principles </a:t>
          </a:r>
          <a:r>
            <a:rPr lang="en-US" sz="21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implementation.</a:t>
          </a:r>
          <a:endParaRPr lang="en-US" sz="2200" noProof="0" dirty="0"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6A02D578-1068-4781-8788-78FE8325B2C5}" type="parTrans" cxnId="{8164C148-43DD-4ABC-8A07-CD2D26766FC3}">
      <dgm:prSet/>
      <dgm:spPr/>
      <dgm:t>
        <a:bodyPr/>
        <a:lstStyle/>
        <a:p>
          <a:pPr algn="l"/>
          <a:endParaRPr lang="en-US" sz="2000"/>
        </a:p>
      </dgm:t>
    </dgm:pt>
    <dgm:pt modelId="{F568F1F3-39FF-4B19-BF77-39E2D0363163}" type="sibTrans" cxnId="{8164C148-43DD-4ABC-8A07-CD2D26766FC3}">
      <dgm:prSet/>
      <dgm:spPr/>
      <dgm:t>
        <a:bodyPr/>
        <a:lstStyle/>
        <a:p>
          <a:pPr algn="l"/>
          <a:endParaRPr lang="en-US" sz="2000"/>
        </a:p>
      </dgm:t>
    </dgm:pt>
    <dgm:pt modelId="{87071C96-A14F-4D62-A7CF-50E074F79710}">
      <dgm:prSet phldrT="[Texto]" custT="1"/>
      <dgm:spPr>
        <a:xfrm>
          <a:off x="1430" y="0"/>
          <a:ext cx="3643225" cy="3816424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endParaRPr lang="en-US" sz="3200" i="1" noProof="0" dirty="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BDAFE56-4FD7-468A-8A2B-9A94B513D759}" type="parTrans" cxnId="{71B08B12-E407-444F-8DF4-17C98EE82671}">
      <dgm:prSet/>
      <dgm:spPr/>
      <dgm:t>
        <a:bodyPr/>
        <a:lstStyle/>
        <a:p>
          <a:pPr algn="l"/>
          <a:endParaRPr lang="en-US" sz="2000"/>
        </a:p>
      </dgm:t>
    </dgm:pt>
    <dgm:pt modelId="{FFE10B53-3449-4AF1-AE32-5761CD25EE96}" type="sibTrans" cxnId="{71B08B12-E407-444F-8DF4-17C98EE82671}">
      <dgm:prSet/>
      <dgm:spPr/>
      <dgm:t>
        <a:bodyPr/>
        <a:lstStyle/>
        <a:p>
          <a:pPr algn="l"/>
          <a:endParaRPr lang="en-US" sz="2000"/>
        </a:p>
      </dgm:t>
    </dgm:pt>
    <dgm:pt modelId="{E9056DCF-4497-48FF-B042-84549D7AB876}">
      <dgm:prSet phldrT="[Texto]" custT="1"/>
      <dgm:spPr>
        <a:xfrm>
          <a:off x="3772168" y="0"/>
          <a:ext cx="3643225" cy="3816424"/>
        </a:xfrm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l"/>
          <a:endParaRPr lang="en-US" sz="2400" noProof="0" dirty="0">
            <a:solidFill>
              <a:sysClr val="window" lastClr="FFFFFF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93B5A6A-1E76-46DC-8402-BFE1A8E148B0}" type="parTrans" cxnId="{311A1AE6-85C1-4795-8291-7E3507FF7E84}">
      <dgm:prSet/>
      <dgm:spPr/>
      <dgm:t>
        <a:bodyPr/>
        <a:lstStyle/>
        <a:p>
          <a:pPr algn="l"/>
          <a:endParaRPr lang="en-US" sz="2000"/>
        </a:p>
      </dgm:t>
    </dgm:pt>
    <dgm:pt modelId="{3A7CAFFF-D357-4F53-90EA-D8F8739A36EF}" type="sibTrans" cxnId="{311A1AE6-85C1-4795-8291-7E3507FF7E84}">
      <dgm:prSet/>
      <dgm:spPr/>
      <dgm:t>
        <a:bodyPr/>
        <a:lstStyle/>
        <a:p>
          <a:pPr algn="l"/>
          <a:endParaRPr lang="en-US" sz="2000"/>
        </a:p>
      </dgm:t>
    </dgm:pt>
    <dgm:pt modelId="{EC385B0B-BA3C-4FA9-85B0-01FF289E776E}" type="pres">
      <dgm:prSet presAssocID="{B7469F25-7581-446F-A9BF-2ED2B3AA1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1EC8E-BEF8-4F57-803F-3C5660AD336D}" type="pres">
      <dgm:prSet presAssocID="{87071C96-A14F-4D62-A7CF-50E074F7971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A090A6-5A95-4081-A4C1-FF1EE8660A3F}" type="pres">
      <dgm:prSet presAssocID="{87071C96-A14F-4D62-A7CF-50E074F79710}" presName="bgRect" presStyleLbl="node1" presStyleIdx="0" presStyleCnt="2" custScaleY="119972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4159AA1D-9D79-40E9-B3F2-376B87ABA607}" type="pres">
      <dgm:prSet presAssocID="{87071C96-A14F-4D62-A7CF-50E074F79710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70567-31AC-4AC5-AA1B-63D6C36DE472}" type="pres">
      <dgm:prSet presAssocID="{87071C96-A14F-4D62-A7CF-50E074F79710}" presName="childNode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070174B-3DC8-468E-A309-7A231FF685AC}" type="pres">
      <dgm:prSet presAssocID="{FFE10B53-3449-4AF1-AE32-5761CD25EE96}" presName="hSp" presStyleCnt="0"/>
      <dgm:spPr/>
      <dgm:t>
        <a:bodyPr/>
        <a:lstStyle/>
        <a:p>
          <a:endParaRPr lang="en-US"/>
        </a:p>
      </dgm:t>
    </dgm:pt>
    <dgm:pt modelId="{4A433CD1-AEC9-4892-972C-40B2606C5E81}" type="pres">
      <dgm:prSet presAssocID="{FFE10B53-3449-4AF1-AE32-5761CD25EE96}" presName="vProcSp" presStyleCnt="0"/>
      <dgm:spPr/>
      <dgm:t>
        <a:bodyPr/>
        <a:lstStyle/>
        <a:p>
          <a:endParaRPr lang="en-US"/>
        </a:p>
      </dgm:t>
    </dgm:pt>
    <dgm:pt modelId="{131E15FC-76E6-4271-9881-CE4C539DA615}" type="pres">
      <dgm:prSet presAssocID="{FFE10B53-3449-4AF1-AE32-5761CD25EE96}" presName="vSp1" presStyleCnt="0"/>
      <dgm:spPr/>
      <dgm:t>
        <a:bodyPr/>
        <a:lstStyle/>
        <a:p>
          <a:endParaRPr lang="en-US"/>
        </a:p>
      </dgm:t>
    </dgm:pt>
    <dgm:pt modelId="{12306329-63BC-47B3-9AE8-03302EF04F66}" type="pres">
      <dgm:prSet presAssocID="{FFE10B53-3449-4AF1-AE32-5761CD25EE96}" presName="simulatedConn" presStyleLbl="solidFgAcc1" presStyleIdx="0" presStyleCnt="1"/>
      <dgm:spPr>
        <a:xfrm rot="5400000">
          <a:off x="3510080" y="2996969"/>
          <a:ext cx="560607" cy="546483"/>
        </a:xfrm>
        <a:prstGeom prst="flowChartExtract">
          <a:avLst/>
        </a:prstGeom>
        <a:scene3d>
          <a:camera prst="orthographicFront"/>
          <a:lightRig rig="flat" dir="t"/>
        </a:scene3d>
        <a:sp3d z="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2BD55836-7D99-44E8-A790-BA39FC7DD706}" type="pres">
      <dgm:prSet presAssocID="{FFE10B53-3449-4AF1-AE32-5761CD25EE96}" presName="vSp2" presStyleCnt="0"/>
      <dgm:spPr/>
      <dgm:t>
        <a:bodyPr/>
        <a:lstStyle/>
        <a:p>
          <a:endParaRPr lang="en-US"/>
        </a:p>
      </dgm:t>
    </dgm:pt>
    <dgm:pt modelId="{D967A01A-AE56-4870-BD44-51A770ED63F1}" type="pres">
      <dgm:prSet presAssocID="{FFE10B53-3449-4AF1-AE32-5761CD25EE96}" presName="sibTrans" presStyleCnt="0"/>
      <dgm:spPr/>
      <dgm:t>
        <a:bodyPr/>
        <a:lstStyle/>
        <a:p>
          <a:endParaRPr lang="en-US"/>
        </a:p>
      </dgm:t>
    </dgm:pt>
    <dgm:pt modelId="{6A768B9F-077D-42A2-B793-3C8EA04B96EA}" type="pres">
      <dgm:prSet presAssocID="{E9056DCF-4497-48FF-B042-84549D7AB876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EB0D72-2ECC-4A87-8E20-90B6316F4CEC}" type="pres">
      <dgm:prSet presAssocID="{E9056DCF-4497-48FF-B042-84549D7AB876}" presName="bgRect" presStyleLbl="node1" presStyleIdx="1" presStyleCnt="2" custScaleY="119972"/>
      <dgm:spPr>
        <a:prstGeom prst="roundRect">
          <a:avLst>
            <a:gd name="adj" fmla="val 5000"/>
          </a:avLst>
        </a:prstGeom>
      </dgm:spPr>
      <dgm:t>
        <a:bodyPr/>
        <a:lstStyle/>
        <a:p>
          <a:endParaRPr lang="en-US"/>
        </a:p>
      </dgm:t>
    </dgm:pt>
    <dgm:pt modelId="{C0FB3E62-7910-498D-95D0-97C87EFA7234}" type="pres">
      <dgm:prSet presAssocID="{E9056DCF-4497-48FF-B042-84549D7AB876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FA84C-8210-4523-A524-66D7E672B7B9}" type="pres">
      <dgm:prSet presAssocID="{E9056DCF-4497-48FF-B042-84549D7AB876}" presName="childNode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8164C148-43DD-4ABC-8A07-CD2D26766FC3}" srcId="{E9056DCF-4497-48FF-B042-84549D7AB876}" destId="{A25D2244-9D57-484B-B221-58BC7FD256CA}" srcOrd="0" destOrd="0" parTransId="{6A02D578-1068-4781-8788-78FE8325B2C5}" sibTransId="{F568F1F3-39FF-4B19-BF77-39E2D0363163}"/>
    <dgm:cxn modelId="{DB76D8D0-C2DB-4567-88F1-918132C96CF1}" type="presOf" srcId="{B7469F25-7581-446F-A9BF-2ED2B3AA10DA}" destId="{EC385B0B-BA3C-4FA9-85B0-01FF289E776E}" srcOrd="0" destOrd="0" presId="urn:microsoft.com/office/officeart/2005/8/layout/hProcess7"/>
    <dgm:cxn modelId="{4AC883E3-4F7B-455A-BAF7-2A24D4055733}" type="presOf" srcId="{87071C96-A14F-4D62-A7CF-50E074F79710}" destId="{4159AA1D-9D79-40E9-B3F2-376B87ABA607}" srcOrd="1" destOrd="0" presId="urn:microsoft.com/office/officeart/2005/8/layout/hProcess7"/>
    <dgm:cxn modelId="{D01675BC-ED25-466E-BACE-34B94826F575}" type="presOf" srcId="{87071C96-A14F-4D62-A7CF-50E074F79710}" destId="{76A090A6-5A95-4081-A4C1-FF1EE8660A3F}" srcOrd="0" destOrd="0" presId="urn:microsoft.com/office/officeart/2005/8/layout/hProcess7"/>
    <dgm:cxn modelId="{71B08B12-E407-444F-8DF4-17C98EE82671}" srcId="{B7469F25-7581-446F-A9BF-2ED2B3AA10DA}" destId="{87071C96-A14F-4D62-A7CF-50E074F79710}" srcOrd="0" destOrd="0" parTransId="{EBDAFE56-4FD7-468A-8A2B-9A94B513D759}" sibTransId="{FFE10B53-3449-4AF1-AE32-5761CD25EE96}"/>
    <dgm:cxn modelId="{FD585662-6B34-4047-AD1A-523C58922BB4}" type="presOf" srcId="{A25D2244-9D57-484B-B221-58BC7FD256CA}" destId="{08AFA84C-8210-4523-A524-66D7E672B7B9}" srcOrd="0" destOrd="0" presId="urn:microsoft.com/office/officeart/2005/8/layout/hProcess7"/>
    <dgm:cxn modelId="{311A1AE6-85C1-4795-8291-7E3507FF7E84}" srcId="{B7469F25-7581-446F-A9BF-2ED2B3AA10DA}" destId="{E9056DCF-4497-48FF-B042-84549D7AB876}" srcOrd="1" destOrd="0" parTransId="{F93B5A6A-1E76-46DC-8402-BFE1A8E148B0}" sibTransId="{3A7CAFFF-D357-4F53-90EA-D8F8739A36EF}"/>
    <dgm:cxn modelId="{EF6C92F7-FC58-448F-A318-A8EFD43D3774}" type="presOf" srcId="{E9056DCF-4497-48FF-B042-84549D7AB876}" destId="{81EB0D72-2ECC-4A87-8E20-90B6316F4CEC}" srcOrd="0" destOrd="0" presId="urn:microsoft.com/office/officeart/2005/8/layout/hProcess7"/>
    <dgm:cxn modelId="{5696574F-9CE3-44B0-80BA-E206EC731056}" type="presOf" srcId="{E9056DCF-4497-48FF-B042-84549D7AB876}" destId="{C0FB3E62-7910-498D-95D0-97C87EFA7234}" srcOrd="1" destOrd="0" presId="urn:microsoft.com/office/officeart/2005/8/layout/hProcess7"/>
    <dgm:cxn modelId="{8277D526-F221-4831-B57D-D75F903A6B69}" type="presOf" srcId="{8C6D4281-9658-4B46-8733-B47EE109505C}" destId="{9E370567-31AC-4AC5-AA1B-63D6C36DE472}" srcOrd="0" destOrd="0" presId="urn:microsoft.com/office/officeart/2005/8/layout/hProcess7"/>
    <dgm:cxn modelId="{8F869706-98A1-4930-B949-70A361649049}" srcId="{87071C96-A14F-4D62-A7CF-50E074F79710}" destId="{8C6D4281-9658-4B46-8733-B47EE109505C}" srcOrd="0" destOrd="0" parTransId="{19074E2E-D307-4D4C-98FC-C0914F53BA3E}" sibTransId="{15DABB18-40A4-45D2-A1D6-AFFBDB8AFB39}"/>
    <dgm:cxn modelId="{BACE4E04-356A-4CA7-BEA2-2C96667DF4D6}" type="presParOf" srcId="{EC385B0B-BA3C-4FA9-85B0-01FF289E776E}" destId="{9451EC8E-BEF8-4F57-803F-3C5660AD336D}" srcOrd="0" destOrd="0" presId="urn:microsoft.com/office/officeart/2005/8/layout/hProcess7"/>
    <dgm:cxn modelId="{777C1860-52B7-4679-BD6B-51F1A9BC2063}" type="presParOf" srcId="{9451EC8E-BEF8-4F57-803F-3C5660AD336D}" destId="{76A090A6-5A95-4081-A4C1-FF1EE8660A3F}" srcOrd="0" destOrd="0" presId="urn:microsoft.com/office/officeart/2005/8/layout/hProcess7"/>
    <dgm:cxn modelId="{E1D03A06-28E9-4DF6-AF76-820A645CA268}" type="presParOf" srcId="{9451EC8E-BEF8-4F57-803F-3C5660AD336D}" destId="{4159AA1D-9D79-40E9-B3F2-376B87ABA607}" srcOrd="1" destOrd="0" presId="urn:microsoft.com/office/officeart/2005/8/layout/hProcess7"/>
    <dgm:cxn modelId="{92ECD966-B44E-4D74-A06C-CB65A55BB5B5}" type="presParOf" srcId="{9451EC8E-BEF8-4F57-803F-3C5660AD336D}" destId="{9E370567-31AC-4AC5-AA1B-63D6C36DE472}" srcOrd="2" destOrd="0" presId="urn:microsoft.com/office/officeart/2005/8/layout/hProcess7"/>
    <dgm:cxn modelId="{794C5EB5-92C8-4AEC-8AFB-173E8BADDBC5}" type="presParOf" srcId="{EC385B0B-BA3C-4FA9-85B0-01FF289E776E}" destId="{5070174B-3DC8-468E-A309-7A231FF685AC}" srcOrd="1" destOrd="0" presId="urn:microsoft.com/office/officeart/2005/8/layout/hProcess7"/>
    <dgm:cxn modelId="{AF2181F7-BB37-4757-AAC4-6F26B4AAAB27}" type="presParOf" srcId="{EC385B0B-BA3C-4FA9-85B0-01FF289E776E}" destId="{4A433CD1-AEC9-4892-972C-40B2606C5E81}" srcOrd="2" destOrd="0" presId="urn:microsoft.com/office/officeart/2005/8/layout/hProcess7"/>
    <dgm:cxn modelId="{ED137E3C-6441-4C81-95FA-7D94AC3FFC7D}" type="presParOf" srcId="{4A433CD1-AEC9-4892-972C-40B2606C5E81}" destId="{131E15FC-76E6-4271-9881-CE4C539DA615}" srcOrd="0" destOrd="0" presId="urn:microsoft.com/office/officeart/2005/8/layout/hProcess7"/>
    <dgm:cxn modelId="{DD2AB6D2-C779-4F38-804E-97CC5484550F}" type="presParOf" srcId="{4A433CD1-AEC9-4892-972C-40B2606C5E81}" destId="{12306329-63BC-47B3-9AE8-03302EF04F66}" srcOrd="1" destOrd="0" presId="urn:microsoft.com/office/officeart/2005/8/layout/hProcess7"/>
    <dgm:cxn modelId="{5AA4C9A6-65DE-40BC-8A5E-0E0576087C0F}" type="presParOf" srcId="{4A433CD1-AEC9-4892-972C-40B2606C5E81}" destId="{2BD55836-7D99-44E8-A790-BA39FC7DD706}" srcOrd="2" destOrd="0" presId="urn:microsoft.com/office/officeart/2005/8/layout/hProcess7"/>
    <dgm:cxn modelId="{21008F95-00B5-4A60-80EC-9698DBCB4A09}" type="presParOf" srcId="{EC385B0B-BA3C-4FA9-85B0-01FF289E776E}" destId="{D967A01A-AE56-4870-BD44-51A770ED63F1}" srcOrd="3" destOrd="0" presId="urn:microsoft.com/office/officeart/2005/8/layout/hProcess7"/>
    <dgm:cxn modelId="{1B0B3D51-8E34-4C80-93BE-839F4844D415}" type="presParOf" srcId="{EC385B0B-BA3C-4FA9-85B0-01FF289E776E}" destId="{6A768B9F-077D-42A2-B793-3C8EA04B96EA}" srcOrd="4" destOrd="0" presId="urn:microsoft.com/office/officeart/2005/8/layout/hProcess7"/>
    <dgm:cxn modelId="{1E4D70A1-31E0-4DE5-BD4D-7B48B6814AB3}" type="presParOf" srcId="{6A768B9F-077D-42A2-B793-3C8EA04B96EA}" destId="{81EB0D72-2ECC-4A87-8E20-90B6316F4CEC}" srcOrd="0" destOrd="0" presId="urn:microsoft.com/office/officeart/2005/8/layout/hProcess7"/>
    <dgm:cxn modelId="{94734F2E-5352-4F77-AC60-0CC8AAEF04AB}" type="presParOf" srcId="{6A768B9F-077D-42A2-B793-3C8EA04B96EA}" destId="{C0FB3E62-7910-498D-95D0-97C87EFA7234}" srcOrd="1" destOrd="0" presId="urn:microsoft.com/office/officeart/2005/8/layout/hProcess7"/>
    <dgm:cxn modelId="{8C248399-CC91-4A5A-9C54-ACB2FBF42FC2}" type="presParOf" srcId="{6A768B9F-077D-42A2-B793-3C8EA04B96EA}" destId="{08AFA84C-8210-4523-A524-66D7E672B7B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F6E71-A931-45B3-88A7-A924A165B683}">
      <dsp:nvSpPr>
        <dsp:cNvPr id="0" name=""/>
        <dsp:cNvSpPr/>
      </dsp:nvSpPr>
      <dsp:spPr>
        <a:xfrm>
          <a:off x="2195919" y="2393"/>
          <a:ext cx="1872856" cy="1099217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5380EB-A536-4C0A-8FBC-3E95DCFC9C4A}">
      <dsp:nvSpPr>
        <dsp:cNvPr id="0" name=""/>
        <dsp:cNvSpPr/>
      </dsp:nvSpPr>
      <dsp:spPr>
        <a:xfrm>
          <a:off x="1421091" y="128223"/>
          <a:ext cx="1120791" cy="8475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7DD22A8-6E3F-4266-B953-CEAEC5D7BF5A}">
      <dsp:nvSpPr>
        <dsp:cNvPr id="0" name=""/>
        <dsp:cNvSpPr/>
      </dsp:nvSpPr>
      <dsp:spPr>
        <a:xfrm>
          <a:off x="2401989" y="123340"/>
          <a:ext cx="1460717" cy="85732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China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5906" y="248892"/>
        <a:ext cx="1032883" cy="606220"/>
      </dsp:txXfrm>
    </dsp:sp>
    <dsp:sp modelId="{1A9C4EB2-89A1-4B54-B0BC-AC7737BFE479}">
      <dsp:nvSpPr>
        <dsp:cNvPr id="0" name=""/>
        <dsp:cNvSpPr/>
      </dsp:nvSpPr>
      <dsp:spPr>
        <a:xfrm>
          <a:off x="2946167" y="1218833"/>
          <a:ext cx="372361" cy="218549"/>
        </a:xfrm>
        <a:prstGeom prst="flowChartConnec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E6CFC-4FE3-4A63-A795-F9686A6E3F68}">
      <dsp:nvSpPr>
        <dsp:cNvPr id="0" name=""/>
        <dsp:cNvSpPr/>
      </dsp:nvSpPr>
      <dsp:spPr>
        <a:xfrm>
          <a:off x="2195919" y="1554605"/>
          <a:ext cx="1872856" cy="1099217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8465F9-0C2E-4A60-A363-22412B80E420}">
      <dsp:nvSpPr>
        <dsp:cNvPr id="0" name=""/>
        <dsp:cNvSpPr/>
      </dsp:nvSpPr>
      <dsp:spPr>
        <a:xfrm>
          <a:off x="3750306" y="1680435"/>
          <a:ext cx="1120791" cy="84754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833C04D-70E0-45D6-AC27-5CAD4E38A6B7}">
      <dsp:nvSpPr>
        <dsp:cNvPr id="0" name=""/>
        <dsp:cNvSpPr/>
      </dsp:nvSpPr>
      <dsp:spPr>
        <a:xfrm>
          <a:off x="2401989" y="1675551"/>
          <a:ext cx="1460717" cy="85732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Hungary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5906" y="1801103"/>
        <a:ext cx="1032883" cy="606220"/>
      </dsp:txXfrm>
    </dsp:sp>
    <dsp:sp modelId="{6E58B9A8-658C-4EB0-B12F-CB774A019B43}">
      <dsp:nvSpPr>
        <dsp:cNvPr id="0" name=""/>
        <dsp:cNvSpPr/>
      </dsp:nvSpPr>
      <dsp:spPr>
        <a:xfrm>
          <a:off x="2946167" y="2771045"/>
          <a:ext cx="372361" cy="218549"/>
        </a:xfrm>
        <a:prstGeom prst="flowChartConnec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D48A14-0ECC-420D-9711-AAB8F80A1003}">
      <dsp:nvSpPr>
        <dsp:cNvPr id="0" name=""/>
        <dsp:cNvSpPr/>
      </dsp:nvSpPr>
      <dsp:spPr>
        <a:xfrm>
          <a:off x="2195919" y="3106817"/>
          <a:ext cx="1872856" cy="1099217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8BE61-C15D-4E51-993C-D095C5772C6A}">
      <dsp:nvSpPr>
        <dsp:cNvPr id="0" name=""/>
        <dsp:cNvSpPr/>
      </dsp:nvSpPr>
      <dsp:spPr>
        <a:xfrm>
          <a:off x="1421091" y="3232647"/>
          <a:ext cx="1120791" cy="84754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A07AAF-BF75-46FD-85F1-88F4AFE40C20}">
      <dsp:nvSpPr>
        <dsp:cNvPr id="0" name=""/>
        <dsp:cNvSpPr/>
      </dsp:nvSpPr>
      <dsp:spPr>
        <a:xfrm>
          <a:off x="2401989" y="3227763"/>
          <a:ext cx="1460717" cy="85732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Kuwait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5906" y="3353315"/>
        <a:ext cx="1032883" cy="606220"/>
      </dsp:txXfrm>
    </dsp:sp>
    <dsp:sp modelId="{CE8733CB-A542-449D-A78C-2A432FA290C9}">
      <dsp:nvSpPr>
        <dsp:cNvPr id="0" name=""/>
        <dsp:cNvSpPr/>
      </dsp:nvSpPr>
      <dsp:spPr>
        <a:xfrm>
          <a:off x="2946167" y="4323256"/>
          <a:ext cx="372361" cy="218549"/>
        </a:xfrm>
        <a:prstGeom prst="flowChartConnector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EA2FB0-2ECA-4F6F-B928-57BB819095C7}">
      <dsp:nvSpPr>
        <dsp:cNvPr id="0" name=""/>
        <dsp:cNvSpPr/>
      </dsp:nvSpPr>
      <dsp:spPr>
        <a:xfrm>
          <a:off x="2195919" y="4659029"/>
          <a:ext cx="1872856" cy="1099217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E1415-8101-49D6-983C-79E2B4DFC263}">
      <dsp:nvSpPr>
        <dsp:cNvPr id="0" name=""/>
        <dsp:cNvSpPr/>
      </dsp:nvSpPr>
      <dsp:spPr>
        <a:xfrm>
          <a:off x="3631737" y="4752525"/>
          <a:ext cx="1120791" cy="84754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E78F9EE-C4BC-4515-A084-D94DED20989B}">
      <dsp:nvSpPr>
        <dsp:cNvPr id="0" name=""/>
        <dsp:cNvSpPr/>
      </dsp:nvSpPr>
      <dsp:spPr>
        <a:xfrm>
          <a:off x="2401989" y="4779975"/>
          <a:ext cx="1460717" cy="85732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Portugal</a:t>
          </a:r>
          <a:endParaRPr lang="en-U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15906" y="4905527"/>
        <a:ext cx="1032883" cy="60622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5EDB2-6D0D-46AD-AB74-5620E554708C}">
      <dsp:nvSpPr>
        <dsp:cNvPr id="0" name=""/>
        <dsp:cNvSpPr/>
      </dsp:nvSpPr>
      <dsp:spPr>
        <a:xfrm>
          <a:off x="0" y="72604"/>
          <a:ext cx="6549612" cy="139372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11</a:t>
          </a:r>
          <a:r>
            <a:rPr lang="en-US" sz="2400" b="1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KSC-SC meeting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</a:t>
          </a:r>
          <a:r>
            <a:rPr lang="en-US" sz="2400" kern="1200" dirty="0" smtClean="0"/>
            <a:t>June 12-14, 2019 (Philippines)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/>
            <a:ea typeface="+mn-ea"/>
            <a:cs typeface="+mn-cs"/>
          </a:endParaRPr>
        </a:p>
      </dsp:txBody>
      <dsp:txXfrm>
        <a:off x="40821" y="113425"/>
        <a:ext cx="4776055" cy="1312079"/>
      </dsp:txXfrm>
    </dsp:sp>
    <dsp:sp modelId="{3DB2626A-6F05-4B34-BB14-A1812A6B7280}">
      <dsp:nvSpPr>
        <dsp:cNvPr id="0" name=""/>
        <dsp:cNvSpPr/>
      </dsp:nvSpPr>
      <dsp:spPr>
        <a:xfrm>
          <a:off x="1155814" y="1826369"/>
          <a:ext cx="6549612" cy="2128030"/>
        </a:xfrm>
        <a:prstGeom prst="roundRect">
          <a:avLst>
            <a:gd name="adj" fmla="val 10000"/>
          </a:avLst>
        </a:prstGeom>
        <a:solidFill>
          <a:srgbClr val="66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- 72nd INTOSAI Governing   </a:t>
          </a:r>
          <a:b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Board meeting </a:t>
          </a:r>
          <a:b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</a:t>
          </a: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XXIII INTOSAI Congress </a:t>
          </a:r>
          <a:b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400" b="1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 </a:t>
          </a:r>
          <a:r>
            <a:rPr lang="en-US" sz="2400" kern="1200" noProof="0" dirty="0" smtClean="0">
              <a:latin typeface="Arial"/>
              <a:ea typeface="+mn-ea"/>
              <a:cs typeface="+mn-cs"/>
              <a:sym typeface="Wingdings" panose="05000000000000000000" pitchFamily="2" charset="2"/>
            </a:rPr>
            <a:t>September 23-29, 2019          </a:t>
          </a:r>
          <a:br>
            <a:rPr lang="en-US" sz="2400" kern="1200" noProof="0" dirty="0" smtClean="0">
              <a:latin typeface="Arial"/>
              <a:ea typeface="+mn-ea"/>
              <a:cs typeface="+mn-cs"/>
              <a:sym typeface="Wingdings" panose="05000000000000000000" pitchFamily="2" charset="2"/>
            </a:rPr>
          </a:br>
          <a:r>
            <a:rPr lang="en-US" sz="2400" kern="1200" noProof="0" dirty="0" smtClean="0">
              <a:latin typeface="Arial"/>
              <a:ea typeface="+mn-ea"/>
              <a:cs typeface="+mn-cs"/>
              <a:sym typeface="Wingdings" panose="05000000000000000000" pitchFamily="2" charset="2"/>
            </a:rPr>
            <a:t>  (Russian Federation)</a:t>
          </a:r>
          <a:endParaRPr lang="en-U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18142" y="1888697"/>
        <a:ext cx="4141199" cy="2003374"/>
      </dsp:txXfrm>
    </dsp:sp>
    <dsp:sp modelId="{FD6663B8-FB3D-4F3C-B472-2306A124F8B8}">
      <dsp:nvSpPr>
        <dsp:cNvPr id="0" name=""/>
        <dsp:cNvSpPr/>
      </dsp:nvSpPr>
      <dsp:spPr>
        <a:xfrm>
          <a:off x="5421669" y="1265953"/>
          <a:ext cx="1127943" cy="11279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675456" y="1265953"/>
        <a:ext cx="620369" cy="848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751D26-DF21-4B97-B909-CA4461C5E0D3}" type="datetimeFigureOut">
              <a:rPr lang="es-MX"/>
              <a:pPr>
                <a:defRPr/>
              </a:pPr>
              <a:t>28/03/2019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482A9D-9039-41BF-BEA6-0F06CD99C6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75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A6E9BA9-6FDF-458D-B8F9-863EB6F9894D}" type="datetimeFigureOut">
              <a:rPr lang="es-MX"/>
              <a:pPr>
                <a:defRPr/>
              </a:pPr>
              <a:t>28/03/2019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D78684-4229-452A-88A2-BD4C4536546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793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D78684-4229-452A-88A2-BD4C45365464}" type="slidenum">
              <a:rPr lang="es-MX" smtClean="0"/>
              <a:pPr>
                <a:defRPr/>
              </a:pPr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107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43179"/>
            <a:ext cx="2225945" cy="68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44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857500" y="521493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636" r="4140"/>
          <a:stretch/>
        </p:blipFill>
        <p:spPr>
          <a:xfrm>
            <a:off x="7884368" y="87396"/>
            <a:ext cx="870801" cy="9461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419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0AF3E4C7-0893-4D40-8D54-6103D6A2393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BE8A6C87-BE68-44D5-9E0C-1CFC8EEB7C5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497E3FC-8013-4DEB-9DF4-3715AF49FFE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75663" y="117475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36894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614362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95774773-1389-4702-BC3D-3BD253FDA99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71414"/>
            <a:ext cx="8143932" cy="1143000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00204E"/>
                </a:solidFill>
                <a:latin typeface="Arial Black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603EFF7-F587-4C9E-9983-F98CE40DECA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15375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6BD47DB1-EC48-4BB3-9E54-E108943D8AC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4E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/>
          <a:lstStyle>
            <a:lvl1pPr>
              <a:defRPr sz="3000" baseline="0"/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D43F6A61-8F64-4239-93A6-10DAE3D53D1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 Imagen" descr="barras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cuadro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6888" y="0"/>
            <a:ext cx="1027112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 Imagen" descr="color.wm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38" y="357188"/>
            <a:ext cx="2690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857364"/>
            <a:ext cx="7772400" cy="185738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4071942"/>
            <a:ext cx="7772400" cy="5000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55721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14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57B50849-A4E6-4276-99D6-DAFF29359A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48" y="-24"/>
            <a:ext cx="785818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928802"/>
            <a:ext cx="4040188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041775" cy="37147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64393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C3E72060-BDD8-4470-8E6F-4F3AC26F9F3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5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929687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96D3A736-8B14-42AD-BE98-4779F8312A7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9 Imagen" descr="cuadros2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0 Imagen" descr="barras.w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214313" y="5786438"/>
            <a:ext cx="8786812" cy="365125"/>
          </a:xfrm>
        </p:spPr>
        <p:txBody>
          <a:bodyPr/>
          <a:lstStyle>
            <a:lvl1pPr algn="l"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FD18CA97-35BE-41A8-9C15-3FE9170F9D6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1357313" y="274638"/>
            <a:ext cx="732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4313" y="5786438"/>
            <a:ext cx="8572500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rgbClr val="5F5F5F"/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pic>
        <p:nvPicPr>
          <p:cNvPr id="1029" name="9 Imagen" descr="cuadros2.wmf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14313"/>
            <a:ext cx="584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10 Imagen" descr="barras.w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84900"/>
            <a:ext cx="915193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572250"/>
            <a:ext cx="919163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MX"/>
              <a:t>ASF | </a:t>
            </a:r>
            <a:fld id="{81C7A039-7510-4A28-B20F-FEC0D0EBCB4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204E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204E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3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40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41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ctrTitle"/>
          </p:nvPr>
        </p:nvSpPr>
        <p:spPr>
          <a:xfrm>
            <a:off x="224309" y="1844824"/>
            <a:ext cx="8030203" cy="1459135"/>
          </a:xfrm>
        </p:spPr>
        <p:txBody>
          <a:bodyPr/>
          <a:lstStyle/>
          <a:p>
            <a:pPr algn="ctr" eaLnBrk="1" hangingPunct="1"/>
            <a:r>
              <a:rPr lang="en-US" sz="4000" dirty="0" smtClean="0"/>
              <a:t>Chair’s Progress Report</a:t>
            </a:r>
          </a:p>
        </p:txBody>
      </p:sp>
      <p:sp>
        <p:nvSpPr>
          <p:cNvPr id="15363" name="2 Subtítulo"/>
          <p:cNvSpPr>
            <a:spLocks noGrp="1"/>
          </p:cNvSpPr>
          <p:nvPr>
            <p:ph type="subTitle" idx="1"/>
          </p:nvPr>
        </p:nvSpPr>
        <p:spPr>
          <a:xfrm>
            <a:off x="323528" y="3645023"/>
            <a:ext cx="7809413" cy="2539255"/>
          </a:xfrm>
        </p:spPr>
        <p:txBody>
          <a:bodyPr/>
          <a:lstStyle/>
          <a:p>
            <a:pPr algn="r" eaLnBrk="1" hangingPunct="1"/>
            <a:endParaRPr lang="en-US" sz="2000" dirty="0" smtClean="0">
              <a:solidFill>
                <a:srgbClr val="737373"/>
              </a:solidFill>
              <a:latin typeface="Arial" charset="0"/>
              <a:cs typeface="Arial" charset="0"/>
            </a:endParaRPr>
          </a:p>
          <a:p>
            <a:pPr algn="r" eaLnBrk="1" hangingPunct="1"/>
            <a:endParaRPr lang="en-US" sz="2000" dirty="0">
              <a:solidFill>
                <a:srgbClr val="737373"/>
              </a:solidFill>
              <a:latin typeface="Arial" charset="0"/>
              <a:cs typeface="Arial" charset="0"/>
            </a:endParaRPr>
          </a:p>
          <a:p>
            <a:pPr algn="r" eaLnBrk="1" hangingPunct="1"/>
            <a:endParaRPr lang="en-US" sz="2000" dirty="0" smtClean="0">
              <a:solidFill>
                <a:srgbClr val="737373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z="2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Supreme Audit Institution of Mexico</a:t>
            </a:r>
            <a:r>
              <a:rPr lang="en-US" sz="22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/>
            </a:r>
            <a:br>
              <a:rPr lang="en-US" sz="22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2200" b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WGVBS Chair</a:t>
            </a:r>
            <a:endParaRPr lang="en-US" sz="2200" b="0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en-US" sz="2000" b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WGVBS Meeting</a:t>
            </a:r>
          </a:p>
          <a:p>
            <a:pPr algn="r" eaLnBrk="1" hangingPunct="1"/>
            <a:r>
              <a:rPr lang="en-US" sz="1800" b="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April 1, 2019, Vienna, Austria</a:t>
            </a:r>
          </a:p>
        </p:txBody>
      </p:sp>
      <p:sp>
        <p:nvSpPr>
          <p:cNvPr id="6" name="2 Marcador de número de diapositiva"/>
          <p:cNvSpPr txBox="1">
            <a:spLocks/>
          </p:cNvSpPr>
          <p:nvPr/>
        </p:nvSpPr>
        <p:spPr bwMode="auto">
          <a:xfrm>
            <a:off x="8153400" y="6572250"/>
            <a:ext cx="919163" cy="2857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MX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MX" sz="1100" b="1" dirty="0" smtClean="0">
                <a:solidFill>
                  <a:schemeClr val="bg1"/>
                </a:solidFill>
              </a:rPr>
              <a:t>WGVBS | </a:t>
            </a:r>
            <a:fld id="{555751ED-0689-45F0-AF0E-48326EBEE3F7}" type="slidenum">
              <a:rPr lang="es-MX" sz="1100" b="1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s-MX" sz="11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26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5471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>
                <a:solidFill>
                  <a:srgbClr val="C00000"/>
                </a:solidFill>
              </a:rPr>
              <a:t>Implementation of quality control in the audit process</a:t>
            </a:r>
            <a:endParaRPr lang="en-US" sz="2000" b="1" i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659149852"/>
              </p:ext>
            </p:extLst>
          </p:nvPr>
        </p:nvGraphicFramePr>
        <p:xfrm>
          <a:off x="3347865" y="1873902"/>
          <a:ext cx="5265116" cy="386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97352"/>
            <a:ext cx="1044179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MX" dirty="0" smtClean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42872313"/>
              </p:ext>
            </p:extLst>
          </p:nvPr>
        </p:nvGraphicFramePr>
        <p:xfrm>
          <a:off x="-1394976" y="1395326"/>
          <a:ext cx="6096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5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graphicEl>
                                              <a:dgm id="{89ADF02E-5100-446D-9A4E-220C0E82E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graphicEl>
                                              <a:dgm id="{89ADF02E-5100-446D-9A4E-220C0E82E1E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graphicEl>
                                              <a:dgm id="{E14606CA-ACDD-4B6F-88F1-D3D1A0D7B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graphicEl>
                                              <a:dgm id="{E14606CA-ACDD-4B6F-88F1-D3D1A0D7B79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graphicEl>
                                              <a:dgm id="{2CB15C9B-8E35-4700-B358-0F98E356AF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graphicEl>
                                              <a:dgm id="{2CB15C9B-8E35-4700-B358-0F98E356AFA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graphicEl>
                                              <a:dgm id="{D9ABDE25-5FF4-4038-A954-1E2BA0BEF5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graphicEl>
                                              <a:dgm id="{D9ABDE25-5FF4-4038-A954-1E2BA0BEF53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graphicEl>
                                              <a:dgm id="{221AEFAD-7593-488B-A6DC-71E2936DE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graphicEl>
                                              <a:dgm id="{221AEFAD-7593-488B-A6DC-71E2936DE7D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graphicEl>
                                              <a:dgm id="{A52004A7-CA94-45B3-9410-76D16989B3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graphicEl>
                                              <a:dgm id="{A52004A7-CA94-45B3-9410-76D16989B3F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graphicEl>
                                              <a:dgm id="{DA40F0D4-059F-4B2A-8214-2411EB822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graphicEl>
                                              <a:dgm id="{DA40F0D4-059F-4B2A-8214-2411EB822F4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graphicEl>
                                              <a:dgm id="{0636A636-DD2A-4EF5-93D3-99CDC095C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graphicEl>
                                              <a:dgm id="{0636A636-DD2A-4EF5-93D3-99CDC095C5C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>
                                            <p:graphicEl>
                                              <a:dgm id="{BF86270E-D6EB-4460-BA2D-930B3F7447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>
                                            <p:graphicEl>
                                              <a:dgm id="{BF86270E-D6EB-4460-BA2D-930B3F7447C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graphicEl>
                                              <a:dgm id="{8C80A77A-7239-4047-A33D-1D9389DC8B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graphicEl>
                                              <a:dgm id="{8C80A77A-7239-4047-A33D-1D9389DC8B4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graphicEl>
                                              <a:dgm id="{2FA6CA9D-356B-42BA-9336-1CEE0159F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graphicEl>
                                              <a:dgm id="{2FA6CA9D-356B-42BA-9336-1CEE0159FB0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>
                                            <p:graphicEl>
                                              <a:dgm id="{8EF1CB8C-CCF7-4BB3-910F-D8C8215DE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>
                                            <p:graphicEl>
                                              <a:dgm id="{8EF1CB8C-CCF7-4BB3-910F-D8C8215DEE44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">
                                            <p:graphicEl>
                                              <a:dgm id="{9831535A-8A38-4C3F-980E-1C92D6DF3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">
                                            <p:graphicEl>
                                              <a:dgm id="{9831535A-8A38-4C3F-980E-1C92D6DF370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>
                                            <p:graphicEl>
                                              <a:dgm id="{CB26A2BD-FAF7-4E81-884F-0BDF49971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>
                                            <p:graphicEl>
                                              <a:dgm id="{CB26A2BD-FAF7-4E81-884F-0BDF499715F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">
                                            <p:graphicEl>
                                              <a:dgm id="{C12B8ABC-B733-4C0D-BF27-33F716DD1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graphicEl>
                                              <a:dgm id="{C12B8ABC-B733-4C0D-BF27-33F716DD184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A090A6-5A95-4081-A4C1-FF1EE866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graphicEl>
                                              <a:dgm id="{76A090A6-5A95-4081-A4C1-FF1EE866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graphicEl>
                                              <a:dgm id="{76A090A6-5A95-4081-A4C1-FF1EE8660A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370567-31AC-4AC5-AA1B-63D6C36D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graphicEl>
                                              <a:dgm id="{9E370567-31AC-4AC5-AA1B-63D6C36D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graphicEl>
                                              <a:dgm id="{9E370567-31AC-4AC5-AA1B-63D6C36DE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306329-63BC-47B3-9AE8-03302EF0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>
                                            <p:graphicEl>
                                              <a:dgm id="{12306329-63BC-47B3-9AE8-03302EF0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graphicEl>
                                              <a:dgm id="{12306329-63BC-47B3-9AE8-03302EF04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EB0D72-2ECC-4A87-8E20-90B6316F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81EB0D72-2ECC-4A87-8E20-90B6316F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graphicEl>
                                              <a:dgm id="{81EB0D72-2ECC-4A87-8E20-90B6316F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AFA84C-8210-4523-A524-66D7E672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>
                                            <p:graphicEl>
                                              <a:dgm id="{08AFA84C-8210-4523-A524-66D7E672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">
                                            <p:graphicEl>
                                              <a:dgm id="{08AFA84C-8210-4523-A524-66D7E672B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902" y="116632"/>
            <a:ext cx="8135471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SAI Performance Measurement Framework</a:t>
            </a:r>
            <a:endParaRPr lang="en-U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916832"/>
            <a:ext cx="2137862" cy="1395956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37152789"/>
              </p:ext>
            </p:extLst>
          </p:nvPr>
        </p:nvGraphicFramePr>
        <p:xfrm>
          <a:off x="658733" y="1042938"/>
          <a:ext cx="5076564" cy="510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25344"/>
            <a:ext cx="1044179" cy="332656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9188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303534-D9C1-4286-8CA6-3899361A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BF303534-D9C1-4286-8CA6-3899361A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BF303534-D9C1-4286-8CA6-3899361A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BF303534-D9C1-4286-8CA6-3899361A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03FA2F-313A-46F2-B7FD-29DA35CFA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F403FA2F-313A-46F2-B7FD-29DA35CFA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F403FA2F-313A-46F2-B7FD-29DA35CFA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403FA2F-313A-46F2-B7FD-29DA35CFA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07B80B-F19D-4A7E-9FE4-CB8A5468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5207B80B-F19D-4A7E-9FE4-CB8A5468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5207B80B-F19D-4A7E-9FE4-CB8A5468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5207B80B-F19D-4A7E-9FE4-CB8A54685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1FED0-6427-47E7-A443-10C5E0E39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6201FED0-6427-47E7-A443-10C5E0E39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201FED0-6427-47E7-A443-10C5E0E398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201FED0-6427-47E7-A443-10C5E0E398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857070-B3F2-4FC8-BE89-6AD560325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F4857070-B3F2-4FC8-BE89-6AD560325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F4857070-B3F2-4FC8-BE89-6AD560325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F4857070-B3F2-4FC8-BE89-6AD560325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F50CAC-A2C7-4D06-8FB1-6E5E005B1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50F50CAC-A2C7-4D06-8FB1-6E5E005B1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50F50CAC-A2C7-4D06-8FB1-6E5E005B1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50F50CAC-A2C7-4D06-8FB1-6E5E005B1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FE9D9B-D17F-4941-BE14-95B79B0B1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4FE9D9B-D17F-4941-BE14-95B79B0B1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4FE9D9B-D17F-4941-BE14-95B79B0B1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34FE9D9B-D17F-4941-BE14-95B79B0B1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85" y="332656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Paper on a </a:t>
            </a:r>
            <a:r>
              <a:rPr lang="en-US" sz="2000" b="1" i="1" dirty="0">
                <a:solidFill>
                  <a:srgbClr val="C00000"/>
                </a:solidFill>
              </a:rPr>
              <a:t>Risk-management framework for SAIs to incorporate relevant programs related to the Sustainable Development Goals</a:t>
            </a:r>
            <a:endParaRPr lang="en-US" sz="2000" b="1" i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31343375"/>
              </p:ext>
            </p:extLst>
          </p:nvPr>
        </p:nvGraphicFramePr>
        <p:xfrm>
          <a:off x="4160059" y="1772816"/>
          <a:ext cx="461729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s://en.unesco.org/sites/default/files/sdgs_poster_new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3774" r="5616" b="5700"/>
          <a:stretch/>
        </p:blipFill>
        <p:spPr bwMode="auto">
          <a:xfrm>
            <a:off x="643185" y="2564904"/>
            <a:ext cx="3516873" cy="216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7672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CA829A05-858C-44FE-9660-EB2DEC445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5B159ACC-0B65-4A8D-A5F6-319698182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9E3969F5-B8E4-43DB-AABE-82F006F1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005B8D10-8041-4585-B264-3934D72864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6EDB9728-870B-414A-AA2E-02AF1F35E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5471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FIPP activities</a:t>
            </a:r>
            <a:endParaRPr lang="en-U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3034280" y="4425544"/>
            <a:ext cx="2857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presented by the PSC Chair</a:t>
            </a:r>
            <a:endParaRPr lang="es-MX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155" y="2017547"/>
            <a:ext cx="3338024" cy="1125960"/>
          </a:xfrm>
          <a:prstGeom prst="rect">
            <a:avLst/>
          </a:prstGeom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97352"/>
            <a:ext cx="1044179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s-MX" dirty="0" smtClean="0"/>
          </a:p>
        </p:txBody>
      </p:sp>
      <p:sp>
        <p:nvSpPr>
          <p:cNvPr id="6" name="Lágrima 5"/>
          <p:cNvSpPr/>
          <p:nvPr/>
        </p:nvSpPr>
        <p:spPr>
          <a:xfrm rot="12212739">
            <a:off x="5048474" y="757407"/>
            <a:ext cx="2664296" cy="2520280"/>
          </a:xfrm>
          <a:prstGeom prst="teardrop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uadroTexto 6"/>
          <p:cNvSpPr txBox="1"/>
          <p:nvPr/>
        </p:nvSpPr>
        <p:spPr>
          <a:xfrm>
            <a:off x="4860032" y="1445445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Latest</a:t>
            </a: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developments</a:t>
            </a:r>
            <a:r>
              <a:rPr lang="es-MX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05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446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Main risks &amp; challenges for SAIs by incorporating investigative powers among their functions</a:t>
            </a:r>
            <a:endParaRPr lang="en-US" sz="2000" b="1" dirty="0"/>
          </a:p>
        </p:txBody>
      </p:sp>
      <p:pic>
        <p:nvPicPr>
          <p:cNvPr id="1026" name="Picture 2" descr="Resultado de imagen para investig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240360" cy="1751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s-MX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98165997"/>
              </p:ext>
            </p:extLst>
          </p:nvPr>
        </p:nvGraphicFramePr>
        <p:xfrm>
          <a:off x="3347864" y="1628800"/>
          <a:ext cx="5265117" cy="4328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72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D6B459-DAE5-4A49-A785-76270B9BC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9D6B459-DAE5-4A49-A785-76270B9BC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74353C-1D40-4F62-9923-6F3F1722D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8F74353C-1D40-4F62-9923-6F3F1722D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DBBB70-ED0F-40D8-8A13-0C8AE6CC0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6DBBB70-ED0F-40D8-8A13-0C8AE6CC0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F024BD-132C-45AD-8957-5B64AE08F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86F024BD-132C-45AD-8957-5B64AE08F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4AB07F-8D57-4FEE-A17D-99EC855B19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924AB07F-8D57-4FEE-A17D-99EC855B19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C94E86-4345-4D54-873A-00A53B8AB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8C94E86-4345-4D54-873A-00A53B8AB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BEF723-A8BA-406F-A565-F7D459101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BBEF723-A8BA-406F-A565-F7D459101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705" y="1000652"/>
            <a:ext cx="5145737" cy="134822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74346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C00000"/>
                </a:solidFill>
              </a:rPr>
              <a:t>Collaboration </a:t>
            </a:r>
            <a:r>
              <a:rPr lang="en-US" sz="2000" b="1" dirty="0">
                <a:solidFill>
                  <a:srgbClr val="C00000"/>
                </a:solidFill>
              </a:rPr>
              <a:t>opportunities </a:t>
            </a:r>
            <a:r>
              <a:rPr lang="en-US" sz="2000" b="1" dirty="0" smtClean="0">
                <a:solidFill>
                  <a:srgbClr val="C00000"/>
                </a:solidFill>
              </a:rPr>
              <a:t>with the </a:t>
            </a:r>
            <a:r>
              <a:rPr lang="en-US" sz="2000" b="1" dirty="0">
                <a:solidFill>
                  <a:srgbClr val="C00000"/>
                </a:solidFill>
              </a:rPr>
              <a:t>WGVBS</a:t>
            </a:r>
            <a:endParaRPr lang="en-US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80464003"/>
              </p:ext>
            </p:extLst>
          </p:nvPr>
        </p:nvGraphicFramePr>
        <p:xfrm>
          <a:off x="755576" y="2420888"/>
          <a:ext cx="6096000" cy="349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15</a:t>
            </a:r>
          </a:p>
        </p:txBody>
      </p:sp>
    </p:spTree>
    <p:extLst>
      <p:ext uri="{BB962C8B-B14F-4D97-AF65-F5344CB8AC3E}">
        <p14:creationId xmlns:p14="http://schemas.microsoft.com/office/powerpoint/2010/main" val="29899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062B6C-3814-45DB-8939-4EB267F709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BFDEAA-8DD8-4885-871F-5DD4D0EFF3A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22DFA60-E008-4C42-828A-EA527E8100F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69ACEF-8075-4A0D-88F1-9CD0F2C2BFB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5471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C00000"/>
                </a:solidFill>
              </a:rPr>
              <a:t>Panel discussion</a:t>
            </a:r>
            <a:endParaRPr lang="en-US" sz="2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2006"/>
            <a:ext cx="4355306" cy="4355306"/>
          </a:xfrm>
          <a:prstGeom prst="rect">
            <a:avLst/>
          </a:prstGeom>
        </p:spPr>
      </p:pic>
      <p:sp>
        <p:nvSpPr>
          <p:cNvPr id="5" name="Pergamino horizontal 4"/>
          <p:cNvSpPr/>
          <p:nvPr/>
        </p:nvSpPr>
        <p:spPr>
          <a:xfrm>
            <a:off x="683568" y="1340768"/>
            <a:ext cx="5112568" cy="2016224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xternal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that hinder SAIs’ potential development</a:t>
            </a:r>
          </a:p>
        </p:txBody>
      </p:sp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16</a:t>
            </a:r>
          </a:p>
        </p:txBody>
      </p:sp>
    </p:spTree>
    <p:extLst>
      <p:ext uri="{BB962C8B-B14F-4D97-AF65-F5344CB8AC3E}">
        <p14:creationId xmlns:p14="http://schemas.microsoft.com/office/powerpoint/2010/main" val="3175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5471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C00000"/>
                </a:solidFill>
              </a:rPr>
              <a:t>Administrative </a:t>
            </a:r>
            <a:r>
              <a:rPr lang="en-US" sz="2000" b="1" dirty="0">
                <a:solidFill>
                  <a:srgbClr val="C00000"/>
                </a:solidFill>
              </a:rPr>
              <a:t>matters</a:t>
            </a:r>
            <a:endParaRPr lang="en-US" sz="2000" b="1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39814159"/>
              </p:ext>
            </p:extLst>
          </p:nvPr>
        </p:nvGraphicFramePr>
        <p:xfrm>
          <a:off x="1046349" y="1046225"/>
          <a:ext cx="7084436" cy="452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53534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3554797-F4EF-4D41-B78B-C4181871F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A3554797-F4EF-4D41-B78B-C4181871F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A3554797-F4EF-4D41-B78B-C4181871F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32EB5C-125B-4D91-BB44-150E1728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DC32EB5C-125B-4D91-BB44-150E1728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DC32EB5C-125B-4D91-BB44-150E17281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572CF1-F083-4BD2-B832-A4F2227A9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55572CF1-F083-4BD2-B832-A4F2227A9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55572CF1-F083-4BD2-B832-A4F2227A9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FA9687-B768-4F67-AA34-D3A78BB2F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E1FA9687-B768-4F67-AA34-D3A78BB2F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E1FA9687-B768-4F67-AA34-D3A78BB2FA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512F55-F16B-4966-8558-3F4018057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EF512F55-F16B-4966-8558-3F4018057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EF512F55-F16B-4966-8558-3F4018057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A6E66A4-A1B8-4E8E-B53F-995E13479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A6E66A4-A1B8-4E8E-B53F-995E13479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AA6E66A4-A1B8-4E8E-B53F-995E13479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84DBC1-781D-431C-BF35-39182C8D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6984DBC1-781D-431C-BF35-39182C8D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6984DBC1-781D-431C-BF35-39182C8DE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ADA3CF-68AB-45FB-A079-EB215346F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graphicEl>
                                              <a:dgm id="{F5ADA3CF-68AB-45FB-A079-EB215346F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5ADA3CF-68AB-45FB-A079-EB215346F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824095-96FA-474B-9E3F-0023E9C2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graphicEl>
                                              <a:dgm id="{80824095-96FA-474B-9E3F-0023E9C2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graphicEl>
                                              <a:dgm id="{80824095-96FA-474B-9E3F-0023E9C29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FBF854-E221-47D0-AD6E-4D5E63507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3BFBF854-E221-47D0-AD6E-4D5E63507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3BFBF854-E221-47D0-AD6E-4D5E63507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E4DF72-6195-4C35-8D50-B825C7F2A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graphicEl>
                                              <a:dgm id="{31E4DF72-6195-4C35-8D50-B825C7F2A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graphicEl>
                                              <a:dgm id="{31E4DF72-6195-4C35-8D50-B825C7F2A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C5BBDB-D2AC-4446-BE8E-53884CDB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3FC5BBDB-D2AC-4446-BE8E-53884CDB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3FC5BBDB-D2AC-4446-BE8E-53884CDB1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11F16E-E3C9-43C2-B9E3-BEC61F105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F11F16E-E3C9-43C2-B9E3-BEC61F105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F11F16E-E3C9-43C2-B9E3-BEC61F1052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76B4A-4657-47DC-B486-A7721547F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AC676B4A-4657-47DC-B486-A7721547F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AC676B4A-4657-47DC-B486-A7721547F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AB8DC6-D06F-4D4B-80A0-9B043AC9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>
                                            <p:graphicEl>
                                              <a:dgm id="{78AB8DC6-D06F-4D4B-80A0-9B043AC9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78AB8DC6-D06F-4D4B-80A0-9B043AC9D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45A4BD-DEF7-456D-88E0-5B092C877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>
                                            <p:graphicEl>
                                              <a:dgm id="{1F45A4BD-DEF7-456D-88E0-5B092C877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>
                                            <p:graphicEl>
                                              <a:dgm id="{1F45A4BD-DEF7-456D-88E0-5B092C877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AC3F1C5-6CC7-43A1-BA4F-B2F8F03B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1AC3F1C5-6CC7-43A1-BA4F-B2F8F03B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1AC3F1C5-6CC7-43A1-BA4F-B2F8F03B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B0BBD2-0FD0-4514-A4CD-BB057605C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47B0BBD2-0FD0-4514-A4CD-BB057605C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47B0BBD2-0FD0-4514-A4CD-BB057605C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AA9B2B-E804-49B3-A72F-72D7C7FA8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graphicEl>
                                              <a:dgm id="{29AA9B2B-E804-49B3-A72F-72D7C7FA8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graphicEl>
                                              <a:dgm id="{29AA9B2B-E804-49B3-A72F-72D7C7FA8B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55E252-3EE9-4001-98FD-D56FC0D88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">
                                            <p:graphicEl>
                                              <a:dgm id="{9F55E252-3EE9-4001-98FD-D56FC0D88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graphicEl>
                                              <a:dgm id="{9F55E252-3EE9-4001-98FD-D56FC0D88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B69670-3861-4036-B5E0-73E9EFA51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">
                                            <p:graphicEl>
                                              <a:dgm id="{CDB69670-3861-4036-B5E0-73E9EFA51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">
                                            <p:graphicEl>
                                              <a:dgm id="{CDB69670-3861-4036-B5E0-73E9EFA51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BE758A-5067-43C1-A41C-259646E7A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">
                                            <p:graphicEl>
                                              <a:dgm id="{6CBE758A-5067-43C1-A41C-259646E7A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">
                                            <p:graphicEl>
                                              <a:dgm id="{6CBE758A-5067-43C1-A41C-259646E7A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2882D0-9EDF-4459-8816-5B9F2FE75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>
                                            <p:graphicEl>
                                              <a:dgm id="{462882D0-9EDF-4459-8816-5B9F2FE75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>
                                            <p:graphicEl>
                                              <a:dgm id="{462882D0-9EDF-4459-8816-5B9F2FE75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DF8E3-7D8C-4C9D-9DCF-8AD25437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>
                                            <p:graphicEl>
                                              <a:dgm id="{540DF8E3-7D8C-4C9D-9DCF-8AD25437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">
                                            <p:graphicEl>
                                              <a:dgm id="{540DF8E3-7D8C-4C9D-9DCF-8AD25437BF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B80F89-AE65-4E0E-B2C0-89A609E09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">
                                            <p:graphicEl>
                                              <a:dgm id="{B8B80F89-AE65-4E0E-B2C0-89A609E09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graphicEl>
                                              <a:dgm id="{B8B80F89-AE65-4E0E-B2C0-89A609E09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FE374-974C-4EC3-8824-A1E36709C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">
                                            <p:graphicEl>
                                              <a:dgm id="{630FE374-974C-4EC3-8824-A1E36709C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>
                                            <p:graphicEl>
                                              <a:dgm id="{630FE374-974C-4EC3-8824-A1E36709C5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DEFF747-B7CD-4E38-A14E-B3C330DDD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">
                                            <p:graphicEl>
                                              <a:dgm id="{7DEFF747-B7CD-4E38-A14E-B3C330DDD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">
                                            <p:graphicEl>
                                              <a:dgm id="{7DEFF747-B7CD-4E38-A14E-B3C330DDDC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35471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National cases</a:t>
            </a:r>
            <a:endParaRPr lang="en-US" sz="2000" b="1" dirty="0"/>
          </a:p>
        </p:txBody>
      </p:sp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97352"/>
            <a:ext cx="1044179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s-MX" dirty="0" smtClean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88091298"/>
              </p:ext>
            </p:extLst>
          </p:nvPr>
        </p:nvGraphicFramePr>
        <p:xfrm>
          <a:off x="3275856" y="476672"/>
          <a:ext cx="626469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"/>
          <a:stretch/>
        </p:blipFill>
        <p:spPr>
          <a:xfrm>
            <a:off x="-21775" y="1124744"/>
            <a:ext cx="4680520" cy="3657600"/>
          </a:xfrm>
          <a:prstGeom prst="rect">
            <a:avLst/>
          </a:prstGeom>
          <a:scene3d>
            <a:camera prst="orthographicFront">
              <a:rot lat="21278438" lon="901503" rev="21546702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125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F6E71-A931-45B3-88A7-A924A165B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5FF6E71-A931-45B3-88A7-A924A165B6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5FF6E71-A931-45B3-88A7-A924A165B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5FF6E71-A931-45B3-88A7-A924A165B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380EB-A536-4C0A-8FBC-3E95DCFC9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A15380EB-A536-4C0A-8FBC-3E95DCFC9C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A15380EB-A536-4C0A-8FBC-3E95DCFC9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A15380EB-A536-4C0A-8FBC-3E95DCFC9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DD22A8-6E3F-4266-B953-CEAEC5D7B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67DD22A8-6E3F-4266-B953-CEAEC5D7BF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67DD22A8-6E3F-4266-B953-CEAEC5D7B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67DD22A8-6E3F-4266-B953-CEAEC5D7BF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9C4EB2-89A1-4B54-B0BC-AC7737BF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A9C4EB2-89A1-4B54-B0BC-AC7737BF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A9C4EB2-89A1-4B54-B0BC-AC7737BF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A9C4EB2-89A1-4B54-B0BC-AC7737BF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8465F9-0C2E-4A60-A363-22412B80E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988465F9-0C2E-4A60-A363-22412B80E4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988465F9-0C2E-4A60-A363-22412B80E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988465F9-0C2E-4A60-A363-22412B80E4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8E6CFC-4FE3-4A63-A795-F9686A6E3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D48E6CFC-4FE3-4A63-A795-F9686A6E3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D48E6CFC-4FE3-4A63-A795-F9686A6E3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D48E6CFC-4FE3-4A63-A795-F9686A6E3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3C04D-70E0-45D6-AC27-5CAD4E3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E833C04D-70E0-45D6-AC27-5CAD4E3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E833C04D-70E0-45D6-AC27-5CAD4E3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E833C04D-70E0-45D6-AC27-5CAD4E3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8B9A8-658C-4EB0-B12F-CB774A019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graphicEl>
                                              <a:dgm id="{6E58B9A8-658C-4EB0-B12F-CB774A019B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6E58B9A8-658C-4EB0-B12F-CB774A019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6E58B9A8-658C-4EB0-B12F-CB774A019B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D48A14-0ECC-420D-9711-AAB8F80A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graphicEl>
                                              <a:dgm id="{46D48A14-0ECC-420D-9711-AAB8F80A10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graphicEl>
                                              <a:dgm id="{46D48A14-0ECC-420D-9711-AAB8F80A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46D48A14-0ECC-420D-9711-AAB8F80A1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28BE61-C15D-4E51-993C-D095C5772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0A28BE61-C15D-4E51-993C-D095C5772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0A28BE61-C15D-4E51-993C-D095C5772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A28BE61-C15D-4E51-993C-D095C5772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07AAF-BF75-46FD-85F1-88F4AFE40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65A07AAF-BF75-46FD-85F1-88F4AFE40C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65A07AAF-BF75-46FD-85F1-88F4AFE40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65A07AAF-BF75-46FD-85F1-88F4AFE40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8733CB-A542-449D-A78C-2A432FA29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graphicEl>
                                              <a:dgm id="{CE8733CB-A542-449D-A78C-2A432FA29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CE8733CB-A542-449D-A78C-2A432FA29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CE8733CB-A542-449D-A78C-2A432FA29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EA2FB0-2ECA-4F6F-B928-57BB8190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graphicEl>
                                              <a:dgm id="{71EA2FB0-2ECA-4F6F-B928-57BB819095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71EA2FB0-2ECA-4F6F-B928-57BB8190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71EA2FB0-2ECA-4F6F-B928-57BB819095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FE1415-8101-49D6-983C-79E2B4DF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graphicEl>
                                              <a:dgm id="{49FE1415-8101-49D6-983C-79E2B4DFC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graphicEl>
                                              <a:dgm id="{49FE1415-8101-49D6-983C-79E2B4DF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49FE1415-8101-49D6-983C-79E2B4DFC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8F9EE-C4BC-4515-A084-D94DED209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graphicEl>
                                              <a:dgm id="{4E78F9EE-C4BC-4515-A084-D94DED209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graphicEl>
                                              <a:dgm id="{4E78F9EE-C4BC-4515-A084-D94DED209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E78F9EE-C4BC-4515-A084-D94DED209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0446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C00000"/>
                </a:solidFill>
              </a:rPr>
              <a:t>KSC-SC, INTOSAI </a:t>
            </a:r>
            <a:r>
              <a:rPr lang="en-US" sz="2000" b="1" dirty="0">
                <a:solidFill>
                  <a:srgbClr val="C00000"/>
                </a:solidFill>
              </a:rPr>
              <a:t>Governing </a:t>
            </a:r>
            <a:r>
              <a:rPr lang="en-US" sz="2000" b="1" dirty="0" smtClean="0">
                <a:solidFill>
                  <a:srgbClr val="C00000"/>
                </a:solidFill>
              </a:rPr>
              <a:t>Board &amp; INCOSAI</a:t>
            </a:r>
            <a:endParaRPr lang="en-US" sz="2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21616123"/>
              </p:ext>
            </p:extLst>
          </p:nvPr>
        </p:nvGraphicFramePr>
        <p:xfrm>
          <a:off x="610989" y="1844824"/>
          <a:ext cx="7705427" cy="385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7956376" y="6597352"/>
            <a:ext cx="1116187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s-MX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176" y="4362486"/>
            <a:ext cx="1080120" cy="1217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7173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2855EDB2-6D0D-46AD-AB74-5620E5547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D6663B8-FB3D-4F3C-B472-2306A124F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3DB2626A-6F05-4B34-BB14-A1812A6B7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7" y="116632"/>
            <a:ext cx="7790845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>
                <a:solidFill>
                  <a:srgbClr val="C00000"/>
                </a:solidFill>
              </a:rPr>
              <a:t>12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C00000"/>
                </a:solidFill>
              </a:rPr>
              <a:t>meeting – </a:t>
            </a:r>
            <a:r>
              <a:rPr lang="en-US" sz="2000" b="1" dirty="0" smtClean="0">
                <a:solidFill>
                  <a:srgbClr val="C00000"/>
                </a:solidFill>
              </a:rPr>
              <a:t>April 1-2, 2019</a:t>
            </a:r>
            <a:endParaRPr lang="en-US" sz="20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45463276"/>
              </p:ext>
            </p:extLst>
          </p:nvPr>
        </p:nvGraphicFramePr>
        <p:xfrm>
          <a:off x="755575" y="1988840"/>
          <a:ext cx="7646828" cy="361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4772019" y="1340768"/>
            <a:ext cx="3690692" cy="6206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en-US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 /</a:t>
            </a:r>
          </a:p>
          <a:p>
            <a:pPr algn="ctr"/>
            <a:r>
              <a:rPr lang="en-US" sz="21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SAIs </a:t>
            </a:r>
            <a:endParaRPr lang="en-US" sz="2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86296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B182FD-E428-40B5-BAC4-F665577B4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F2B182FD-E428-40B5-BAC4-F665577B4B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21B14-B78D-42D7-9F7B-8C2369D8A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7421B14-B78D-42D7-9F7B-8C2369D8A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867BF4-2CEA-4E50-8EDE-8BD3B970E9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00867BF4-2CEA-4E50-8EDE-8BD3B970E9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2060E6-0AC4-4B94-A8E3-64BDC3BD3F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4C2060E6-0AC4-4B94-A8E3-64BDC3BD3F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52E491-D83B-43F1-B3FA-E98B02703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EB52E491-D83B-43F1-B3FA-E98B02703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550B47-3FC7-40DA-9AA1-2AFCFACDE1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7550B47-3FC7-40DA-9AA1-2AFCFACDE1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E82C28-917A-4DC6-BB31-29781D69D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10E82C28-917A-4DC6-BB31-29781D69D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3CC58-9678-407D-A958-A38940AC08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1E43CC58-9678-407D-A958-A38940AC08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84197-C8EA-4382-83EF-AD5A8EFAE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B384197-C8EA-4382-83EF-AD5A8EFAE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9885A9-0B97-4666-B202-533A7092D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B79885A9-0B97-4666-B202-533A7092D7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04743D-3888-4C5E-9B30-3A3917091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1904743D-3888-4C5E-9B30-3A3917091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EE316D-D6F2-41E2-94D8-9FD1A11E55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graphicEl>
                                              <a:dgm id="{60EE316D-D6F2-41E2-94D8-9FD1A11E55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2073D1-AFFF-4895-84E3-486A705A0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3A2073D1-AFFF-4895-84E3-486A705A0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F2524-87ED-4748-908D-C81C569A7A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B05F2524-87ED-4748-908D-C81C569A7A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42D12-DADB-4B3B-854D-E132DFF9D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">
                                            <p:graphicEl>
                                              <a:dgm id="{1D242D12-DADB-4B3B-854D-E132DFF9D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954602-A983-4F30-A045-B3121C314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CF954602-A983-4F30-A045-B3121C3147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62159-A1F3-47C9-A582-A9805CA16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">
                                            <p:graphicEl>
                                              <a:dgm id="{DED62159-A1F3-47C9-A582-A9805CA16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163BE2-8F01-4131-ADA8-78DCA8B3C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graphicEl>
                                              <a:dgm id="{36163BE2-8F01-4131-ADA8-78DCA8B3C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955FD-F784-4756-879A-1FF48E162B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>
                                            <p:graphicEl>
                                              <a:dgm id="{55B955FD-F784-4756-879A-1FF48E162B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84051C-213B-4B82-A0F6-93C809199A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>
                                            <p:graphicEl>
                                              <a:dgm id="{E184051C-213B-4B82-A0F6-93C809199A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2F9228-453A-4C50-937D-193D0A3A4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graphicEl>
                                              <a:dgm id="{7E2F9228-453A-4C50-937D-193D0A3A4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9F0877-4CF7-455E-9150-A422E2D03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graphicEl>
                                              <a:dgm id="{439F0877-4CF7-455E-9150-A422E2D03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924E14-0445-4774-B296-535217C37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">
                                            <p:graphicEl>
                                              <a:dgm id="{63924E14-0445-4774-B296-535217C37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1FAAC2-5D55-4C51-8752-B2DA49B39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">
                                            <p:graphicEl>
                                              <a:dgm id="{981FAAC2-5D55-4C51-8752-B2DA49B39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3F8915-BA91-4C78-8810-1283F91C0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4">
                                            <p:graphicEl>
                                              <a:dgm id="{903F8915-BA91-4C78-8810-1283F91C0C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2436A2-FF92-4606-A4F7-CB7E5CDD7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">
                                            <p:graphicEl>
                                              <a:dgm id="{B52436A2-FF92-4606-A4F7-CB7E5CDD7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18565A-6F0C-4DF9-9393-724600C8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">
                                            <p:graphicEl>
                                              <a:dgm id="{C918565A-6F0C-4DF9-9393-724600C8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E21228-D05E-4829-AF66-7A8DA21D2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">
                                            <p:graphicEl>
                                              <a:dgm id="{30E21228-D05E-4829-AF66-7A8DA21D2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1C0F3-1780-4E6A-B671-B539A0E455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">
                                            <p:graphicEl>
                                              <a:dgm id="{FF61C0F3-1780-4E6A-B671-B539A0E455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3C3EC-EDA3-4A6D-96DE-4B8F9CB60E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">
                                            <p:graphicEl>
                                              <a:dgm id="{55D3C3EC-EDA3-4A6D-96DE-4B8F9CB60E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E69D3F-B843-4CEC-90C0-0B0B6FAD3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">
                                            <p:graphicEl>
                                              <a:dgm id="{33E69D3F-B843-4CEC-90C0-0B0B6FAD3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87487-EB10-43A0-90BE-C5B5BEDD8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">
                                            <p:graphicEl>
                                              <a:dgm id="{A5387487-EB10-43A0-90BE-C5B5BEDD8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E66E1C-F0FF-4665-9F9A-80DF35537F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">
                                            <p:graphicEl>
                                              <a:dgm id="{88E66E1C-F0FF-4665-9F9A-80DF35537F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CE184-63AE-470B-8561-0F96E078D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">
                                            <p:graphicEl>
                                              <a:dgm id="{108CE184-63AE-470B-8561-0F96E078D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54E655-B1EF-4A74-9587-AA0BADC41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">
                                            <p:graphicEl>
                                              <a:dgm id="{F054E655-B1EF-4A74-9587-AA0BADC41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1E5DAC-9D30-4E37-B564-B2B2EBBA2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">
                                            <p:graphicEl>
                                              <a:dgm id="{3D1E5DAC-9D30-4E37-B564-B2B2EBBA2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3"/>
          <a:stretch/>
        </p:blipFill>
        <p:spPr>
          <a:xfrm>
            <a:off x="3275856" y="1772816"/>
            <a:ext cx="2762250" cy="2859410"/>
          </a:xfrm>
          <a:prstGeom prst="rect">
            <a:avLst/>
          </a:prstGeom>
        </p:spPr>
      </p:pic>
      <p:sp>
        <p:nvSpPr>
          <p:cNvPr id="4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028384" y="6597352"/>
            <a:ext cx="1044179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1886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40" y="116632"/>
            <a:ext cx="7912499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44476211"/>
              </p:ext>
            </p:extLst>
          </p:nvPr>
        </p:nvGraphicFramePr>
        <p:xfrm>
          <a:off x="827584" y="2132856"/>
          <a:ext cx="756084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Image result for meet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2803084" cy="177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1374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771C97-0201-4F4E-B6AF-8396E0F9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57771C97-0201-4F4E-B6AF-8396E0F9B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57771C97-0201-4F4E-B6AF-8396E0F9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57771C97-0201-4F4E-B6AF-8396E0F9B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2564CDC-2B34-4540-BBD3-4B88C77AB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22564CDC-2B34-4540-BBD3-4B88C77AB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22564CDC-2B34-4540-BBD3-4B88C77AB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22564CDC-2B34-4540-BBD3-4B88C77AB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3A1FF7-C55D-45C7-AA90-A1E82205E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583A1FF7-C55D-45C7-AA90-A1E82205E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583A1FF7-C55D-45C7-AA90-A1E82205E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583A1FF7-C55D-45C7-AA90-A1E82205E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E89C500-941F-4EB4-9D51-9D08679B2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graphicEl>
                                              <a:dgm id="{3E89C500-941F-4EB4-9D51-9D08679B2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3E89C500-941F-4EB4-9D51-9D08679B2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3E89C500-941F-4EB4-9D51-9D08679B2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926306"/>
          </a:xfrm>
        </p:spPr>
        <p:txBody>
          <a:bodyPr>
            <a:normAutofit/>
          </a:bodyPr>
          <a:lstStyle/>
          <a:p>
            <a:r>
              <a:rPr lang="en-US" sz="2400" b="1" dirty="0"/>
              <a:t>WGVBS Annual Report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100" b="1" dirty="0">
                <a:solidFill>
                  <a:srgbClr val="C00000"/>
                </a:solidFill>
              </a:rPr>
              <a:t>Membership Status</a:t>
            </a:r>
            <a:endParaRPr lang="en-US" sz="21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220072" y="3342471"/>
            <a:ext cx="35283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</a:t>
            </a:r>
            <a:r>
              <a:rPr lang="en-US" sz="2000" b="1" dirty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solidFill>
                  <a:srgbClr val="EEECE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 representing: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EEECE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7 Regional Organizations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2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5 INTOSAI official </a:t>
            </a:r>
            <a:r>
              <a:rPr lang="en-US" sz="2000" b="1" dirty="0" smtClean="0">
                <a:solidFill>
                  <a:srgbClr val="002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002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rgbClr val="002F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languages</a:t>
            </a:r>
            <a:endParaRPr lang="en-US" sz="2000" b="1" dirty="0">
              <a:solidFill>
                <a:srgbClr val="002F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MX" sz="2000" dirty="0">
              <a:solidFill>
                <a:srgbClr val="00204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36388234"/>
              </p:ext>
            </p:extLst>
          </p:nvPr>
        </p:nvGraphicFramePr>
        <p:xfrm>
          <a:off x="574134" y="2276872"/>
          <a:ext cx="4645938" cy="353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2" descr="Image result for member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01446"/>
            <a:ext cx="2742792" cy="17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5704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838" y="116632"/>
            <a:ext cx="8049617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Forum of SAIs with Jurisdictional Functions</a:t>
            </a:r>
            <a:endParaRPr lang="en-US" sz="2000" b="1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298855171"/>
              </p:ext>
            </p:extLst>
          </p:nvPr>
        </p:nvGraphicFramePr>
        <p:xfrm>
          <a:off x="1041451" y="1124744"/>
          <a:ext cx="763500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2" descr="Image result for jurisdictiona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"/>
          <a:stretch/>
        </p:blipFill>
        <p:spPr bwMode="auto">
          <a:xfrm>
            <a:off x="395536" y="4509120"/>
            <a:ext cx="156865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5055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EA2465-6988-4F7C-B76C-495016EC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graphicEl>
                                              <a:dgm id="{FEEA2465-6988-4F7C-B76C-495016EC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dgm id="{FEEA2465-6988-4F7C-B76C-495016EC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dgm id="{FEEA2465-6988-4F7C-B76C-495016EC7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graphicEl>
                                              <a:dgm id="{FEEA2465-6988-4F7C-B76C-495016EC7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4CEF28D-EFD3-4BD0-9EB1-1F9892D4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dgm id="{D4CEF28D-EFD3-4BD0-9EB1-1F9892D4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dgm id="{D4CEF28D-EFD3-4BD0-9EB1-1F9892D4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graphicEl>
                                              <a:dgm id="{D4CEF28D-EFD3-4BD0-9EB1-1F9892D494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graphicEl>
                                              <a:dgm id="{D4CEF28D-EFD3-4BD0-9EB1-1F9892D494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BF104C8-0AA4-49E2-B796-155F8850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dgm id="{DBF104C8-0AA4-49E2-B796-155F8850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graphicEl>
                                              <a:dgm id="{DBF104C8-0AA4-49E2-B796-155F8850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graphicEl>
                                              <a:dgm id="{DBF104C8-0AA4-49E2-B796-155F88505D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graphicEl>
                                              <a:dgm id="{DBF104C8-0AA4-49E2-B796-155F88505D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AEAC363-1A42-4180-9102-480E0430C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graphicEl>
                                              <a:dgm id="{0AEAC363-1A42-4180-9102-480E0430C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graphicEl>
                                              <a:dgm id="{0AEAC363-1A42-4180-9102-480E0430C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graphicEl>
                                              <a:dgm id="{0AEAC363-1A42-4180-9102-480E0430C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dgm id="{0AEAC363-1A42-4180-9102-480E0430C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AF8C78B-EB71-4043-A6BE-79611B212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graphicEl>
                                              <a:dgm id="{FAF8C78B-EB71-4043-A6BE-79611B212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graphicEl>
                                              <a:dgm id="{FAF8C78B-EB71-4043-A6BE-79611B212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graphicEl>
                                              <a:dgm id="{FAF8C78B-EB71-4043-A6BE-79611B212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graphicEl>
                                              <a:dgm id="{FAF8C78B-EB71-4043-A6BE-79611B212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DEEB03-D949-44A0-AE3C-6D6194B24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graphicEl>
                                              <a:dgm id="{4ADEEB03-D949-44A0-AE3C-6D6194B24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graphicEl>
                                              <a:dgm id="{4ADEEB03-D949-44A0-AE3C-6D6194B24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dgm id="{4ADEEB03-D949-44A0-AE3C-6D6194B24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graphicEl>
                                              <a:dgm id="{4ADEEB03-D949-44A0-AE3C-6D6194B24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B12A903-7F04-4D6A-86D9-D17180D77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graphicEl>
                                              <a:dgm id="{EB12A903-7F04-4D6A-86D9-D17180D77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dgm id="{EB12A903-7F04-4D6A-86D9-D17180D77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dgm id="{EB12A903-7F04-4D6A-86D9-D17180D77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>
                                            <p:graphicEl>
                                              <a:dgm id="{EB12A903-7F04-4D6A-86D9-D17180D77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107" y="270446"/>
            <a:ext cx="8129349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>
                <a:solidFill>
                  <a:srgbClr val="C00000"/>
                </a:solidFill>
              </a:rPr>
              <a:t>Guideline on Effective Practices of Cooperation between SAIs, the Legislature, the Judiciary and the Executive</a:t>
            </a:r>
            <a:endParaRPr lang="en-US" sz="2000" b="1" i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84404697"/>
              </p:ext>
            </p:extLst>
          </p:nvPr>
        </p:nvGraphicFramePr>
        <p:xfrm>
          <a:off x="547107" y="1219797"/>
          <a:ext cx="7911303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39473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69B77B-1BD9-47E2-89CB-CDA9EF98E8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C29AAED-3683-4BAA-A6E5-6EC0A7BCA5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8BE9BD-FC2A-4364-A36B-72EA715398F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FBAC42-CD98-4086-B424-77F66D7D85D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7AD1C4C-0B1F-4CB6-A2A7-151342551C2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2ABD7B-E553-4B71-9913-0020981211B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D3E7D4-A405-45BE-BA4F-A730429DF79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2F118D-B907-4E4F-9DD7-480202267BE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10E387-0D41-4CE9-863B-2C649F4622B2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971FBFC-036D-4DD1-A03E-84443F1578C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0118107-4033-461E-8F6F-AE5581116DB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4624"/>
            <a:ext cx="8186555" cy="926306"/>
          </a:xfrm>
        </p:spPr>
        <p:txBody>
          <a:bodyPr>
            <a:norm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Implementation of ISSAI 12 Principles</a:t>
            </a:r>
            <a:endParaRPr lang="en-US" sz="2000" b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8726047"/>
              </p:ext>
            </p:extLst>
          </p:nvPr>
        </p:nvGraphicFramePr>
        <p:xfrm>
          <a:off x="671168" y="1340769"/>
          <a:ext cx="5919677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b="12063"/>
          <a:stretch/>
        </p:blipFill>
        <p:spPr>
          <a:xfrm>
            <a:off x="6725481" y="2457478"/>
            <a:ext cx="2072634" cy="2574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1434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3B5153-9DCC-4960-A73B-AC8DA349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CF3B5153-9DCC-4960-A73B-AC8DA349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CF3B5153-9DCC-4960-A73B-AC8DA34921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13C50A-3435-429C-9E84-723C0834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3D13C50A-3435-429C-9E84-723C0834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D13C50A-3435-429C-9E84-723C0834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9BF3AC-DE28-446B-8FA7-57CEF9B1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079BF3AC-DE28-446B-8FA7-57CEF9B1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079BF3AC-DE28-446B-8FA7-57CEF9B12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FC81B7-CEDD-4664-9DC1-3BBB886B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5BFC81B7-CEDD-4664-9DC1-3BBB886B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5BFC81B7-CEDD-4664-9DC1-3BBB886BC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29948A-B762-4166-935E-CE1A8AA48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CE29948A-B762-4166-935E-CE1A8AA48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CE29948A-B762-4166-935E-CE1A8AA48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B04E1E-EBA2-49A9-B4CE-7F41E6B1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EAB04E1E-EBA2-49A9-B4CE-7F41E6B1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AB04E1E-EBA2-49A9-B4CE-7F41E6B1B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5471" cy="926306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WGVBS Annual Report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100" b="1" dirty="0">
                <a:solidFill>
                  <a:srgbClr val="C00000"/>
                </a:solidFill>
              </a:rPr>
              <a:t>INTOSAI Guideline </a:t>
            </a:r>
            <a:r>
              <a:rPr lang="en-US" sz="2100" b="1" i="1" dirty="0">
                <a:solidFill>
                  <a:srgbClr val="C00000"/>
                </a:solidFill>
              </a:rPr>
              <a:t>Communicating and Promoting the Value and Benefits of SAIs</a:t>
            </a:r>
            <a:endParaRPr lang="en-US" sz="2100" b="1" i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989594801"/>
              </p:ext>
            </p:extLst>
          </p:nvPr>
        </p:nvGraphicFramePr>
        <p:xfrm>
          <a:off x="637820" y="1467189"/>
          <a:ext cx="5724637" cy="462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2837" y="2636912"/>
            <a:ext cx="2070144" cy="2808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53400" y="6572250"/>
            <a:ext cx="919163" cy="28575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9096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FFB30C-1943-44F5-85C0-CA4F75D2E7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1FFB30C-1943-44F5-85C0-CA4F75D2E7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732F6-87AB-49F5-895C-100A4CA498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7D732F6-87AB-49F5-895C-100A4CA498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04D155-4CB7-4B1C-B6D5-71FC4AB4A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204D155-4CB7-4B1C-B6D5-71FC4AB4A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FBCFB6-C024-4EFD-B45E-EA354DA5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7FBCFB6-C024-4EFD-B45E-EA354DA5C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BD03A3-575A-4DB1-AAF5-83BEE5E94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BD03A3-575A-4DB1-AAF5-83BEE5E94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1C6DB3-6178-4EBB-8349-A0D2673CF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1C6DB3-6178-4EBB-8349-A0D2673CF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42454"/>
            <a:ext cx="8135471" cy="926306"/>
          </a:xfrm>
        </p:spPr>
        <p:txBody>
          <a:bodyPr>
            <a:noAutofit/>
          </a:bodyPr>
          <a:lstStyle/>
          <a:p>
            <a:r>
              <a:rPr lang="en-US" sz="2000" b="1" dirty="0"/>
              <a:t>WGVBS Annual Report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>
                <a:solidFill>
                  <a:srgbClr val="C00000"/>
                </a:solidFill>
              </a:rPr>
              <a:t>Paper on the </a:t>
            </a:r>
            <a:r>
              <a:rPr lang="en-US" sz="2000" b="1" i="1" dirty="0">
                <a:solidFill>
                  <a:srgbClr val="C00000"/>
                </a:solidFill>
              </a:rPr>
              <a:t>SAIs Internal Risk Assessment and the Identification of High Risk Areas / Programs in the Public Sector</a:t>
            </a:r>
            <a:endParaRPr lang="en-US" sz="2000" b="1" i="1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6817437"/>
              </p:ext>
            </p:extLst>
          </p:nvPr>
        </p:nvGraphicFramePr>
        <p:xfrm>
          <a:off x="2874310" y="1700808"/>
          <a:ext cx="5905151" cy="432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 result for risk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1" t="4251"/>
          <a:stretch/>
        </p:blipFill>
        <p:spPr bwMode="auto">
          <a:xfrm>
            <a:off x="611560" y="2492896"/>
            <a:ext cx="1875252" cy="268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Marcador de número de diapositiva"/>
          <p:cNvSpPr>
            <a:spLocks noGrp="1"/>
          </p:cNvSpPr>
          <p:nvPr>
            <p:ph type="sldNum" sz="quarter" idx="11"/>
          </p:nvPr>
        </p:nvSpPr>
        <p:spPr bwMode="auto">
          <a:xfrm>
            <a:off x="8136333" y="6552728"/>
            <a:ext cx="972171" cy="26064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/>
              <a:t>WGVBS</a:t>
            </a:r>
            <a:r>
              <a:rPr lang="es-MX" dirty="0" smtClean="0"/>
              <a:t> | </a:t>
            </a:r>
            <a:fld id="{555751ED-0689-45F0-AF0E-48326EBEE3F7}" type="slidenum">
              <a:rPr lang="es-MX" dirty="0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74375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graphicEl>
                                              <a:dgm id="{7322BCC9-16C2-4578-B381-1CFABA4DD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A1C4514F-079B-4EBF-BE52-78889EBE0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7D79F307-B42C-48AA-8618-EAC2280532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34032CDD-4483-4AE9-85AB-37E8992F6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ASF_1">
      <a:dk1>
        <a:srgbClr val="00204E"/>
      </a:dk1>
      <a:lt1>
        <a:sysClr val="window" lastClr="FFFFFF"/>
      </a:lt1>
      <a:dk2>
        <a:srgbClr val="292929"/>
      </a:dk2>
      <a:lt2>
        <a:srgbClr val="EEECE1"/>
      </a:lt2>
      <a:accent1>
        <a:srgbClr val="00204E"/>
      </a:accent1>
      <a:accent2>
        <a:srgbClr val="002F74"/>
      </a:accent2>
      <a:accent3>
        <a:srgbClr val="9C2A29"/>
      </a:accent3>
      <a:accent4>
        <a:srgbClr val="B93131"/>
      </a:accent4>
      <a:accent5>
        <a:srgbClr val="0C6B4D"/>
      </a:accent5>
      <a:accent6>
        <a:srgbClr val="09533C"/>
      </a:accent6>
      <a:hlink>
        <a:srgbClr val="0000FF"/>
      </a:hlink>
      <a:folHlink>
        <a:srgbClr val="800080"/>
      </a:folHlink>
    </a:clrScheme>
    <a:fontScheme name="ASF_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6990</TotalTime>
  <Words>557</Words>
  <Application>Microsoft Office PowerPoint</Application>
  <PresentationFormat>Presentación en pantalla (4:3)</PresentationFormat>
  <Paragraphs>128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Calibri</vt:lpstr>
      <vt:lpstr>Wingdings</vt:lpstr>
      <vt:lpstr>Tema de Office</vt:lpstr>
      <vt:lpstr>Chair’s Progress Report</vt:lpstr>
      <vt:lpstr>WGVBS Annual Report 12th meeting – April 1-2, 2019</vt:lpstr>
      <vt:lpstr>WGVBS Annual Report </vt:lpstr>
      <vt:lpstr>WGVBS Annual Report Membership Status</vt:lpstr>
      <vt:lpstr>WGVBS Annual Report Forum of SAIs with Jurisdictional Functions</vt:lpstr>
      <vt:lpstr>WGVBS Annual Report Guideline on Effective Practices of Cooperation between SAIs, the Legislature, the Judiciary and the Executive</vt:lpstr>
      <vt:lpstr>WGVBS Annual Report Implementation of ISSAI 12 Principles</vt:lpstr>
      <vt:lpstr>WGVBS Annual Report INTOSAI Guideline Communicating and Promoting the Value and Benefits of SAIs</vt:lpstr>
      <vt:lpstr>WGVBS Annual Report Paper on the SAIs Internal Risk Assessment and the Identification of High Risk Areas / Programs in the Public Sector</vt:lpstr>
      <vt:lpstr>WGVBS Annual Report Implementation of quality control in the audit process</vt:lpstr>
      <vt:lpstr>WGVBS Annual Report SAI Performance Measurement Framework</vt:lpstr>
      <vt:lpstr>WGVBS Annual Report Paper on a Risk-management framework for SAIs to incorporate relevant programs related to the Sustainable Development Goals</vt:lpstr>
      <vt:lpstr>WGVBS Annual Report FIPP activities</vt:lpstr>
      <vt:lpstr>WGVBS Annual Report Main risks &amp; challenges for SAIs by incorporating investigative powers among their functions</vt:lpstr>
      <vt:lpstr>WGVBS Annual Report Collaboration opportunities with the WGVBS</vt:lpstr>
      <vt:lpstr>WGVBS Annual Report Panel discussion</vt:lpstr>
      <vt:lpstr>WGVBS Annual Report Administrative matters</vt:lpstr>
      <vt:lpstr>WGVBS Annual Report National cases</vt:lpstr>
      <vt:lpstr>WGVBS Annual Report KSC-SC, INTOSAI Governing Board &amp; INCOSAI</vt:lpstr>
      <vt:lpstr>Presentación de PowerPoint</vt:lpstr>
    </vt:vector>
  </TitlesOfParts>
  <Company>Auditoría Superior de la Federación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Coordinación de Relaciones Institucionales</dc:creator>
  <cp:lastModifiedBy>Francisco Tomas Parral Pineda</cp:lastModifiedBy>
  <cp:revision>746</cp:revision>
  <dcterms:created xsi:type="dcterms:W3CDTF">2012-03-03T23:19:20Z</dcterms:created>
  <dcterms:modified xsi:type="dcterms:W3CDTF">2019-03-29T01:25:47Z</dcterms:modified>
</cp:coreProperties>
</file>