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66" r:id="rId5"/>
    <p:sldId id="262" r:id="rId6"/>
    <p:sldId id="268" r:id="rId7"/>
    <p:sldId id="269" r:id="rId8"/>
    <p:sldId id="270" r:id="rId9"/>
    <p:sldId id="265" r:id="rId10"/>
    <p:sldId id="273" r:id="rId11"/>
    <p:sldId id="275" r:id="rId12"/>
    <p:sldId id="267" r:id="rId13"/>
    <p:sldId id="272" r:id="rId14"/>
    <p:sldId id="271"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67B1C-3FC7-4782-AD33-3D591844EC30}" type="doc">
      <dgm:prSet loTypeId="urn:microsoft.com/office/officeart/2009/3/layout/RandomtoResultProcess" loCatId="process" qsTypeId="urn:microsoft.com/office/officeart/2005/8/quickstyle/simple5" qsCatId="simple" csTypeId="urn:microsoft.com/office/officeart/2005/8/colors/colorful5" csCatId="colorful" phldr="1"/>
      <dgm:spPr/>
      <dgm:t>
        <a:bodyPr/>
        <a:lstStyle/>
        <a:p>
          <a:endParaRPr lang="es-MX"/>
        </a:p>
      </dgm:t>
    </dgm:pt>
    <dgm:pt modelId="{C4D30609-A165-47E6-8F8A-A0A753F759A4}">
      <dgm:prSet phldrT="[Texto]"/>
      <dgm:spPr/>
      <dgm:t>
        <a:bodyPr/>
        <a:lstStyle/>
        <a:p>
          <a:r>
            <a:rPr lang="en-US" noProof="0" dirty="0" smtClean="0"/>
            <a:t>Discussion on </a:t>
          </a:r>
          <a:r>
            <a:rPr lang="en-US" b="1" noProof="0" dirty="0" smtClean="0"/>
            <a:t>risks</a:t>
          </a:r>
          <a:r>
            <a:rPr lang="en-US" noProof="0" dirty="0" smtClean="0"/>
            <a:t> identification and management </a:t>
          </a:r>
          <a:endParaRPr lang="en-US" noProof="0" dirty="0"/>
        </a:p>
      </dgm:t>
    </dgm:pt>
    <dgm:pt modelId="{2DDCF365-E5F9-40C6-A834-8D0DCAC90EC1}" type="parTrans" cxnId="{0F4B13FC-8DB8-4CAF-9DCB-83B5BD8E2FC0}">
      <dgm:prSet/>
      <dgm:spPr/>
      <dgm:t>
        <a:bodyPr/>
        <a:lstStyle/>
        <a:p>
          <a:endParaRPr lang="en-US" noProof="0" dirty="0"/>
        </a:p>
      </dgm:t>
    </dgm:pt>
    <dgm:pt modelId="{24627747-8233-4B29-A710-644266C20809}" type="sibTrans" cxnId="{0F4B13FC-8DB8-4CAF-9DCB-83B5BD8E2FC0}">
      <dgm:prSet/>
      <dgm:spPr/>
      <dgm:t>
        <a:bodyPr/>
        <a:lstStyle/>
        <a:p>
          <a:endParaRPr lang="en-US" noProof="0" dirty="0"/>
        </a:p>
      </dgm:t>
    </dgm:pt>
    <dgm:pt modelId="{815EC1A2-99F4-4559-95D2-3CA86BA9DB34}">
      <dgm:prSet phldrT="[Texto]" custT="1"/>
      <dgm:spPr/>
      <dgm:t>
        <a:bodyPr/>
        <a:lstStyle/>
        <a:p>
          <a:r>
            <a:rPr lang="en-US" sz="2000" noProof="0" dirty="0" smtClean="0"/>
            <a:t>2015 </a:t>
          </a:r>
          <a:r>
            <a:rPr lang="en-US" sz="2000" noProof="0" dirty="0" smtClean="0"/>
            <a:t>WGVBS meeting, </a:t>
          </a:r>
          <a:r>
            <a:rPr lang="en-US" sz="2000" noProof="0" dirty="0" smtClean="0"/>
            <a:t>Nanjing, China</a:t>
          </a:r>
          <a:endParaRPr lang="en-US" sz="2000" noProof="0" dirty="0"/>
        </a:p>
      </dgm:t>
    </dgm:pt>
    <dgm:pt modelId="{43D40B5D-B59D-4953-B045-66D4561EC806}" type="parTrans" cxnId="{09443606-4E0F-43BA-9150-096543AFE008}">
      <dgm:prSet/>
      <dgm:spPr/>
      <dgm:t>
        <a:bodyPr/>
        <a:lstStyle/>
        <a:p>
          <a:endParaRPr lang="en-US" noProof="0" dirty="0"/>
        </a:p>
      </dgm:t>
    </dgm:pt>
    <dgm:pt modelId="{EEB0DFF9-D5F3-4918-B16B-2888F4BECC81}" type="sibTrans" cxnId="{09443606-4E0F-43BA-9150-096543AFE008}">
      <dgm:prSet/>
      <dgm:spPr/>
      <dgm:t>
        <a:bodyPr/>
        <a:lstStyle/>
        <a:p>
          <a:endParaRPr lang="en-US" noProof="0" dirty="0"/>
        </a:p>
      </dgm:t>
    </dgm:pt>
    <dgm:pt modelId="{7E1E3D02-8C69-44B8-A2CA-74AC91B97498}">
      <dgm:prSet phldrT="[Texto]"/>
      <dgm:spPr/>
      <dgm:t>
        <a:bodyPr/>
        <a:lstStyle/>
        <a:p>
          <a:r>
            <a:rPr lang="en-US" b="1" noProof="0" dirty="0" smtClean="0">
              <a:effectLst>
                <a:outerShdw blurRad="38100" dist="38100" dir="2700000" algn="tl">
                  <a:srgbClr val="000000">
                    <a:alpha val="43137"/>
                  </a:srgbClr>
                </a:outerShdw>
              </a:effectLst>
            </a:rPr>
            <a:t>Key National Risks</a:t>
          </a:r>
          <a:endParaRPr lang="en-US" b="1" noProof="0" dirty="0">
            <a:effectLst>
              <a:outerShdw blurRad="38100" dist="38100" dir="2700000" algn="tl">
                <a:srgbClr val="000000">
                  <a:alpha val="43137"/>
                </a:srgbClr>
              </a:outerShdw>
            </a:effectLst>
          </a:endParaRPr>
        </a:p>
      </dgm:t>
    </dgm:pt>
    <dgm:pt modelId="{2BD770BF-AA8B-45B2-A5FE-4603931EDC91}" type="parTrans" cxnId="{2F7A0D7F-7F8A-45AD-BCE7-9C7E844D394C}">
      <dgm:prSet/>
      <dgm:spPr/>
      <dgm:t>
        <a:bodyPr/>
        <a:lstStyle/>
        <a:p>
          <a:endParaRPr lang="en-US" noProof="0" dirty="0"/>
        </a:p>
      </dgm:t>
    </dgm:pt>
    <dgm:pt modelId="{4D2D7D8B-9D8E-420D-9863-A7F67DE408DA}" type="sibTrans" cxnId="{2F7A0D7F-7F8A-45AD-BCE7-9C7E844D394C}">
      <dgm:prSet/>
      <dgm:spPr/>
      <dgm:t>
        <a:bodyPr/>
        <a:lstStyle/>
        <a:p>
          <a:endParaRPr lang="en-US" noProof="0" dirty="0"/>
        </a:p>
      </dgm:t>
    </dgm:pt>
    <dgm:pt modelId="{71A4C940-1093-41BD-B5B7-A30B45EF678E}">
      <dgm:prSet phldrT="[Texto]" custT="1"/>
      <dgm:spPr/>
      <dgm:t>
        <a:bodyPr/>
        <a:lstStyle/>
        <a:p>
          <a:r>
            <a:rPr lang="en-US" sz="2000" noProof="0" dirty="0" smtClean="0"/>
            <a:t>Main elements SAIs should take into account</a:t>
          </a:r>
          <a:endParaRPr lang="en-US" sz="2000" noProof="0" dirty="0"/>
        </a:p>
      </dgm:t>
    </dgm:pt>
    <dgm:pt modelId="{99786986-AFA5-4C81-A8D7-9388D03C5971}" type="parTrans" cxnId="{6E2D255F-0CDC-4377-AEA1-FA4D12F9B9C0}">
      <dgm:prSet/>
      <dgm:spPr/>
      <dgm:t>
        <a:bodyPr/>
        <a:lstStyle/>
        <a:p>
          <a:endParaRPr lang="en-US" noProof="0" dirty="0"/>
        </a:p>
      </dgm:t>
    </dgm:pt>
    <dgm:pt modelId="{240E10E4-BAA4-4435-9AF8-414BE528A4D7}" type="sibTrans" cxnId="{6E2D255F-0CDC-4377-AEA1-FA4D12F9B9C0}">
      <dgm:prSet/>
      <dgm:spPr/>
      <dgm:t>
        <a:bodyPr/>
        <a:lstStyle/>
        <a:p>
          <a:endParaRPr lang="en-US" noProof="0" dirty="0"/>
        </a:p>
      </dgm:t>
    </dgm:pt>
    <dgm:pt modelId="{59C44A39-997F-43C0-AACD-F0C42C5382C5}" type="pres">
      <dgm:prSet presAssocID="{FE467B1C-3FC7-4782-AD33-3D591844EC30}" presName="Name0" presStyleCnt="0">
        <dgm:presLayoutVars>
          <dgm:dir/>
          <dgm:animOne val="branch"/>
          <dgm:animLvl val="lvl"/>
        </dgm:presLayoutVars>
      </dgm:prSet>
      <dgm:spPr/>
      <dgm:t>
        <a:bodyPr/>
        <a:lstStyle/>
        <a:p>
          <a:endParaRPr lang="es-ES"/>
        </a:p>
      </dgm:t>
    </dgm:pt>
    <dgm:pt modelId="{D7F7CA0E-3129-4AC8-8A63-8E3A0CDC0BF1}" type="pres">
      <dgm:prSet presAssocID="{C4D30609-A165-47E6-8F8A-A0A753F759A4}" presName="chaos" presStyleCnt="0"/>
      <dgm:spPr/>
    </dgm:pt>
    <dgm:pt modelId="{6EE9C6B2-4580-4470-8B59-0A1E57E137C0}" type="pres">
      <dgm:prSet presAssocID="{C4D30609-A165-47E6-8F8A-A0A753F759A4}" presName="parTx1" presStyleLbl="revTx" presStyleIdx="0" presStyleCnt="3"/>
      <dgm:spPr/>
      <dgm:t>
        <a:bodyPr/>
        <a:lstStyle/>
        <a:p>
          <a:endParaRPr lang="es-MX"/>
        </a:p>
      </dgm:t>
    </dgm:pt>
    <dgm:pt modelId="{59022C03-EDCA-4D3B-8B5C-BEA15E3401D8}" type="pres">
      <dgm:prSet presAssocID="{C4D30609-A165-47E6-8F8A-A0A753F759A4}" presName="desTx1" presStyleLbl="revTx" presStyleIdx="1" presStyleCnt="3" custLinFactNeighborX="2582" custLinFactNeighborY="-21745">
        <dgm:presLayoutVars>
          <dgm:bulletEnabled val="1"/>
        </dgm:presLayoutVars>
      </dgm:prSet>
      <dgm:spPr/>
      <dgm:t>
        <a:bodyPr/>
        <a:lstStyle/>
        <a:p>
          <a:endParaRPr lang="es-MX"/>
        </a:p>
      </dgm:t>
    </dgm:pt>
    <dgm:pt modelId="{C2949107-DB18-49FD-BC96-A4FF5C4C61F5}" type="pres">
      <dgm:prSet presAssocID="{C4D30609-A165-47E6-8F8A-A0A753F759A4}" presName="c1" presStyleLbl="node1" presStyleIdx="0" presStyleCnt="19"/>
      <dgm:spPr/>
    </dgm:pt>
    <dgm:pt modelId="{3F477E76-31ED-44EF-9CE7-6621C3AE4B07}" type="pres">
      <dgm:prSet presAssocID="{C4D30609-A165-47E6-8F8A-A0A753F759A4}" presName="c2" presStyleLbl="node1" presStyleIdx="1" presStyleCnt="19"/>
      <dgm:spPr/>
    </dgm:pt>
    <dgm:pt modelId="{5DC0ADA9-1194-4F0C-9291-2EAE58CB3EC3}" type="pres">
      <dgm:prSet presAssocID="{C4D30609-A165-47E6-8F8A-A0A753F759A4}" presName="c3" presStyleLbl="node1" presStyleIdx="2" presStyleCnt="19"/>
      <dgm:spPr/>
    </dgm:pt>
    <dgm:pt modelId="{793BDCC0-8E33-4DE2-A4A0-75EA24A8C353}" type="pres">
      <dgm:prSet presAssocID="{C4D30609-A165-47E6-8F8A-A0A753F759A4}" presName="c4" presStyleLbl="node1" presStyleIdx="3" presStyleCnt="19"/>
      <dgm:spPr/>
    </dgm:pt>
    <dgm:pt modelId="{07CAADE4-99D8-4AA0-B53C-71B38790802A}" type="pres">
      <dgm:prSet presAssocID="{C4D30609-A165-47E6-8F8A-A0A753F759A4}" presName="c5" presStyleLbl="node1" presStyleIdx="4" presStyleCnt="19"/>
      <dgm:spPr/>
    </dgm:pt>
    <dgm:pt modelId="{E128688D-6AB5-47E5-8C32-2D15410DE95C}" type="pres">
      <dgm:prSet presAssocID="{C4D30609-A165-47E6-8F8A-A0A753F759A4}" presName="c6" presStyleLbl="node1" presStyleIdx="5" presStyleCnt="19"/>
      <dgm:spPr/>
    </dgm:pt>
    <dgm:pt modelId="{30756FE0-2E1E-4B98-9545-1653C35B7655}" type="pres">
      <dgm:prSet presAssocID="{C4D30609-A165-47E6-8F8A-A0A753F759A4}" presName="c7" presStyleLbl="node1" presStyleIdx="6" presStyleCnt="19"/>
      <dgm:spPr/>
    </dgm:pt>
    <dgm:pt modelId="{21A4A107-F04D-477D-A1E8-76E806C977BE}" type="pres">
      <dgm:prSet presAssocID="{C4D30609-A165-47E6-8F8A-A0A753F759A4}" presName="c8" presStyleLbl="node1" presStyleIdx="7" presStyleCnt="19"/>
      <dgm:spPr/>
    </dgm:pt>
    <dgm:pt modelId="{A6727FC5-EEDF-4084-89CE-37F732C613DA}" type="pres">
      <dgm:prSet presAssocID="{C4D30609-A165-47E6-8F8A-A0A753F759A4}" presName="c9" presStyleLbl="node1" presStyleIdx="8" presStyleCnt="19"/>
      <dgm:spPr/>
    </dgm:pt>
    <dgm:pt modelId="{E54CAD9C-3BE3-4FB9-97FC-1F66D9BC37A8}" type="pres">
      <dgm:prSet presAssocID="{C4D30609-A165-47E6-8F8A-A0A753F759A4}" presName="c10" presStyleLbl="node1" presStyleIdx="9" presStyleCnt="19"/>
      <dgm:spPr/>
    </dgm:pt>
    <dgm:pt modelId="{797B0A1D-07B1-405A-A8EF-41D0DE9B331E}" type="pres">
      <dgm:prSet presAssocID="{C4D30609-A165-47E6-8F8A-A0A753F759A4}" presName="c11" presStyleLbl="node1" presStyleIdx="10" presStyleCnt="19"/>
      <dgm:spPr/>
    </dgm:pt>
    <dgm:pt modelId="{0C016DC7-9387-4AE8-A8FB-4E3A842D658A}" type="pres">
      <dgm:prSet presAssocID="{C4D30609-A165-47E6-8F8A-A0A753F759A4}" presName="c12" presStyleLbl="node1" presStyleIdx="11" presStyleCnt="19"/>
      <dgm:spPr/>
    </dgm:pt>
    <dgm:pt modelId="{90D61AB1-168A-46D9-958F-AFDB8A9DDDE1}" type="pres">
      <dgm:prSet presAssocID="{C4D30609-A165-47E6-8F8A-A0A753F759A4}" presName="c13" presStyleLbl="node1" presStyleIdx="12" presStyleCnt="19"/>
      <dgm:spPr/>
    </dgm:pt>
    <dgm:pt modelId="{A85EFD57-F6D1-42EB-8192-90938BB80187}" type="pres">
      <dgm:prSet presAssocID="{C4D30609-A165-47E6-8F8A-A0A753F759A4}" presName="c14" presStyleLbl="node1" presStyleIdx="13" presStyleCnt="19"/>
      <dgm:spPr/>
    </dgm:pt>
    <dgm:pt modelId="{1B4F9B3A-329C-41CD-A2D6-05E07BDCEBE7}" type="pres">
      <dgm:prSet presAssocID="{C4D30609-A165-47E6-8F8A-A0A753F759A4}" presName="c15" presStyleLbl="node1" presStyleIdx="14" presStyleCnt="19"/>
      <dgm:spPr/>
    </dgm:pt>
    <dgm:pt modelId="{5D179AAE-3CF9-4504-83B4-BD7ECA3FA064}" type="pres">
      <dgm:prSet presAssocID="{C4D30609-A165-47E6-8F8A-A0A753F759A4}" presName="c16" presStyleLbl="node1" presStyleIdx="15" presStyleCnt="19"/>
      <dgm:spPr/>
    </dgm:pt>
    <dgm:pt modelId="{3B8F100E-0A83-494A-AE17-02A38A3A0383}" type="pres">
      <dgm:prSet presAssocID="{C4D30609-A165-47E6-8F8A-A0A753F759A4}" presName="c17" presStyleLbl="node1" presStyleIdx="16" presStyleCnt="19"/>
      <dgm:spPr/>
    </dgm:pt>
    <dgm:pt modelId="{4CD0871F-5CC7-4408-97F0-2827B2D05654}" type="pres">
      <dgm:prSet presAssocID="{C4D30609-A165-47E6-8F8A-A0A753F759A4}" presName="c18" presStyleLbl="node1" presStyleIdx="17" presStyleCnt="19"/>
      <dgm:spPr/>
    </dgm:pt>
    <dgm:pt modelId="{C1D43644-391A-440F-9D98-D60D69C1153A}" type="pres">
      <dgm:prSet presAssocID="{24627747-8233-4B29-A710-644266C20809}" presName="chevronComposite1" presStyleCnt="0"/>
      <dgm:spPr/>
    </dgm:pt>
    <dgm:pt modelId="{638CFCFC-DE12-4A93-9F6F-7DA3E13F139E}" type="pres">
      <dgm:prSet presAssocID="{24627747-8233-4B29-A710-644266C20809}" presName="chevron1" presStyleLbl="sibTrans2D1" presStyleIdx="0" presStyleCnt="2"/>
      <dgm:spPr/>
    </dgm:pt>
    <dgm:pt modelId="{78324849-9956-462E-BD88-DAF04C95FEFC}" type="pres">
      <dgm:prSet presAssocID="{24627747-8233-4B29-A710-644266C20809}" presName="spChevron1" presStyleCnt="0"/>
      <dgm:spPr/>
    </dgm:pt>
    <dgm:pt modelId="{D6AA8FFB-F5EB-4284-A2D0-7C085729A9D8}" type="pres">
      <dgm:prSet presAssocID="{24627747-8233-4B29-A710-644266C20809}" presName="overlap" presStyleCnt="0"/>
      <dgm:spPr/>
    </dgm:pt>
    <dgm:pt modelId="{634D30BF-809A-43AE-AAD7-FAA4A174557E}" type="pres">
      <dgm:prSet presAssocID="{24627747-8233-4B29-A710-644266C20809}" presName="chevronComposite2" presStyleCnt="0"/>
      <dgm:spPr/>
    </dgm:pt>
    <dgm:pt modelId="{604311DF-4748-4916-A979-D07120A7DFE7}" type="pres">
      <dgm:prSet presAssocID="{24627747-8233-4B29-A710-644266C20809}" presName="chevron2" presStyleLbl="sibTrans2D1" presStyleIdx="1" presStyleCnt="2"/>
      <dgm:spPr/>
    </dgm:pt>
    <dgm:pt modelId="{65D37889-D656-4EAC-BDF0-138B6BC59519}" type="pres">
      <dgm:prSet presAssocID="{24627747-8233-4B29-A710-644266C20809}" presName="spChevron2" presStyleCnt="0"/>
      <dgm:spPr/>
    </dgm:pt>
    <dgm:pt modelId="{1CAFB83D-3C12-4CDC-892F-EAEEBDB50159}" type="pres">
      <dgm:prSet presAssocID="{7E1E3D02-8C69-44B8-A2CA-74AC91B97498}" presName="last" presStyleCnt="0"/>
      <dgm:spPr/>
    </dgm:pt>
    <dgm:pt modelId="{94892CAB-1B94-451C-87BB-4862501F2717}" type="pres">
      <dgm:prSet presAssocID="{7E1E3D02-8C69-44B8-A2CA-74AC91B97498}" presName="circleTx" presStyleLbl="node1" presStyleIdx="18" presStyleCnt="19"/>
      <dgm:spPr/>
      <dgm:t>
        <a:bodyPr/>
        <a:lstStyle/>
        <a:p>
          <a:endParaRPr lang="es-MX"/>
        </a:p>
      </dgm:t>
    </dgm:pt>
    <dgm:pt modelId="{F04F7C6C-FC79-431D-8504-AB0A1DE9A5F7}" type="pres">
      <dgm:prSet presAssocID="{7E1E3D02-8C69-44B8-A2CA-74AC91B97498}" presName="desTxN" presStyleLbl="revTx" presStyleIdx="2" presStyleCnt="3" custLinFactNeighborX="43324" custLinFactNeighborY="-21745">
        <dgm:presLayoutVars>
          <dgm:bulletEnabled val="1"/>
        </dgm:presLayoutVars>
      </dgm:prSet>
      <dgm:spPr/>
      <dgm:t>
        <a:bodyPr/>
        <a:lstStyle/>
        <a:p>
          <a:endParaRPr lang="es-MX"/>
        </a:p>
      </dgm:t>
    </dgm:pt>
    <dgm:pt modelId="{10AB96EB-A61E-4AFC-9CC0-C3CEEC80146A}" type="pres">
      <dgm:prSet presAssocID="{7E1E3D02-8C69-44B8-A2CA-74AC91B97498}" presName="spN" presStyleCnt="0"/>
      <dgm:spPr/>
    </dgm:pt>
  </dgm:ptLst>
  <dgm:cxnLst>
    <dgm:cxn modelId="{C0976E2D-933B-4097-BE10-6B7B3D75D817}" type="presOf" srcId="{C4D30609-A165-47E6-8F8A-A0A753F759A4}" destId="{6EE9C6B2-4580-4470-8B59-0A1E57E137C0}" srcOrd="0" destOrd="0" presId="urn:microsoft.com/office/officeart/2009/3/layout/RandomtoResultProcess"/>
    <dgm:cxn modelId="{09443606-4E0F-43BA-9150-096543AFE008}" srcId="{C4D30609-A165-47E6-8F8A-A0A753F759A4}" destId="{815EC1A2-99F4-4559-95D2-3CA86BA9DB34}" srcOrd="0" destOrd="0" parTransId="{43D40B5D-B59D-4953-B045-66D4561EC806}" sibTransId="{EEB0DFF9-D5F3-4918-B16B-2888F4BECC81}"/>
    <dgm:cxn modelId="{2F7A0D7F-7F8A-45AD-BCE7-9C7E844D394C}" srcId="{FE467B1C-3FC7-4782-AD33-3D591844EC30}" destId="{7E1E3D02-8C69-44B8-A2CA-74AC91B97498}" srcOrd="1" destOrd="0" parTransId="{2BD770BF-AA8B-45B2-A5FE-4603931EDC91}" sibTransId="{4D2D7D8B-9D8E-420D-9863-A7F67DE408DA}"/>
    <dgm:cxn modelId="{6E2D255F-0CDC-4377-AEA1-FA4D12F9B9C0}" srcId="{7E1E3D02-8C69-44B8-A2CA-74AC91B97498}" destId="{71A4C940-1093-41BD-B5B7-A30B45EF678E}" srcOrd="0" destOrd="0" parTransId="{99786986-AFA5-4C81-A8D7-9388D03C5971}" sibTransId="{240E10E4-BAA4-4435-9AF8-414BE528A4D7}"/>
    <dgm:cxn modelId="{4E91A87A-CF31-481D-990F-64DC68FD8433}" type="presOf" srcId="{71A4C940-1093-41BD-B5B7-A30B45EF678E}" destId="{F04F7C6C-FC79-431D-8504-AB0A1DE9A5F7}" srcOrd="0" destOrd="0" presId="urn:microsoft.com/office/officeart/2009/3/layout/RandomtoResultProcess"/>
    <dgm:cxn modelId="{D0855915-C531-475E-A07F-F37AE5048471}" type="presOf" srcId="{FE467B1C-3FC7-4782-AD33-3D591844EC30}" destId="{59C44A39-997F-43C0-AACD-F0C42C5382C5}" srcOrd="0" destOrd="0" presId="urn:microsoft.com/office/officeart/2009/3/layout/RandomtoResultProcess"/>
    <dgm:cxn modelId="{34E3C164-1B67-4C1D-9B93-24B1DC5D1D73}" type="presOf" srcId="{815EC1A2-99F4-4559-95D2-3CA86BA9DB34}" destId="{59022C03-EDCA-4D3B-8B5C-BEA15E3401D8}" srcOrd="0" destOrd="0" presId="urn:microsoft.com/office/officeart/2009/3/layout/RandomtoResultProcess"/>
    <dgm:cxn modelId="{B6D715A6-E1DF-4BB7-9ACB-3B5572976743}" type="presOf" srcId="{7E1E3D02-8C69-44B8-A2CA-74AC91B97498}" destId="{94892CAB-1B94-451C-87BB-4862501F2717}" srcOrd="0" destOrd="0" presId="urn:microsoft.com/office/officeart/2009/3/layout/RandomtoResultProcess"/>
    <dgm:cxn modelId="{0F4B13FC-8DB8-4CAF-9DCB-83B5BD8E2FC0}" srcId="{FE467B1C-3FC7-4782-AD33-3D591844EC30}" destId="{C4D30609-A165-47E6-8F8A-A0A753F759A4}" srcOrd="0" destOrd="0" parTransId="{2DDCF365-E5F9-40C6-A834-8D0DCAC90EC1}" sibTransId="{24627747-8233-4B29-A710-644266C20809}"/>
    <dgm:cxn modelId="{8B012BA6-289F-4F43-A332-0E1D788EE3C6}" type="presParOf" srcId="{59C44A39-997F-43C0-AACD-F0C42C5382C5}" destId="{D7F7CA0E-3129-4AC8-8A63-8E3A0CDC0BF1}" srcOrd="0" destOrd="0" presId="urn:microsoft.com/office/officeart/2009/3/layout/RandomtoResultProcess"/>
    <dgm:cxn modelId="{6CC0A5E5-17FC-4E1C-BE58-EEB9F4F4CBC8}" type="presParOf" srcId="{D7F7CA0E-3129-4AC8-8A63-8E3A0CDC0BF1}" destId="{6EE9C6B2-4580-4470-8B59-0A1E57E137C0}" srcOrd="0" destOrd="0" presId="urn:microsoft.com/office/officeart/2009/3/layout/RandomtoResultProcess"/>
    <dgm:cxn modelId="{54E5EEAD-5E1F-4B00-B118-FB189B81F919}" type="presParOf" srcId="{D7F7CA0E-3129-4AC8-8A63-8E3A0CDC0BF1}" destId="{59022C03-EDCA-4D3B-8B5C-BEA15E3401D8}" srcOrd="1" destOrd="0" presId="urn:microsoft.com/office/officeart/2009/3/layout/RandomtoResultProcess"/>
    <dgm:cxn modelId="{F8F8C01C-352B-436D-9D44-B381DC37C7EA}" type="presParOf" srcId="{D7F7CA0E-3129-4AC8-8A63-8E3A0CDC0BF1}" destId="{C2949107-DB18-49FD-BC96-A4FF5C4C61F5}" srcOrd="2" destOrd="0" presId="urn:microsoft.com/office/officeart/2009/3/layout/RandomtoResultProcess"/>
    <dgm:cxn modelId="{4C2EE233-FD44-48BA-B9B3-BE513E70A63B}" type="presParOf" srcId="{D7F7CA0E-3129-4AC8-8A63-8E3A0CDC0BF1}" destId="{3F477E76-31ED-44EF-9CE7-6621C3AE4B07}" srcOrd="3" destOrd="0" presId="urn:microsoft.com/office/officeart/2009/3/layout/RandomtoResultProcess"/>
    <dgm:cxn modelId="{60109AFF-09A7-4658-BD31-32A68F520AFE}" type="presParOf" srcId="{D7F7CA0E-3129-4AC8-8A63-8E3A0CDC0BF1}" destId="{5DC0ADA9-1194-4F0C-9291-2EAE58CB3EC3}" srcOrd="4" destOrd="0" presId="urn:microsoft.com/office/officeart/2009/3/layout/RandomtoResultProcess"/>
    <dgm:cxn modelId="{1FCD6C02-62BB-4CC1-BA89-F9EE97BE3D95}" type="presParOf" srcId="{D7F7CA0E-3129-4AC8-8A63-8E3A0CDC0BF1}" destId="{793BDCC0-8E33-4DE2-A4A0-75EA24A8C353}" srcOrd="5" destOrd="0" presId="urn:microsoft.com/office/officeart/2009/3/layout/RandomtoResultProcess"/>
    <dgm:cxn modelId="{C72EA74B-1711-4BF4-A975-8E6B2D9BB61B}" type="presParOf" srcId="{D7F7CA0E-3129-4AC8-8A63-8E3A0CDC0BF1}" destId="{07CAADE4-99D8-4AA0-B53C-71B38790802A}" srcOrd="6" destOrd="0" presId="urn:microsoft.com/office/officeart/2009/3/layout/RandomtoResultProcess"/>
    <dgm:cxn modelId="{EEABE2D7-187E-4CE4-BE8C-D019CA62E918}" type="presParOf" srcId="{D7F7CA0E-3129-4AC8-8A63-8E3A0CDC0BF1}" destId="{E128688D-6AB5-47E5-8C32-2D15410DE95C}" srcOrd="7" destOrd="0" presId="urn:microsoft.com/office/officeart/2009/3/layout/RandomtoResultProcess"/>
    <dgm:cxn modelId="{6BE3E485-D165-4F5E-87B0-2A90A8DD6268}" type="presParOf" srcId="{D7F7CA0E-3129-4AC8-8A63-8E3A0CDC0BF1}" destId="{30756FE0-2E1E-4B98-9545-1653C35B7655}" srcOrd="8" destOrd="0" presId="urn:microsoft.com/office/officeart/2009/3/layout/RandomtoResultProcess"/>
    <dgm:cxn modelId="{E21C7607-342B-4FFF-AE52-09EF46CB3C06}" type="presParOf" srcId="{D7F7CA0E-3129-4AC8-8A63-8E3A0CDC0BF1}" destId="{21A4A107-F04D-477D-A1E8-76E806C977BE}" srcOrd="9" destOrd="0" presId="urn:microsoft.com/office/officeart/2009/3/layout/RandomtoResultProcess"/>
    <dgm:cxn modelId="{8978D99E-ADA9-431C-89C9-AEE6D22F6FBB}" type="presParOf" srcId="{D7F7CA0E-3129-4AC8-8A63-8E3A0CDC0BF1}" destId="{A6727FC5-EEDF-4084-89CE-37F732C613DA}" srcOrd="10" destOrd="0" presId="urn:microsoft.com/office/officeart/2009/3/layout/RandomtoResultProcess"/>
    <dgm:cxn modelId="{1813A722-7229-40FF-8615-FBC41308642B}" type="presParOf" srcId="{D7F7CA0E-3129-4AC8-8A63-8E3A0CDC0BF1}" destId="{E54CAD9C-3BE3-4FB9-97FC-1F66D9BC37A8}" srcOrd="11" destOrd="0" presId="urn:microsoft.com/office/officeart/2009/3/layout/RandomtoResultProcess"/>
    <dgm:cxn modelId="{5FE81BA7-B990-4A65-9201-438CF2B9B113}" type="presParOf" srcId="{D7F7CA0E-3129-4AC8-8A63-8E3A0CDC0BF1}" destId="{797B0A1D-07B1-405A-A8EF-41D0DE9B331E}" srcOrd="12" destOrd="0" presId="urn:microsoft.com/office/officeart/2009/3/layout/RandomtoResultProcess"/>
    <dgm:cxn modelId="{FAF13320-9F24-4983-8849-9638D77154A4}" type="presParOf" srcId="{D7F7CA0E-3129-4AC8-8A63-8E3A0CDC0BF1}" destId="{0C016DC7-9387-4AE8-A8FB-4E3A842D658A}" srcOrd="13" destOrd="0" presId="urn:microsoft.com/office/officeart/2009/3/layout/RandomtoResultProcess"/>
    <dgm:cxn modelId="{892A80E7-D992-48C3-A9F2-9DFF2B6584D5}" type="presParOf" srcId="{D7F7CA0E-3129-4AC8-8A63-8E3A0CDC0BF1}" destId="{90D61AB1-168A-46D9-958F-AFDB8A9DDDE1}" srcOrd="14" destOrd="0" presId="urn:microsoft.com/office/officeart/2009/3/layout/RandomtoResultProcess"/>
    <dgm:cxn modelId="{76602825-97F8-42D5-B8D0-D8A579128B11}" type="presParOf" srcId="{D7F7CA0E-3129-4AC8-8A63-8E3A0CDC0BF1}" destId="{A85EFD57-F6D1-42EB-8192-90938BB80187}" srcOrd="15" destOrd="0" presId="urn:microsoft.com/office/officeart/2009/3/layout/RandomtoResultProcess"/>
    <dgm:cxn modelId="{14886F36-76D1-4000-B14E-5D72A884449C}" type="presParOf" srcId="{D7F7CA0E-3129-4AC8-8A63-8E3A0CDC0BF1}" destId="{1B4F9B3A-329C-41CD-A2D6-05E07BDCEBE7}" srcOrd="16" destOrd="0" presId="urn:microsoft.com/office/officeart/2009/3/layout/RandomtoResultProcess"/>
    <dgm:cxn modelId="{E2CC5A51-CFC8-462E-B397-8E830E464FF4}" type="presParOf" srcId="{D7F7CA0E-3129-4AC8-8A63-8E3A0CDC0BF1}" destId="{5D179AAE-3CF9-4504-83B4-BD7ECA3FA064}" srcOrd="17" destOrd="0" presId="urn:microsoft.com/office/officeart/2009/3/layout/RandomtoResultProcess"/>
    <dgm:cxn modelId="{DC79C689-B5CA-435D-AD3F-B4F62AAF33CD}" type="presParOf" srcId="{D7F7CA0E-3129-4AC8-8A63-8E3A0CDC0BF1}" destId="{3B8F100E-0A83-494A-AE17-02A38A3A0383}" srcOrd="18" destOrd="0" presId="urn:microsoft.com/office/officeart/2009/3/layout/RandomtoResultProcess"/>
    <dgm:cxn modelId="{CA802690-D8CE-4A6C-AE63-F4D89F08BC72}" type="presParOf" srcId="{D7F7CA0E-3129-4AC8-8A63-8E3A0CDC0BF1}" destId="{4CD0871F-5CC7-4408-97F0-2827B2D05654}" srcOrd="19" destOrd="0" presId="urn:microsoft.com/office/officeart/2009/3/layout/RandomtoResultProcess"/>
    <dgm:cxn modelId="{626A4D4B-F338-4688-BB47-C71587F40128}" type="presParOf" srcId="{59C44A39-997F-43C0-AACD-F0C42C5382C5}" destId="{C1D43644-391A-440F-9D98-D60D69C1153A}" srcOrd="1" destOrd="0" presId="urn:microsoft.com/office/officeart/2009/3/layout/RandomtoResultProcess"/>
    <dgm:cxn modelId="{CA706254-83F4-4BD6-AC80-950897E752EB}" type="presParOf" srcId="{C1D43644-391A-440F-9D98-D60D69C1153A}" destId="{638CFCFC-DE12-4A93-9F6F-7DA3E13F139E}" srcOrd="0" destOrd="0" presId="urn:microsoft.com/office/officeart/2009/3/layout/RandomtoResultProcess"/>
    <dgm:cxn modelId="{31E16B2E-A953-4B1C-ADDC-FEE179FF875C}" type="presParOf" srcId="{C1D43644-391A-440F-9D98-D60D69C1153A}" destId="{78324849-9956-462E-BD88-DAF04C95FEFC}" srcOrd="1" destOrd="0" presId="urn:microsoft.com/office/officeart/2009/3/layout/RandomtoResultProcess"/>
    <dgm:cxn modelId="{A5035BE2-8A4E-479C-8AA7-F188BA6DDFDC}" type="presParOf" srcId="{59C44A39-997F-43C0-AACD-F0C42C5382C5}" destId="{D6AA8FFB-F5EB-4284-A2D0-7C085729A9D8}" srcOrd="2" destOrd="0" presId="urn:microsoft.com/office/officeart/2009/3/layout/RandomtoResultProcess"/>
    <dgm:cxn modelId="{B3B7705C-4E49-474B-9415-B200FCB03622}" type="presParOf" srcId="{59C44A39-997F-43C0-AACD-F0C42C5382C5}" destId="{634D30BF-809A-43AE-AAD7-FAA4A174557E}" srcOrd="3" destOrd="0" presId="urn:microsoft.com/office/officeart/2009/3/layout/RandomtoResultProcess"/>
    <dgm:cxn modelId="{8C57F30D-91F3-4C46-9567-6A9FC9E2757F}" type="presParOf" srcId="{634D30BF-809A-43AE-AAD7-FAA4A174557E}" destId="{604311DF-4748-4916-A979-D07120A7DFE7}" srcOrd="0" destOrd="0" presId="urn:microsoft.com/office/officeart/2009/3/layout/RandomtoResultProcess"/>
    <dgm:cxn modelId="{60FD2915-FE6C-4C02-9D3A-9151E4272433}" type="presParOf" srcId="{634D30BF-809A-43AE-AAD7-FAA4A174557E}" destId="{65D37889-D656-4EAC-BDF0-138B6BC59519}" srcOrd="1" destOrd="0" presId="urn:microsoft.com/office/officeart/2009/3/layout/RandomtoResultProcess"/>
    <dgm:cxn modelId="{B74F1513-FBAA-4F34-8DD7-B2E496A34DD3}" type="presParOf" srcId="{59C44A39-997F-43C0-AACD-F0C42C5382C5}" destId="{1CAFB83D-3C12-4CDC-892F-EAEEBDB50159}" srcOrd="4" destOrd="0" presId="urn:microsoft.com/office/officeart/2009/3/layout/RandomtoResultProcess"/>
    <dgm:cxn modelId="{4CA38687-6DE5-4A15-8977-E41DF1F2B913}" type="presParOf" srcId="{1CAFB83D-3C12-4CDC-892F-EAEEBDB50159}" destId="{94892CAB-1B94-451C-87BB-4862501F2717}" srcOrd="0" destOrd="0" presId="urn:microsoft.com/office/officeart/2009/3/layout/RandomtoResultProcess"/>
    <dgm:cxn modelId="{4E4834A6-146E-4652-9FBA-2F534E6B05D1}" type="presParOf" srcId="{1CAFB83D-3C12-4CDC-892F-EAEEBDB50159}" destId="{F04F7C6C-FC79-431D-8504-AB0A1DE9A5F7}" srcOrd="1" destOrd="0" presId="urn:microsoft.com/office/officeart/2009/3/layout/RandomtoResultProcess"/>
    <dgm:cxn modelId="{BECF91A9-3276-4147-9C5F-D9BB93CE1091}" type="presParOf" srcId="{1CAFB83D-3C12-4CDC-892F-EAEEBDB50159}" destId="{10AB96EB-A61E-4AFC-9CC0-C3CEEC80146A}"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D80008-2B70-4340-BB1A-94AAFD700D1A}" type="doc">
      <dgm:prSet loTypeId="urn:microsoft.com/office/officeart/2005/8/layout/venn1" loCatId="relationship" qsTypeId="urn:microsoft.com/office/officeart/2005/8/quickstyle/simple5" qsCatId="simple" csTypeId="urn:microsoft.com/office/officeart/2005/8/colors/accent1_5" csCatId="accent1" phldr="1"/>
      <dgm:spPr/>
    </dgm:pt>
    <dgm:pt modelId="{72F535B2-5D8F-4273-89E7-5B5D35957C5A}">
      <dgm:prSet phldrT="[Texto]" custT="1"/>
      <dgm:spPr/>
      <dgm:t>
        <a:bodyPr/>
        <a:lstStyle/>
        <a:p>
          <a:r>
            <a:rPr lang="en-US" sz="1900" noProof="0" dirty="0" smtClean="0"/>
            <a:t>Internal Functioning Risks</a:t>
          </a:r>
          <a:endParaRPr lang="en-US" sz="1900" noProof="0" dirty="0"/>
        </a:p>
      </dgm:t>
    </dgm:pt>
    <dgm:pt modelId="{8162C163-089D-4338-B8E4-330D0D0C0A3F}" type="parTrans" cxnId="{123AFAE9-9096-451F-9C2E-DDCA4DC7DF42}">
      <dgm:prSet/>
      <dgm:spPr/>
      <dgm:t>
        <a:bodyPr/>
        <a:lstStyle/>
        <a:p>
          <a:endParaRPr lang="en-US" sz="1900" noProof="0" dirty="0"/>
        </a:p>
      </dgm:t>
    </dgm:pt>
    <dgm:pt modelId="{6BF2695F-93E9-4930-B29A-217D5CD3FDF8}" type="sibTrans" cxnId="{123AFAE9-9096-451F-9C2E-DDCA4DC7DF42}">
      <dgm:prSet/>
      <dgm:spPr/>
      <dgm:t>
        <a:bodyPr/>
        <a:lstStyle/>
        <a:p>
          <a:endParaRPr lang="en-US" sz="1900" noProof="0" dirty="0"/>
        </a:p>
      </dgm:t>
    </dgm:pt>
    <dgm:pt modelId="{953452CC-AA9D-4F52-9318-9348A3EBB596}" type="pres">
      <dgm:prSet presAssocID="{9FD80008-2B70-4340-BB1A-94AAFD700D1A}" presName="compositeShape" presStyleCnt="0">
        <dgm:presLayoutVars>
          <dgm:chMax val="7"/>
          <dgm:dir/>
          <dgm:resizeHandles val="exact"/>
        </dgm:presLayoutVars>
      </dgm:prSet>
      <dgm:spPr/>
    </dgm:pt>
    <dgm:pt modelId="{A464F5DE-B230-4540-804C-60789CB5D1B4}" type="pres">
      <dgm:prSet presAssocID="{72F535B2-5D8F-4273-89E7-5B5D35957C5A}" presName="circ1TxSh" presStyleLbl="vennNode1" presStyleIdx="0" presStyleCnt="1"/>
      <dgm:spPr/>
      <dgm:t>
        <a:bodyPr/>
        <a:lstStyle/>
        <a:p>
          <a:endParaRPr lang="es-ES"/>
        </a:p>
      </dgm:t>
    </dgm:pt>
  </dgm:ptLst>
  <dgm:cxnLst>
    <dgm:cxn modelId="{123AFAE9-9096-451F-9C2E-DDCA4DC7DF42}" srcId="{9FD80008-2B70-4340-BB1A-94AAFD700D1A}" destId="{72F535B2-5D8F-4273-89E7-5B5D35957C5A}" srcOrd="0" destOrd="0" parTransId="{8162C163-089D-4338-B8E4-330D0D0C0A3F}" sibTransId="{6BF2695F-93E9-4930-B29A-217D5CD3FDF8}"/>
    <dgm:cxn modelId="{FE9B3909-B233-4CAB-92EA-107DF6CA8E92}" type="presOf" srcId="{9FD80008-2B70-4340-BB1A-94AAFD700D1A}" destId="{953452CC-AA9D-4F52-9318-9348A3EBB596}" srcOrd="0" destOrd="0" presId="urn:microsoft.com/office/officeart/2005/8/layout/venn1"/>
    <dgm:cxn modelId="{C7295841-92EB-4637-AB33-57D623BACC8F}" type="presOf" srcId="{72F535B2-5D8F-4273-89E7-5B5D35957C5A}" destId="{A464F5DE-B230-4540-804C-60789CB5D1B4}" srcOrd="0" destOrd="0" presId="urn:microsoft.com/office/officeart/2005/8/layout/venn1"/>
    <dgm:cxn modelId="{D0048A47-8503-4994-B578-6F0FF29A9596}" type="presParOf" srcId="{953452CC-AA9D-4F52-9318-9348A3EBB596}" destId="{A464F5DE-B230-4540-804C-60789CB5D1B4}"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0E858E-21B5-49F3-BA6A-ED8A240F7AA1}" type="doc">
      <dgm:prSet loTypeId="urn:microsoft.com/office/officeart/2005/8/layout/lProcess1" loCatId="process" qsTypeId="urn:microsoft.com/office/officeart/2005/8/quickstyle/simple5" qsCatId="simple" csTypeId="urn:microsoft.com/office/officeart/2005/8/colors/accent3_4" csCatId="accent3" phldr="1"/>
      <dgm:spPr/>
      <dgm:t>
        <a:bodyPr/>
        <a:lstStyle/>
        <a:p>
          <a:endParaRPr lang="es-MX"/>
        </a:p>
      </dgm:t>
    </dgm:pt>
    <dgm:pt modelId="{6C71FA4A-B699-44A6-AA04-E61B7B277289}">
      <dgm:prSet phldrT="[Texto]" custT="1"/>
      <dgm:spPr/>
      <dgm:t>
        <a:bodyPr/>
        <a:lstStyle/>
        <a:p>
          <a:r>
            <a:rPr lang="en-US" sz="3600" noProof="0" dirty="0" smtClean="0"/>
            <a:t>Draft versions</a:t>
          </a:r>
          <a:endParaRPr lang="en-US" sz="3600" noProof="0" dirty="0"/>
        </a:p>
      </dgm:t>
    </dgm:pt>
    <dgm:pt modelId="{9576E41F-FE01-409E-9715-884320702F5F}" type="parTrans" cxnId="{F3870488-310A-4503-95BC-7D4BB21BE10C}">
      <dgm:prSet/>
      <dgm:spPr/>
      <dgm:t>
        <a:bodyPr/>
        <a:lstStyle/>
        <a:p>
          <a:endParaRPr lang="en-US" noProof="0" dirty="0"/>
        </a:p>
      </dgm:t>
    </dgm:pt>
    <dgm:pt modelId="{D79F696F-3FB6-4DE8-8CB9-54128F821B2E}" type="sibTrans" cxnId="{F3870488-310A-4503-95BC-7D4BB21BE10C}">
      <dgm:prSet/>
      <dgm:spPr/>
      <dgm:t>
        <a:bodyPr/>
        <a:lstStyle/>
        <a:p>
          <a:endParaRPr lang="en-US" noProof="0" dirty="0"/>
        </a:p>
      </dgm:t>
    </dgm:pt>
    <dgm:pt modelId="{142F9BA1-CE73-43E2-B128-DAAA188A6614}">
      <dgm:prSet phldrT="[Texto]"/>
      <dgm:spPr/>
      <dgm:t>
        <a:bodyPr/>
        <a:lstStyle/>
        <a:p>
          <a:r>
            <a:rPr lang="en-US" b="0" noProof="0" dirty="0" smtClean="0">
              <a:effectLst>
                <a:outerShdw blurRad="38100" dist="38100" dir="2700000" algn="tl">
                  <a:srgbClr val="000000">
                    <a:alpha val="43137"/>
                  </a:srgbClr>
                </a:outerShdw>
              </a:effectLst>
            </a:rPr>
            <a:t>Risk Management Process in SAIs</a:t>
          </a:r>
          <a:endParaRPr lang="en-US" b="0" noProof="0" dirty="0" smtClean="0"/>
        </a:p>
      </dgm:t>
    </dgm:pt>
    <dgm:pt modelId="{21C5301C-5586-444F-A197-2AC04DCC332C}" type="parTrans" cxnId="{CB855FC6-6198-462D-9DE0-09131E26F4D4}">
      <dgm:prSet/>
      <dgm:spPr/>
      <dgm:t>
        <a:bodyPr/>
        <a:lstStyle/>
        <a:p>
          <a:endParaRPr lang="en-US" noProof="0" dirty="0"/>
        </a:p>
      </dgm:t>
    </dgm:pt>
    <dgm:pt modelId="{97B57974-C69E-4E6C-9C3B-796D95700A8E}" type="sibTrans" cxnId="{CB855FC6-6198-462D-9DE0-09131E26F4D4}">
      <dgm:prSet/>
      <dgm:spPr/>
      <dgm:t>
        <a:bodyPr/>
        <a:lstStyle/>
        <a:p>
          <a:endParaRPr lang="en-US" noProof="0" dirty="0"/>
        </a:p>
      </dgm:t>
    </dgm:pt>
    <dgm:pt modelId="{00610981-E7D5-4328-B014-23F302EEE4B3}">
      <dgm:prSet phldrT="[Texto]"/>
      <dgm:spPr/>
      <dgm:t>
        <a:bodyPr/>
        <a:lstStyle/>
        <a:p>
          <a:r>
            <a:rPr lang="en-US" noProof="0" dirty="0" smtClean="0">
              <a:effectLst>
                <a:outerShdw blurRad="38100" dist="38100" dir="2700000" algn="tl">
                  <a:srgbClr val="000000">
                    <a:alpha val="43137"/>
                  </a:srgbClr>
                </a:outerShdw>
              </a:effectLst>
            </a:rPr>
            <a:t>Risk Identification process in the public sector</a:t>
          </a:r>
          <a:endParaRPr lang="en-US" noProof="0" dirty="0">
            <a:effectLst>
              <a:outerShdw blurRad="38100" dist="38100" dir="2700000" algn="tl">
                <a:srgbClr val="000000">
                  <a:alpha val="43137"/>
                </a:srgbClr>
              </a:outerShdw>
            </a:effectLst>
          </a:endParaRPr>
        </a:p>
      </dgm:t>
    </dgm:pt>
    <dgm:pt modelId="{27426251-9993-4DA6-AAA2-FC0AA2594A8B}" type="sibTrans" cxnId="{3A539C0D-1BB6-4801-A998-D388C739CAAE}">
      <dgm:prSet/>
      <dgm:spPr/>
      <dgm:t>
        <a:bodyPr/>
        <a:lstStyle/>
        <a:p>
          <a:endParaRPr lang="es-MX"/>
        </a:p>
      </dgm:t>
    </dgm:pt>
    <dgm:pt modelId="{28D3142E-DF52-4AB4-917C-65A07C5EFA8F}" type="parTrans" cxnId="{3A539C0D-1BB6-4801-A998-D388C739CAAE}">
      <dgm:prSet/>
      <dgm:spPr/>
      <dgm:t>
        <a:bodyPr/>
        <a:lstStyle/>
        <a:p>
          <a:endParaRPr lang="es-MX"/>
        </a:p>
      </dgm:t>
    </dgm:pt>
    <dgm:pt modelId="{FB31A238-ADAA-4F8B-960E-56DF9C8A8A21}" type="pres">
      <dgm:prSet presAssocID="{170E858E-21B5-49F3-BA6A-ED8A240F7AA1}" presName="Name0" presStyleCnt="0">
        <dgm:presLayoutVars>
          <dgm:dir/>
          <dgm:animLvl val="lvl"/>
          <dgm:resizeHandles val="exact"/>
        </dgm:presLayoutVars>
      </dgm:prSet>
      <dgm:spPr/>
      <dgm:t>
        <a:bodyPr/>
        <a:lstStyle/>
        <a:p>
          <a:endParaRPr lang="es-ES"/>
        </a:p>
      </dgm:t>
    </dgm:pt>
    <dgm:pt modelId="{30DFE5B3-1A8B-429A-9878-6FA8B07A8CA3}" type="pres">
      <dgm:prSet presAssocID="{6C71FA4A-B699-44A6-AA04-E61B7B277289}" presName="vertFlow" presStyleCnt="0"/>
      <dgm:spPr/>
    </dgm:pt>
    <dgm:pt modelId="{56E3459A-653F-42B4-9B0A-9A9C462A42A1}" type="pres">
      <dgm:prSet presAssocID="{6C71FA4A-B699-44A6-AA04-E61B7B277289}" presName="header" presStyleLbl="node1" presStyleIdx="0" presStyleCnt="1"/>
      <dgm:spPr/>
      <dgm:t>
        <a:bodyPr/>
        <a:lstStyle/>
        <a:p>
          <a:endParaRPr lang="es-ES"/>
        </a:p>
      </dgm:t>
    </dgm:pt>
    <dgm:pt modelId="{FACD297F-1EBF-48A8-AF74-A8B6C79EF3EE}" type="pres">
      <dgm:prSet presAssocID="{21C5301C-5586-444F-A197-2AC04DCC332C}" presName="parTrans" presStyleLbl="sibTrans2D1" presStyleIdx="0" presStyleCnt="2"/>
      <dgm:spPr/>
      <dgm:t>
        <a:bodyPr/>
        <a:lstStyle/>
        <a:p>
          <a:endParaRPr lang="es-ES"/>
        </a:p>
      </dgm:t>
    </dgm:pt>
    <dgm:pt modelId="{198D350B-CF51-4CE4-B21D-692E143DDACC}" type="pres">
      <dgm:prSet presAssocID="{142F9BA1-CE73-43E2-B128-DAAA188A6614}" presName="child" presStyleLbl="alignAccFollowNode1" presStyleIdx="0" presStyleCnt="2">
        <dgm:presLayoutVars>
          <dgm:chMax val="0"/>
          <dgm:bulletEnabled val="1"/>
        </dgm:presLayoutVars>
      </dgm:prSet>
      <dgm:spPr/>
      <dgm:t>
        <a:bodyPr/>
        <a:lstStyle/>
        <a:p>
          <a:endParaRPr lang="es-MX"/>
        </a:p>
      </dgm:t>
    </dgm:pt>
    <dgm:pt modelId="{62D68D6E-ED07-4414-ADC1-3E5E7F971850}" type="pres">
      <dgm:prSet presAssocID="{97B57974-C69E-4E6C-9C3B-796D95700A8E}" presName="sibTrans" presStyleLbl="sibTrans2D1" presStyleIdx="1" presStyleCnt="2"/>
      <dgm:spPr/>
      <dgm:t>
        <a:bodyPr/>
        <a:lstStyle/>
        <a:p>
          <a:endParaRPr lang="es-ES"/>
        </a:p>
      </dgm:t>
    </dgm:pt>
    <dgm:pt modelId="{F4CBE6BF-C72D-4DDD-B904-5B3330DA806A}" type="pres">
      <dgm:prSet presAssocID="{00610981-E7D5-4328-B014-23F302EEE4B3}" presName="child" presStyleLbl="alignAccFollowNode1" presStyleIdx="1" presStyleCnt="2">
        <dgm:presLayoutVars>
          <dgm:chMax val="0"/>
          <dgm:bulletEnabled val="1"/>
        </dgm:presLayoutVars>
      </dgm:prSet>
      <dgm:spPr/>
      <dgm:t>
        <a:bodyPr/>
        <a:lstStyle/>
        <a:p>
          <a:endParaRPr lang="es-MX"/>
        </a:p>
      </dgm:t>
    </dgm:pt>
  </dgm:ptLst>
  <dgm:cxnLst>
    <dgm:cxn modelId="{06F415B4-868B-4401-9702-E2EAD8E34162}" type="presOf" srcId="{21C5301C-5586-444F-A197-2AC04DCC332C}" destId="{FACD297F-1EBF-48A8-AF74-A8B6C79EF3EE}" srcOrd="0" destOrd="0" presId="urn:microsoft.com/office/officeart/2005/8/layout/lProcess1"/>
    <dgm:cxn modelId="{3A539C0D-1BB6-4801-A998-D388C739CAAE}" srcId="{6C71FA4A-B699-44A6-AA04-E61B7B277289}" destId="{00610981-E7D5-4328-B014-23F302EEE4B3}" srcOrd="1" destOrd="0" parTransId="{28D3142E-DF52-4AB4-917C-65A07C5EFA8F}" sibTransId="{27426251-9993-4DA6-AAA2-FC0AA2594A8B}"/>
    <dgm:cxn modelId="{CB855FC6-6198-462D-9DE0-09131E26F4D4}" srcId="{6C71FA4A-B699-44A6-AA04-E61B7B277289}" destId="{142F9BA1-CE73-43E2-B128-DAAA188A6614}" srcOrd="0" destOrd="0" parTransId="{21C5301C-5586-444F-A197-2AC04DCC332C}" sibTransId="{97B57974-C69E-4E6C-9C3B-796D95700A8E}"/>
    <dgm:cxn modelId="{82DF8544-8A92-42EF-AED0-DDBC539BCAB3}" type="presOf" srcId="{170E858E-21B5-49F3-BA6A-ED8A240F7AA1}" destId="{FB31A238-ADAA-4F8B-960E-56DF9C8A8A21}" srcOrd="0" destOrd="0" presId="urn:microsoft.com/office/officeart/2005/8/layout/lProcess1"/>
    <dgm:cxn modelId="{6D9E1804-6ADB-48AC-81BA-A8A8540E1E2C}" type="presOf" srcId="{6C71FA4A-B699-44A6-AA04-E61B7B277289}" destId="{56E3459A-653F-42B4-9B0A-9A9C462A42A1}" srcOrd="0" destOrd="0" presId="urn:microsoft.com/office/officeart/2005/8/layout/lProcess1"/>
    <dgm:cxn modelId="{B797CA36-9DE2-49FF-ACF5-BB01E62BF6AE}" type="presOf" srcId="{97B57974-C69E-4E6C-9C3B-796D95700A8E}" destId="{62D68D6E-ED07-4414-ADC1-3E5E7F971850}" srcOrd="0" destOrd="0" presId="urn:microsoft.com/office/officeart/2005/8/layout/lProcess1"/>
    <dgm:cxn modelId="{11E46ADA-C6F9-4650-A229-7FE68C0A1993}" type="presOf" srcId="{142F9BA1-CE73-43E2-B128-DAAA188A6614}" destId="{198D350B-CF51-4CE4-B21D-692E143DDACC}" srcOrd="0" destOrd="0" presId="urn:microsoft.com/office/officeart/2005/8/layout/lProcess1"/>
    <dgm:cxn modelId="{3A7FA37F-E32C-4A48-AC8D-6D8DD6B30233}" type="presOf" srcId="{00610981-E7D5-4328-B014-23F302EEE4B3}" destId="{F4CBE6BF-C72D-4DDD-B904-5B3330DA806A}" srcOrd="0" destOrd="0" presId="urn:microsoft.com/office/officeart/2005/8/layout/lProcess1"/>
    <dgm:cxn modelId="{F3870488-310A-4503-95BC-7D4BB21BE10C}" srcId="{170E858E-21B5-49F3-BA6A-ED8A240F7AA1}" destId="{6C71FA4A-B699-44A6-AA04-E61B7B277289}" srcOrd="0" destOrd="0" parTransId="{9576E41F-FE01-409E-9715-884320702F5F}" sibTransId="{D79F696F-3FB6-4DE8-8CB9-54128F821B2E}"/>
    <dgm:cxn modelId="{45D31E2D-C782-4781-BFE2-26D2CA630CC6}" type="presParOf" srcId="{FB31A238-ADAA-4F8B-960E-56DF9C8A8A21}" destId="{30DFE5B3-1A8B-429A-9878-6FA8B07A8CA3}" srcOrd="0" destOrd="0" presId="urn:microsoft.com/office/officeart/2005/8/layout/lProcess1"/>
    <dgm:cxn modelId="{B585BD22-8F8C-4E28-9DD4-248B849C5A63}" type="presParOf" srcId="{30DFE5B3-1A8B-429A-9878-6FA8B07A8CA3}" destId="{56E3459A-653F-42B4-9B0A-9A9C462A42A1}" srcOrd="0" destOrd="0" presId="urn:microsoft.com/office/officeart/2005/8/layout/lProcess1"/>
    <dgm:cxn modelId="{080DF212-D530-4ED2-A293-D18EB53C2E75}" type="presParOf" srcId="{30DFE5B3-1A8B-429A-9878-6FA8B07A8CA3}" destId="{FACD297F-1EBF-48A8-AF74-A8B6C79EF3EE}" srcOrd="1" destOrd="0" presId="urn:microsoft.com/office/officeart/2005/8/layout/lProcess1"/>
    <dgm:cxn modelId="{268199F2-4C34-49D9-A605-147A530C60F4}" type="presParOf" srcId="{30DFE5B3-1A8B-429A-9878-6FA8B07A8CA3}" destId="{198D350B-CF51-4CE4-B21D-692E143DDACC}" srcOrd="2" destOrd="0" presId="urn:microsoft.com/office/officeart/2005/8/layout/lProcess1"/>
    <dgm:cxn modelId="{496A9EB9-42BE-4441-BB71-612C3487F32D}" type="presParOf" srcId="{30DFE5B3-1A8B-429A-9878-6FA8B07A8CA3}" destId="{62D68D6E-ED07-4414-ADC1-3E5E7F971850}" srcOrd="3" destOrd="0" presId="urn:microsoft.com/office/officeart/2005/8/layout/lProcess1"/>
    <dgm:cxn modelId="{0AACD318-E4B9-4B52-B5FC-E2C526F905D2}" type="presParOf" srcId="{30DFE5B3-1A8B-429A-9878-6FA8B07A8CA3}" destId="{F4CBE6BF-C72D-4DDD-B904-5B3330DA806A}"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1EA81A-2320-43A8-9E6A-D1C0BC511CB2}" type="doc">
      <dgm:prSet loTypeId="urn:microsoft.com/office/officeart/2005/8/layout/bProcess3" loCatId="process" qsTypeId="urn:microsoft.com/office/officeart/2005/8/quickstyle/3d1" qsCatId="3D" csTypeId="urn:microsoft.com/office/officeart/2005/8/colors/accent1_1" csCatId="accent1" phldr="1"/>
      <dgm:spPr/>
      <dgm:t>
        <a:bodyPr/>
        <a:lstStyle/>
        <a:p>
          <a:endParaRPr lang="es-MX"/>
        </a:p>
      </dgm:t>
    </dgm:pt>
    <dgm:pt modelId="{99011399-B1F4-435C-9A27-0890DCC630D7}">
      <dgm:prSet phldrT="[Texto]" custT="1"/>
      <dgm:spPr/>
      <dgm:t>
        <a:bodyPr/>
        <a:lstStyle/>
        <a:p>
          <a:r>
            <a:rPr lang="en-US" sz="1600" b="1" noProof="0" dirty="0" smtClean="0">
              <a:solidFill>
                <a:schemeClr val="tx2"/>
              </a:solidFill>
            </a:rPr>
            <a:t>1. Setting goals</a:t>
          </a:r>
          <a:endParaRPr lang="en-US" sz="1600" b="1" noProof="0" dirty="0">
            <a:solidFill>
              <a:schemeClr val="tx2"/>
            </a:solidFill>
          </a:endParaRPr>
        </a:p>
      </dgm:t>
    </dgm:pt>
    <dgm:pt modelId="{EBC1D3EF-EFA4-4EF4-946F-3BC3AD1385D1}" type="parTrans" cxnId="{80AD897E-8CE9-4119-BCFD-B16FED94B82A}">
      <dgm:prSet/>
      <dgm:spPr/>
      <dgm:t>
        <a:bodyPr/>
        <a:lstStyle/>
        <a:p>
          <a:endParaRPr lang="es-MX" sz="1800">
            <a:solidFill>
              <a:schemeClr val="tx2"/>
            </a:solidFill>
          </a:endParaRPr>
        </a:p>
      </dgm:t>
    </dgm:pt>
    <dgm:pt modelId="{5B67B4E8-8DE0-4E63-B7C3-E90231C80110}" type="sibTrans" cxnId="{80AD897E-8CE9-4119-BCFD-B16FED94B82A}">
      <dgm:prSet custT="1"/>
      <dgm:spPr/>
      <dgm:t>
        <a:bodyPr/>
        <a:lstStyle/>
        <a:p>
          <a:endParaRPr lang="es-MX" sz="1800">
            <a:solidFill>
              <a:schemeClr val="tx2"/>
            </a:solidFill>
          </a:endParaRPr>
        </a:p>
      </dgm:t>
    </dgm:pt>
    <dgm:pt modelId="{901FF2E8-C8E1-49A1-9512-447C918EE00B}">
      <dgm:prSet phldrT="[Texto]" custT="1"/>
      <dgm:spPr/>
      <dgm:t>
        <a:bodyPr/>
        <a:lstStyle/>
        <a:p>
          <a:r>
            <a:rPr lang="en-US" sz="1600" b="1" noProof="0" dirty="0" smtClean="0">
              <a:solidFill>
                <a:schemeClr val="tx2"/>
              </a:solidFill>
            </a:rPr>
            <a:t>2. Risk identification</a:t>
          </a:r>
          <a:endParaRPr lang="en-US" sz="1600" b="1" noProof="0" dirty="0">
            <a:solidFill>
              <a:schemeClr val="tx2"/>
            </a:solidFill>
          </a:endParaRPr>
        </a:p>
      </dgm:t>
    </dgm:pt>
    <dgm:pt modelId="{8B4B9225-5317-4136-A1D8-C8A8C25F61D4}" type="parTrans" cxnId="{D45BC5D6-4790-4DBA-AF4F-252B9303E8B1}">
      <dgm:prSet/>
      <dgm:spPr/>
      <dgm:t>
        <a:bodyPr/>
        <a:lstStyle/>
        <a:p>
          <a:endParaRPr lang="es-MX" sz="1800">
            <a:solidFill>
              <a:schemeClr val="tx2"/>
            </a:solidFill>
          </a:endParaRPr>
        </a:p>
      </dgm:t>
    </dgm:pt>
    <dgm:pt modelId="{A5382499-B736-489E-AF59-3D7F190956C4}" type="sibTrans" cxnId="{D45BC5D6-4790-4DBA-AF4F-252B9303E8B1}">
      <dgm:prSet custT="1"/>
      <dgm:spPr/>
      <dgm:t>
        <a:bodyPr/>
        <a:lstStyle/>
        <a:p>
          <a:endParaRPr lang="es-MX" sz="1800">
            <a:solidFill>
              <a:schemeClr val="tx2"/>
            </a:solidFill>
          </a:endParaRPr>
        </a:p>
      </dgm:t>
    </dgm:pt>
    <dgm:pt modelId="{B1159B4A-58CF-4C0B-A412-E0FCFD241B09}">
      <dgm:prSet phldrT="[Texto]" custT="1"/>
      <dgm:spPr/>
      <dgm:t>
        <a:bodyPr/>
        <a:lstStyle/>
        <a:p>
          <a:r>
            <a:rPr lang="en-US" sz="1600" b="1" noProof="0" dirty="0" smtClean="0">
              <a:solidFill>
                <a:schemeClr val="tx2"/>
              </a:solidFill>
            </a:rPr>
            <a:t>3. Risk classification</a:t>
          </a:r>
          <a:endParaRPr lang="en-US" sz="1600" b="1" noProof="0" dirty="0">
            <a:solidFill>
              <a:schemeClr val="tx2"/>
            </a:solidFill>
          </a:endParaRPr>
        </a:p>
      </dgm:t>
    </dgm:pt>
    <dgm:pt modelId="{5F5147A6-6D44-4122-A9E3-7C42648BFAA9}" type="parTrans" cxnId="{64663342-70F9-434A-A3F7-854066ED7F9E}">
      <dgm:prSet/>
      <dgm:spPr/>
      <dgm:t>
        <a:bodyPr/>
        <a:lstStyle/>
        <a:p>
          <a:endParaRPr lang="es-MX" sz="1800">
            <a:solidFill>
              <a:schemeClr val="tx2"/>
            </a:solidFill>
          </a:endParaRPr>
        </a:p>
      </dgm:t>
    </dgm:pt>
    <dgm:pt modelId="{02D93142-3194-47A1-81AE-875F550750A0}" type="sibTrans" cxnId="{64663342-70F9-434A-A3F7-854066ED7F9E}">
      <dgm:prSet custT="1"/>
      <dgm:spPr/>
      <dgm:t>
        <a:bodyPr/>
        <a:lstStyle/>
        <a:p>
          <a:endParaRPr lang="es-MX" sz="1800">
            <a:solidFill>
              <a:schemeClr val="tx2"/>
            </a:solidFill>
          </a:endParaRPr>
        </a:p>
      </dgm:t>
    </dgm:pt>
    <dgm:pt modelId="{CC4B6A7D-FBCC-4BD2-8328-6622E3C88BDE}">
      <dgm:prSet phldrT="[Texto]" custT="1"/>
      <dgm:spPr/>
      <dgm:t>
        <a:bodyPr/>
        <a:lstStyle/>
        <a:p>
          <a:r>
            <a:rPr lang="en-US" sz="1600" b="1" noProof="0" dirty="0" smtClean="0">
              <a:solidFill>
                <a:schemeClr val="tx2"/>
              </a:solidFill>
            </a:rPr>
            <a:t>4. Risk evaluation</a:t>
          </a:r>
          <a:endParaRPr lang="en-US" sz="1600" b="1" noProof="0" dirty="0">
            <a:solidFill>
              <a:schemeClr val="tx2"/>
            </a:solidFill>
          </a:endParaRPr>
        </a:p>
      </dgm:t>
    </dgm:pt>
    <dgm:pt modelId="{4D0A04A1-3B60-439F-958C-CEC993CCA132}" type="parTrans" cxnId="{9CB3A0F6-6CB6-4362-BE80-1A18F9EB433F}">
      <dgm:prSet/>
      <dgm:spPr/>
      <dgm:t>
        <a:bodyPr/>
        <a:lstStyle/>
        <a:p>
          <a:endParaRPr lang="es-MX" sz="1800">
            <a:solidFill>
              <a:schemeClr val="tx2"/>
            </a:solidFill>
          </a:endParaRPr>
        </a:p>
      </dgm:t>
    </dgm:pt>
    <dgm:pt modelId="{306EB568-0E3C-4554-BB60-0BC1C8D10160}" type="sibTrans" cxnId="{9CB3A0F6-6CB6-4362-BE80-1A18F9EB433F}">
      <dgm:prSet custT="1"/>
      <dgm:spPr/>
      <dgm:t>
        <a:bodyPr/>
        <a:lstStyle/>
        <a:p>
          <a:endParaRPr lang="es-MX" sz="1800">
            <a:solidFill>
              <a:schemeClr val="tx2"/>
            </a:solidFill>
          </a:endParaRPr>
        </a:p>
      </dgm:t>
    </dgm:pt>
    <dgm:pt modelId="{586A0AF1-BE2E-4D09-9E5D-AF9EAFB70FFC}">
      <dgm:prSet phldrT="[Texto]" custT="1"/>
      <dgm:spPr/>
      <dgm:t>
        <a:bodyPr/>
        <a:lstStyle/>
        <a:p>
          <a:r>
            <a:rPr lang="en-US" sz="1600" b="1" noProof="0" dirty="0" smtClean="0">
              <a:solidFill>
                <a:schemeClr val="tx2"/>
              </a:solidFill>
            </a:rPr>
            <a:t>5. Risk prioritization</a:t>
          </a:r>
          <a:endParaRPr lang="en-US" sz="1600" b="1" noProof="0" dirty="0">
            <a:solidFill>
              <a:schemeClr val="tx2"/>
            </a:solidFill>
          </a:endParaRPr>
        </a:p>
      </dgm:t>
    </dgm:pt>
    <dgm:pt modelId="{8A57DA02-9544-4097-BD3A-960083A762BA}" type="parTrans" cxnId="{B58C4850-886A-44D1-91E5-45909977E438}">
      <dgm:prSet/>
      <dgm:spPr/>
      <dgm:t>
        <a:bodyPr/>
        <a:lstStyle/>
        <a:p>
          <a:endParaRPr lang="es-MX" sz="1800">
            <a:solidFill>
              <a:schemeClr val="tx2"/>
            </a:solidFill>
          </a:endParaRPr>
        </a:p>
      </dgm:t>
    </dgm:pt>
    <dgm:pt modelId="{85B147C2-6124-4226-BC7C-69AF9A7FBF84}" type="sibTrans" cxnId="{B58C4850-886A-44D1-91E5-45909977E438}">
      <dgm:prSet custT="1"/>
      <dgm:spPr/>
      <dgm:t>
        <a:bodyPr/>
        <a:lstStyle/>
        <a:p>
          <a:endParaRPr lang="es-MX" sz="1800">
            <a:solidFill>
              <a:schemeClr val="tx2"/>
            </a:solidFill>
          </a:endParaRPr>
        </a:p>
      </dgm:t>
    </dgm:pt>
    <dgm:pt modelId="{56F99D06-6448-4505-AA41-2FF19F1A8FEF}">
      <dgm:prSet phldrT="[Texto]" custT="1"/>
      <dgm:spPr/>
      <dgm:t>
        <a:bodyPr/>
        <a:lstStyle/>
        <a:p>
          <a:r>
            <a:rPr lang="en-US" sz="1600" b="1" noProof="0" dirty="0" smtClean="0">
              <a:solidFill>
                <a:schemeClr val="tx2"/>
              </a:solidFill>
            </a:rPr>
            <a:t>6. Control Evaluation</a:t>
          </a:r>
          <a:endParaRPr lang="en-US" sz="1600" b="1" noProof="0" dirty="0">
            <a:solidFill>
              <a:schemeClr val="tx2"/>
            </a:solidFill>
          </a:endParaRPr>
        </a:p>
      </dgm:t>
    </dgm:pt>
    <dgm:pt modelId="{35315660-38F8-4B56-938A-5F53C764A09F}" type="parTrans" cxnId="{9996EA9A-9C21-44F8-AEE8-541A77B03CC3}">
      <dgm:prSet/>
      <dgm:spPr/>
      <dgm:t>
        <a:bodyPr/>
        <a:lstStyle/>
        <a:p>
          <a:endParaRPr lang="es-MX" sz="1800">
            <a:solidFill>
              <a:schemeClr val="tx2"/>
            </a:solidFill>
          </a:endParaRPr>
        </a:p>
      </dgm:t>
    </dgm:pt>
    <dgm:pt modelId="{E3AA0FAD-E617-44D7-9CAE-506FD95E89B9}" type="sibTrans" cxnId="{9996EA9A-9C21-44F8-AEE8-541A77B03CC3}">
      <dgm:prSet custT="1"/>
      <dgm:spPr/>
      <dgm:t>
        <a:bodyPr/>
        <a:lstStyle/>
        <a:p>
          <a:endParaRPr lang="es-MX" sz="1800">
            <a:solidFill>
              <a:schemeClr val="tx2"/>
            </a:solidFill>
          </a:endParaRPr>
        </a:p>
      </dgm:t>
    </dgm:pt>
    <dgm:pt modelId="{B660105B-D8C0-4E4F-A1A5-A746332DBB2D}">
      <dgm:prSet phldrT="[Texto]" custT="1"/>
      <dgm:spPr/>
      <dgm:t>
        <a:bodyPr/>
        <a:lstStyle/>
        <a:p>
          <a:r>
            <a:rPr lang="en-US" sz="1600" b="1" noProof="0" dirty="0" smtClean="0">
              <a:solidFill>
                <a:schemeClr val="tx2"/>
              </a:solidFill>
            </a:rPr>
            <a:t>7. Risk response</a:t>
          </a:r>
          <a:endParaRPr lang="en-US" sz="1600" b="1" noProof="0" dirty="0">
            <a:solidFill>
              <a:schemeClr val="tx2"/>
            </a:solidFill>
          </a:endParaRPr>
        </a:p>
      </dgm:t>
    </dgm:pt>
    <dgm:pt modelId="{E50FA30E-FC94-4959-A380-11415C6373AC}" type="parTrans" cxnId="{3A56394D-F017-4D2D-8B1B-0A758288F8CA}">
      <dgm:prSet/>
      <dgm:spPr/>
      <dgm:t>
        <a:bodyPr/>
        <a:lstStyle/>
        <a:p>
          <a:endParaRPr lang="es-MX" sz="1800">
            <a:solidFill>
              <a:schemeClr val="tx2"/>
            </a:solidFill>
          </a:endParaRPr>
        </a:p>
      </dgm:t>
    </dgm:pt>
    <dgm:pt modelId="{4613BBC1-547E-40D8-BACD-BD78553440FA}" type="sibTrans" cxnId="{3A56394D-F017-4D2D-8B1B-0A758288F8CA}">
      <dgm:prSet custT="1"/>
      <dgm:spPr/>
      <dgm:t>
        <a:bodyPr/>
        <a:lstStyle/>
        <a:p>
          <a:endParaRPr lang="es-MX" sz="1800">
            <a:solidFill>
              <a:schemeClr val="tx2"/>
            </a:solidFill>
          </a:endParaRPr>
        </a:p>
      </dgm:t>
    </dgm:pt>
    <dgm:pt modelId="{77A85F7B-3592-492E-92BE-0E0B8C7F2452}">
      <dgm:prSet phldrT="[Texto]" custT="1"/>
      <dgm:spPr/>
      <dgm:t>
        <a:bodyPr/>
        <a:lstStyle/>
        <a:p>
          <a:r>
            <a:rPr lang="en-US" sz="1600" b="1" noProof="0" dirty="0" smtClean="0">
              <a:solidFill>
                <a:schemeClr val="tx2"/>
              </a:solidFill>
            </a:rPr>
            <a:t>8. Report to the Head</a:t>
          </a:r>
          <a:endParaRPr lang="en-US" sz="1600" b="1" noProof="0" dirty="0">
            <a:solidFill>
              <a:schemeClr val="tx2"/>
            </a:solidFill>
          </a:endParaRPr>
        </a:p>
      </dgm:t>
    </dgm:pt>
    <dgm:pt modelId="{7C76DC22-4CA7-4154-85CA-4EBAEE8441AC}" type="parTrans" cxnId="{9FFF179A-5AF1-4853-840D-D3E9C500B484}">
      <dgm:prSet/>
      <dgm:spPr/>
      <dgm:t>
        <a:bodyPr/>
        <a:lstStyle/>
        <a:p>
          <a:endParaRPr lang="es-MX" sz="1800">
            <a:solidFill>
              <a:schemeClr val="tx2"/>
            </a:solidFill>
          </a:endParaRPr>
        </a:p>
      </dgm:t>
    </dgm:pt>
    <dgm:pt modelId="{48F37B6A-236A-45E7-BD87-43CF5CE1AF03}" type="sibTrans" cxnId="{9FFF179A-5AF1-4853-840D-D3E9C500B484}">
      <dgm:prSet/>
      <dgm:spPr/>
      <dgm:t>
        <a:bodyPr/>
        <a:lstStyle/>
        <a:p>
          <a:endParaRPr lang="es-MX" sz="1800">
            <a:solidFill>
              <a:schemeClr val="tx2"/>
            </a:solidFill>
          </a:endParaRPr>
        </a:p>
      </dgm:t>
    </dgm:pt>
    <dgm:pt modelId="{62F28BC5-6E94-4C2C-BCD2-EC89FA23A6EE}" type="pres">
      <dgm:prSet presAssocID="{CF1EA81A-2320-43A8-9E6A-D1C0BC511CB2}" presName="Name0" presStyleCnt="0">
        <dgm:presLayoutVars>
          <dgm:dir/>
          <dgm:resizeHandles val="exact"/>
        </dgm:presLayoutVars>
      </dgm:prSet>
      <dgm:spPr/>
      <dgm:t>
        <a:bodyPr/>
        <a:lstStyle/>
        <a:p>
          <a:endParaRPr lang="es-ES"/>
        </a:p>
      </dgm:t>
    </dgm:pt>
    <dgm:pt modelId="{110433C2-C692-49ED-9B89-FDBF478EF20D}" type="pres">
      <dgm:prSet presAssocID="{99011399-B1F4-435C-9A27-0890DCC630D7}" presName="node" presStyleLbl="node1" presStyleIdx="0" presStyleCnt="8">
        <dgm:presLayoutVars>
          <dgm:bulletEnabled val="1"/>
        </dgm:presLayoutVars>
      </dgm:prSet>
      <dgm:spPr/>
      <dgm:t>
        <a:bodyPr/>
        <a:lstStyle/>
        <a:p>
          <a:endParaRPr lang="es-ES"/>
        </a:p>
      </dgm:t>
    </dgm:pt>
    <dgm:pt modelId="{72AE5DC3-A47E-4427-8DD9-B9CA2F0A3B95}" type="pres">
      <dgm:prSet presAssocID="{5B67B4E8-8DE0-4E63-B7C3-E90231C80110}" presName="sibTrans" presStyleLbl="sibTrans1D1" presStyleIdx="0" presStyleCnt="7"/>
      <dgm:spPr/>
      <dgm:t>
        <a:bodyPr/>
        <a:lstStyle/>
        <a:p>
          <a:endParaRPr lang="es-ES"/>
        </a:p>
      </dgm:t>
    </dgm:pt>
    <dgm:pt modelId="{0EB21BE3-CB48-43B5-9FAD-2122E0EB90DF}" type="pres">
      <dgm:prSet presAssocID="{5B67B4E8-8DE0-4E63-B7C3-E90231C80110}" presName="connectorText" presStyleLbl="sibTrans1D1" presStyleIdx="0" presStyleCnt="7"/>
      <dgm:spPr/>
      <dgm:t>
        <a:bodyPr/>
        <a:lstStyle/>
        <a:p>
          <a:endParaRPr lang="es-ES"/>
        </a:p>
      </dgm:t>
    </dgm:pt>
    <dgm:pt modelId="{CB2B1805-C00F-4AB1-9C96-0C60C817B1F8}" type="pres">
      <dgm:prSet presAssocID="{901FF2E8-C8E1-49A1-9512-447C918EE00B}" presName="node" presStyleLbl="node1" presStyleIdx="1" presStyleCnt="8">
        <dgm:presLayoutVars>
          <dgm:bulletEnabled val="1"/>
        </dgm:presLayoutVars>
      </dgm:prSet>
      <dgm:spPr/>
      <dgm:t>
        <a:bodyPr/>
        <a:lstStyle/>
        <a:p>
          <a:endParaRPr lang="es-ES"/>
        </a:p>
      </dgm:t>
    </dgm:pt>
    <dgm:pt modelId="{1EF6D3E4-8FB8-4644-9919-B3B681733B07}" type="pres">
      <dgm:prSet presAssocID="{A5382499-B736-489E-AF59-3D7F190956C4}" presName="sibTrans" presStyleLbl="sibTrans1D1" presStyleIdx="1" presStyleCnt="7"/>
      <dgm:spPr/>
      <dgm:t>
        <a:bodyPr/>
        <a:lstStyle/>
        <a:p>
          <a:endParaRPr lang="es-ES"/>
        </a:p>
      </dgm:t>
    </dgm:pt>
    <dgm:pt modelId="{DE577C10-040D-4C02-8A73-ECA7744C76CD}" type="pres">
      <dgm:prSet presAssocID="{A5382499-B736-489E-AF59-3D7F190956C4}" presName="connectorText" presStyleLbl="sibTrans1D1" presStyleIdx="1" presStyleCnt="7"/>
      <dgm:spPr/>
      <dgm:t>
        <a:bodyPr/>
        <a:lstStyle/>
        <a:p>
          <a:endParaRPr lang="es-ES"/>
        </a:p>
      </dgm:t>
    </dgm:pt>
    <dgm:pt modelId="{36F84308-F27C-4985-ADFB-4CE5820D93AA}" type="pres">
      <dgm:prSet presAssocID="{B1159B4A-58CF-4C0B-A412-E0FCFD241B09}" presName="node" presStyleLbl="node1" presStyleIdx="2" presStyleCnt="8">
        <dgm:presLayoutVars>
          <dgm:bulletEnabled val="1"/>
        </dgm:presLayoutVars>
      </dgm:prSet>
      <dgm:spPr/>
      <dgm:t>
        <a:bodyPr/>
        <a:lstStyle/>
        <a:p>
          <a:endParaRPr lang="es-ES"/>
        </a:p>
      </dgm:t>
    </dgm:pt>
    <dgm:pt modelId="{7861C4B5-B826-4D8D-BCE4-1B573358279C}" type="pres">
      <dgm:prSet presAssocID="{02D93142-3194-47A1-81AE-875F550750A0}" presName="sibTrans" presStyleLbl="sibTrans1D1" presStyleIdx="2" presStyleCnt="7"/>
      <dgm:spPr/>
      <dgm:t>
        <a:bodyPr/>
        <a:lstStyle/>
        <a:p>
          <a:endParaRPr lang="es-ES"/>
        </a:p>
      </dgm:t>
    </dgm:pt>
    <dgm:pt modelId="{003EF37B-0754-496C-83F2-1EA195B25268}" type="pres">
      <dgm:prSet presAssocID="{02D93142-3194-47A1-81AE-875F550750A0}" presName="connectorText" presStyleLbl="sibTrans1D1" presStyleIdx="2" presStyleCnt="7"/>
      <dgm:spPr/>
      <dgm:t>
        <a:bodyPr/>
        <a:lstStyle/>
        <a:p>
          <a:endParaRPr lang="es-ES"/>
        </a:p>
      </dgm:t>
    </dgm:pt>
    <dgm:pt modelId="{BE721553-E965-4362-8D14-593674EF3360}" type="pres">
      <dgm:prSet presAssocID="{CC4B6A7D-FBCC-4BD2-8328-6622E3C88BDE}" presName="node" presStyleLbl="node1" presStyleIdx="3" presStyleCnt="8">
        <dgm:presLayoutVars>
          <dgm:bulletEnabled val="1"/>
        </dgm:presLayoutVars>
      </dgm:prSet>
      <dgm:spPr/>
      <dgm:t>
        <a:bodyPr/>
        <a:lstStyle/>
        <a:p>
          <a:endParaRPr lang="es-ES"/>
        </a:p>
      </dgm:t>
    </dgm:pt>
    <dgm:pt modelId="{9EF44125-9544-46CA-9246-BE22DA0DAD8E}" type="pres">
      <dgm:prSet presAssocID="{306EB568-0E3C-4554-BB60-0BC1C8D10160}" presName="sibTrans" presStyleLbl="sibTrans1D1" presStyleIdx="3" presStyleCnt="7"/>
      <dgm:spPr/>
      <dgm:t>
        <a:bodyPr/>
        <a:lstStyle/>
        <a:p>
          <a:endParaRPr lang="es-ES"/>
        </a:p>
      </dgm:t>
    </dgm:pt>
    <dgm:pt modelId="{BB0451A2-F2A3-4EE5-A0BB-60D6380099A9}" type="pres">
      <dgm:prSet presAssocID="{306EB568-0E3C-4554-BB60-0BC1C8D10160}" presName="connectorText" presStyleLbl="sibTrans1D1" presStyleIdx="3" presStyleCnt="7"/>
      <dgm:spPr/>
      <dgm:t>
        <a:bodyPr/>
        <a:lstStyle/>
        <a:p>
          <a:endParaRPr lang="es-ES"/>
        </a:p>
      </dgm:t>
    </dgm:pt>
    <dgm:pt modelId="{A91157AF-6FB2-4F5E-A2AF-21DD37C8864A}" type="pres">
      <dgm:prSet presAssocID="{586A0AF1-BE2E-4D09-9E5D-AF9EAFB70FFC}" presName="node" presStyleLbl="node1" presStyleIdx="4" presStyleCnt="8">
        <dgm:presLayoutVars>
          <dgm:bulletEnabled val="1"/>
        </dgm:presLayoutVars>
      </dgm:prSet>
      <dgm:spPr/>
      <dgm:t>
        <a:bodyPr/>
        <a:lstStyle/>
        <a:p>
          <a:endParaRPr lang="es-ES"/>
        </a:p>
      </dgm:t>
    </dgm:pt>
    <dgm:pt modelId="{0C157180-ACC4-4B59-8AE6-AFB4B0334827}" type="pres">
      <dgm:prSet presAssocID="{85B147C2-6124-4226-BC7C-69AF9A7FBF84}" presName="sibTrans" presStyleLbl="sibTrans1D1" presStyleIdx="4" presStyleCnt="7"/>
      <dgm:spPr/>
      <dgm:t>
        <a:bodyPr/>
        <a:lstStyle/>
        <a:p>
          <a:endParaRPr lang="es-ES"/>
        </a:p>
      </dgm:t>
    </dgm:pt>
    <dgm:pt modelId="{2388E5E9-A642-473C-9C9C-5F3CF11AA38B}" type="pres">
      <dgm:prSet presAssocID="{85B147C2-6124-4226-BC7C-69AF9A7FBF84}" presName="connectorText" presStyleLbl="sibTrans1D1" presStyleIdx="4" presStyleCnt="7"/>
      <dgm:spPr/>
      <dgm:t>
        <a:bodyPr/>
        <a:lstStyle/>
        <a:p>
          <a:endParaRPr lang="es-ES"/>
        </a:p>
      </dgm:t>
    </dgm:pt>
    <dgm:pt modelId="{440C34ED-6C20-4402-84F2-C1B94C1E8AB5}" type="pres">
      <dgm:prSet presAssocID="{56F99D06-6448-4505-AA41-2FF19F1A8FEF}" presName="node" presStyleLbl="node1" presStyleIdx="5" presStyleCnt="8">
        <dgm:presLayoutVars>
          <dgm:bulletEnabled val="1"/>
        </dgm:presLayoutVars>
      </dgm:prSet>
      <dgm:spPr/>
      <dgm:t>
        <a:bodyPr/>
        <a:lstStyle/>
        <a:p>
          <a:endParaRPr lang="es-ES"/>
        </a:p>
      </dgm:t>
    </dgm:pt>
    <dgm:pt modelId="{3E59BC05-8D0C-457C-A38E-6AFB27BE03F8}" type="pres">
      <dgm:prSet presAssocID="{E3AA0FAD-E617-44D7-9CAE-506FD95E89B9}" presName="sibTrans" presStyleLbl="sibTrans1D1" presStyleIdx="5" presStyleCnt="7"/>
      <dgm:spPr/>
      <dgm:t>
        <a:bodyPr/>
        <a:lstStyle/>
        <a:p>
          <a:endParaRPr lang="es-ES"/>
        </a:p>
      </dgm:t>
    </dgm:pt>
    <dgm:pt modelId="{1531F1CF-6E5D-48ED-B4EF-A4255B1DE139}" type="pres">
      <dgm:prSet presAssocID="{E3AA0FAD-E617-44D7-9CAE-506FD95E89B9}" presName="connectorText" presStyleLbl="sibTrans1D1" presStyleIdx="5" presStyleCnt="7"/>
      <dgm:spPr/>
      <dgm:t>
        <a:bodyPr/>
        <a:lstStyle/>
        <a:p>
          <a:endParaRPr lang="es-ES"/>
        </a:p>
      </dgm:t>
    </dgm:pt>
    <dgm:pt modelId="{F3EF6125-20BA-4590-A5FB-65E4C6AD43EE}" type="pres">
      <dgm:prSet presAssocID="{B660105B-D8C0-4E4F-A1A5-A746332DBB2D}" presName="node" presStyleLbl="node1" presStyleIdx="6" presStyleCnt="8">
        <dgm:presLayoutVars>
          <dgm:bulletEnabled val="1"/>
        </dgm:presLayoutVars>
      </dgm:prSet>
      <dgm:spPr/>
      <dgm:t>
        <a:bodyPr/>
        <a:lstStyle/>
        <a:p>
          <a:endParaRPr lang="es-ES"/>
        </a:p>
      </dgm:t>
    </dgm:pt>
    <dgm:pt modelId="{E700567E-495E-4BDD-8A3E-4EA0EAE7128F}" type="pres">
      <dgm:prSet presAssocID="{4613BBC1-547E-40D8-BACD-BD78553440FA}" presName="sibTrans" presStyleLbl="sibTrans1D1" presStyleIdx="6" presStyleCnt="7"/>
      <dgm:spPr/>
      <dgm:t>
        <a:bodyPr/>
        <a:lstStyle/>
        <a:p>
          <a:endParaRPr lang="es-ES"/>
        </a:p>
      </dgm:t>
    </dgm:pt>
    <dgm:pt modelId="{A2966E0E-856A-4535-A472-9FB4905CBEDE}" type="pres">
      <dgm:prSet presAssocID="{4613BBC1-547E-40D8-BACD-BD78553440FA}" presName="connectorText" presStyleLbl="sibTrans1D1" presStyleIdx="6" presStyleCnt="7"/>
      <dgm:spPr/>
      <dgm:t>
        <a:bodyPr/>
        <a:lstStyle/>
        <a:p>
          <a:endParaRPr lang="es-ES"/>
        </a:p>
      </dgm:t>
    </dgm:pt>
    <dgm:pt modelId="{93442A2F-56AC-494B-A5CF-3C69678F5A79}" type="pres">
      <dgm:prSet presAssocID="{77A85F7B-3592-492E-92BE-0E0B8C7F2452}" presName="node" presStyleLbl="node1" presStyleIdx="7" presStyleCnt="8">
        <dgm:presLayoutVars>
          <dgm:bulletEnabled val="1"/>
        </dgm:presLayoutVars>
      </dgm:prSet>
      <dgm:spPr/>
      <dgm:t>
        <a:bodyPr/>
        <a:lstStyle/>
        <a:p>
          <a:endParaRPr lang="es-ES"/>
        </a:p>
      </dgm:t>
    </dgm:pt>
  </dgm:ptLst>
  <dgm:cxnLst>
    <dgm:cxn modelId="{B018FB4D-E105-48A8-ADEB-9502558FC8E3}" type="presOf" srcId="{99011399-B1F4-435C-9A27-0890DCC630D7}" destId="{110433C2-C692-49ED-9B89-FDBF478EF20D}" srcOrd="0" destOrd="0" presId="urn:microsoft.com/office/officeart/2005/8/layout/bProcess3"/>
    <dgm:cxn modelId="{6A3304F9-A714-4F43-BFE0-B06FA1897E7D}" type="presOf" srcId="{B660105B-D8C0-4E4F-A1A5-A746332DBB2D}" destId="{F3EF6125-20BA-4590-A5FB-65E4C6AD43EE}" srcOrd="0" destOrd="0" presId="urn:microsoft.com/office/officeart/2005/8/layout/bProcess3"/>
    <dgm:cxn modelId="{9910B92B-1EAE-400E-BF96-6DD16315D23F}" type="presOf" srcId="{CC4B6A7D-FBCC-4BD2-8328-6622E3C88BDE}" destId="{BE721553-E965-4362-8D14-593674EF3360}" srcOrd="0" destOrd="0" presId="urn:microsoft.com/office/officeart/2005/8/layout/bProcess3"/>
    <dgm:cxn modelId="{A05EE6D1-034E-4DE9-B23D-5DAED0A05B17}" type="presOf" srcId="{4613BBC1-547E-40D8-BACD-BD78553440FA}" destId="{E700567E-495E-4BDD-8A3E-4EA0EAE7128F}" srcOrd="0" destOrd="0" presId="urn:microsoft.com/office/officeart/2005/8/layout/bProcess3"/>
    <dgm:cxn modelId="{CDA08FB6-04C7-4794-A001-10DB46BD6BE3}" type="presOf" srcId="{B1159B4A-58CF-4C0B-A412-E0FCFD241B09}" destId="{36F84308-F27C-4985-ADFB-4CE5820D93AA}" srcOrd="0" destOrd="0" presId="urn:microsoft.com/office/officeart/2005/8/layout/bProcess3"/>
    <dgm:cxn modelId="{F5C192CF-0434-45B1-B6FB-ECA980CD8210}" type="presOf" srcId="{5B67B4E8-8DE0-4E63-B7C3-E90231C80110}" destId="{0EB21BE3-CB48-43B5-9FAD-2122E0EB90DF}" srcOrd="1" destOrd="0" presId="urn:microsoft.com/office/officeart/2005/8/layout/bProcess3"/>
    <dgm:cxn modelId="{9FFF179A-5AF1-4853-840D-D3E9C500B484}" srcId="{CF1EA81A-2320-43A8-9E6A-D1C0BC511CB2}" destId="{77A85F7B-3592-492E-92BE-0E0B8C7F2452}" srcOrd="7" destOrd="0" parTransId="{7C76DC22-4CA7-4154-85CA-4EBAEE8441AC}" sibTransId="{48F37B6A-236A-45E7-BD87-43CF5CE1AF03}"/>
    <dgm:cxn modelId="{242DEDD8-8CFA-4514-AEBA-3271E32BEF84}" type="presOf" srcId="{306EB568-0E3C-4554-BB60-0BC1C8D10160}" destId="{9EF44125-9544-46CA-9246-BE22DA0DAD8E}" srcOrd="0" destOrd="0" presId="urn:microsoft.com/office/officeart/2005/8/layout/bProcess3"/>
    <dgm:cxn modelId="{9CB3A0F6-6CB6-4362-BE80-1A18F9EB433F}" srcId="{CF1EA81A-2320-43A8-9E6A-D1C0BC511CB2}" destId="{CC4B6A7D-FBCC-4BD2-8328-6622E3C88BDE}" srcOrd="3" destOrd="0" parTransId="{4D0A04A1-3B60-439F-958C-CEC993CCA132}" sibTransId="{306EB568-0E3C-4554-BB60-0BC1C8D10160}"/>
    <dgm:cxn modelId="{7C7BEA85-4DFA-4B67-8C17-FA91F65DA38E}" type="presOf" srcId="{A5382499-B736-489E-AF59-3D7F190956C4}" destId="{1EF6D3E4-8FB8-4644-9919-B3B681733B07}" srcOrd="0" destOrd="0" presId="urn:microsoft.com/office/officeart/2005/8/layout/bProcess3"/>
    <dgm:cxn modelId="{430E85F9-C4BD-4533-81FA-3A3C72CB9F78}" type="presOf" srcId="{A5382499-B736-489E-AF59-3D7F190956C4}" destId="{DE577C10-040D-4C02-8A73-ECA7744C76CD}" srcOrd="1" destOrd="0" presId="urn:microsoft.com/office/officeart/2005/8/layout/bProcess3"/>
    <dgm:cxn modelId="{4BFFFBCC-624C-4D67-BEA5-57D0E21E0DD1}" type="presOf" srcId="{02D93142-3194-47A1-81AE-875F550750A0}" destId="{7861C4B5-B826-4D8D-BCE4-1B573358279C}" srcOrd="0" destOrd="0" presId="urn:microsoft.com/office/officeart/2005/8/layout/bProcess3"/>
    <dgm:cxn modelId="{B58C4850-886A-44D1-91E5-45909977E438}" srcId="{CF1EA81A-2320-43A8-9E6A-D1C0BC511CB2}" destId="{586A0AF1-BE2E-4D09-9E5D-AF9EAFB70FFC}" srcOrd="4" destOrd="0" parTransId="{8A57DA02-9544-4097-BD3A-960083A762BA}" sibTransId="{85B147C2-6124-4226-BC7C-69AF9A7FBF84}"/>
    <dgm:cxn modelId="{80AD897E-8CE9-4119-BCFD-B16FED94B82A}" srcId="{CF1EA81A-2320-43A8-9E6A-D1C0BC511CB2}" destId="{99011399-B1F4-435C-9A27-0890DCC630D7}" srcOrd="0" destOrd="0" parTransId="{EBC1D3EF-EFA4-4EF4-946F-3BC3AD1385D1}" sibTransId="{5B67B4E8-8DE0-4E63-B7C3-E90231C80110}"/>
    <dgm:cxn modelId="{1AF74CEA-423C-4533-B210-9A8F88549223}" type="presOf" srcId="{77A85F7B-3592-492E-92BE-0E0B8C7F2452}" destId="{93442A2F-56AC-494B-A5CF-3C69678F5A79}" srcOrd="0" destOrd="0" presId="urn:microsoft.com/office/officeart/2005/8/layout/bProcess3"/>
    <dgm:cxn modelId="{ABFBCB39-C601-46D2-9060-37BEFAF2A734}" type="presOf" srcId="{901FF2E8-C8E1-49A1-9512-447C918EE00B}" destId="{CB2B1805-C00F-4AB1-9C96-0C60C817B1F8}" srcOrd="0" destOrd="0" presId="urn:microsoft.com/office/officeart/2005/8/layout/bProcess3"/>
    <dgm:cxn modelId="{3A56394D-F017-4D2D-8B1B-0A758288F8CA}" srcId="{CF1EA81A-2320-43A8-9E6A-D1C0BC511CB2}" destId="{B660105B-D8C0-4E4F-A1A5-A746332DBB2D}" srcOrd="6" destOrd="0" parTransId="{E50FA30E-FC94-4959-A380-11415C6373AC}" sibTransId="{4613BBC1-547E-40D8-BACD-BD78553440FA}"/>
    <dgm:cxn modelId="{86A86679-662E-4F04-A26B-6F0CF7C778A2}" type="presOf" srcId="{85B147C2-6124-4226-BC7C-69AF9A7FBF84}" destId="{2388E5E9-A642-473C-9C9C-5F3CF11AA38B}" srcOrd="1" destOrd="0" presId="urn:microsoft.com/office/officeart/2005/8/layout/bProcess3"/>
    <dgm:cxn modelId="{D45BC5D6-4790-4DBA-AF4F-252B9303E8B1}" srcId="{CF1EA81A-2320-43A8-9E6A-D1C0BC511CB2}" destId="{901FF2E8-C8E1-49A1-9512-447C918EE00B}" srcOrd="1" destOrd="0" parTransId="{8B4B9225-5317-4136-A1D8-C8A8C25F61D4}" sibTransId="{A5382499-B736-489E-AF59-3D7F190956C4}"/>
    <dgm:cxn modelId="{59C7ABB8-CEC2-4900-A90C-2481441AB1F0}" type="presOf" srcId="{CF1EA81A-2320-43A8-9E6A-D1C0BC511CB2}" destId="{62F28BC5-6E94-4C2C-BCD2-EC89FA23A6EE}" srcOrd="0" destOrd="0" presId="urn:microsoft.com/office/officeart/2005/8/layout/bProcess3"/>
    <dgm:cxn modelId="{B5D86099-8459-4DD6-9AF4-743907EEEE07}" type="presOf" srcId="{02D93142-3194-47A1-81AE-875F550750A0}" destId="{003EF37B-0754-496C-83F2-1EA195B25268}" srcOrd="1" destOrd="0" presId="urn:microsoft.com/office/officeart/2005/8/layout/bProcess3"/>
    <dgm:cxn modelId="{64663342-70F9-434A-A3F7-854066ED7F9E}" srcId="{CF1EA81A-2320-43A8-9E6A-D1C0BC511CB2}" destId="{B1159B4A-58CF-4C0B-A412-E0FCFD241B09}" srcOrd="2" destOrd="0" parTransId="{5F5147A6-6D44-4122-A9E3-7C42648BFAA9}" sibTransId="{02D93142-3194-47A1-81AE-875F550750A0}"/>
    <dgm:cxn modelId="{0745177A-9409-4C24-B751-1CA47399FD87}" type="presOf" srcId="{306EB568-0E3C-4554-BB60-0BC1C8D10160}" destId="{BB0451A2-F2A3-4EE5-A0BB-60D6380099A9}" srcOrd="1" destOrd="0" presId="urn:microsoft.com/office/officeart/2005/8/layout/bProcess3"/>
    <dgm:cxn modelId="{893F794E-EEF5-47CB-8AF8-6F913D7AC95C}" type="presOf" srcId="{5B67B4E8-8DE0-4E63-B7C3-E90231C80110}" destId="{72AE5DC3-A47E-4427-8DD9-B9CA2F0A3B95}" srcOrd="0" destOrd="0" presId="urn:microsoft.com/office/officeart/2005/8/layout/bProcess3"/>
    <dgm:cxn modelId="{F88E0827-962D-4A7E-B430-373C2466C5FC}" type="presOf" srcId="{4613BBC1-547E-40D8-BACD-BD78553440FA}" destId="{A2966E0E-856A-4535-A472-9FB4905CBEDE}" srcOrd="1" destOrd="0" presId="urn:microsoft.com/office/officeart/2005/8/layout/bProcess3"/>
    <dgm:cxn modelId="{530E5F32-A237-43B8-9F8B-C7576254ED56}" type="presOf" srcId="{85B147C2-6124-4226-BC7C-69AF9A7FBF84}" destId="{0C157180-ACC4-4B59-8AE6-AFB4B0334827}" srcOrd="0" destOrd="0" presId="urn:microsoft.com/office/officeart/2005/8/layout/bProcess3"/>
    <dgm:cxn modelId="{9996EA9A-9C21-44F8-AEE8-541A77B03CC3}" srcId="{CF1EA81A-2320-43A8-9E6A-D1C0BC511CB2}" destId="{56F99D06-6448-4505-AA41-2FF19F1A8FEF}" srcOrd="5" destOrd="0" parTransId="{35315660-38F8-4B56-938A-5F53C764A09F}" sibTransId="{E3AA0FAD-E617-44D7-9CAE-506FD95E89B9}"/>
    <dgm:cxn modelId="{33CD4932-725D-455A-934B-DA1EBE5248E3}" type="presOf" srcId="{56F99D06-6448-4505-AA41-2FF19F1A8FEF}" destId="{440C34ED-6C20-4402-84F2-C1B94C1E8AB5}" srcOrd="0" destOrd="0" presId="urn:microsoft.com/office/officeart/2005/8/layout/bProcess3"/>
    <dgm:cxn modelId="{C9F1CAC9-EAD8-4D21-BF7D-4C1D0C2DC525}" type="presOf" srcId="{586A0AF1-BE2E-4D09-9E5D-AF9EAFB70FFC}" destId="{A91157AF-6FB2-4F5E-A2AF-21DD37C8864A}" srcOrd="0" destOrd="0" presId="urn:microsoft.com/office/officeart/2005/8/layout/bProcess3"/>
    <dgm:cxn modelId="{B2D66429-1852-4C43-AC35-D56C5ECC92EC}" type="presOf" srcId="{E3AA0FAD-E617-44D7-9CAE-506FD95E89B9}" destId="{1531F1CF-6E5D-48ED-B4EF-A4255B1DE139}" srcOrd="1" destOrd="0" presId="urn:microsoft.com/office/officeart/2005/8/layout/bProcess3"/>
    <dgm:cxn modelId="{FC0B08A9-FD8C-4753-903D-3AC0745988E0}" type="presOf" srcId="{E3AA0FAD-E617-44D7-9CAE-506FD95E89B9}" destId="{3E59BC05-8D0C-457C-A38E-6AFB27BE03F8}" srcOrd="0" destOrd="0" presId="urn:microsoft.com/office/officeart/2005/8/layout/bProcess3"/>
    <dgm:cxn modelId="{2622F009-62E8-420F-9E0F-B19A53BCD769}" type="presParOf" srcId="{62F28BC5-6E94-4C2C-BCD2-EC89FA23A6EE}" destId="{110433C2-C692-49ED-9B89-FDBF478EF20D}" srcOrd="0" destOrd="0" presId="urn:microsoft.com/office/officeart/2005/8/layout/bProcess3"/>
    <dgm:cxn modelId="{FC6A30E0-9B3E-4743-BD39-A1F307DAE94A}" type="presParOf" srcId="{62F28BC5-6E94-4C2C-BCD2-EC89FA23A6EE}" destId="{72AE5DC3-A47E-4427-8DD9-B9CA2F0A3B95}" srcOrd="1" destOrd="0" presId="urn:microsoft.com/office/officeart/2005/8/layout/bProcess3"/>
    <dgm:cxn modelId="{9539FE76-6311-4748-8A8A-F8EF9C2006CA}" type="presParOf" srcId="{72AE5DC3-A47E-4427-8DD9-B9CA2F0A3B95}" destId="{0EB21BE3-CB48-43B5-9FAD-2122E0EB90DF}" srcOrd="0" destOrd="0" presId="urn:microsoft.com/office/officeart/2005/8/layout/bProcess3"/>
    <dgm:cxn modelId="{29735EFE-7CCE-4C20-9129-25C145877C01}" type="presParOf" srcId="{62F28BC5-6E94-4C2C-BCD2-EC89FA23A6EE}" destId="{CB2B1805-C00F-4AB1-9C96-0C60C817B1F8}" srcOrd="2" destOrd="0" presId="urn:microsoft.com/office/officeart/2005/8/layout/bProcess3"/>
    <dgm:cxn modelId="{9BC52F98-4587-4180-B897-5326A1D19AA2}" type="presParOf" srcId="{62F28BC5-6E94-4C2C-BCD2-EC89FA23A6EE}" destId="{1EF6D3E4-8FB8-4644-9919-B3B681733B07}" srcOrd="3" destOrd="0" presId="urn:microsoft.com/office/officeart/2005/8/layout/bProcess3"/>
    <dgm:cxn modelId="{13699564-785D-4597-9502-D8F0B45521F2}" type="presParOf" srcId="{1EF6D3E4-8FB8-4644-9919-B3B681733B07}" destId="{DE577C10-040D-4C02-8A73-ECA7744C76CD}" srcOrd="0" destOrd="0" presId="urn:microsoft.com/office/officeart/2005/8/layout/bProcess3"/>
    <dgm:cxn modelId="{6BA08BB6-28EF-4D08-B3EF-1AA1CC0D4423}" type="presParOf" srcId="{62F28BC5-6E94-4C2C-BCD2-EC89FA23A6EE}" destId="{36F84308-F27C-4985-ADFB-4CE5820D93AA}" srcOrd="4" destOrd="0" presId="urn:microsoft.com/office/officeart/2005/8/layout/bProcess3"/>
    <dgm:cxn modelId="{35D2C286-9B8C-4721-88A0-A7D2CB3EF769}" type="presParOf" srcId="{62F28BC5-6E94-4C2C-BCD2-EC89FA23A6EE}" destId="{7861C4B5-B826-4D8D-BCE4-1B573358279C}" srcOrd="5" destOrd="0" presId="urn:microsoft.com/office/officeart/2005/8/layout/bProcess3"/>
    <dgm:cxn modelId="{AA4A6130-9144-47D0-B185-2A4CF69BDF30}" type="presParOf" srcId="{7861C4B5-B826-4D8D-BCE4-1B573358279C}" destId="{003EF37B-0754-496C-83F2-1EA195B25268}" srcOrd="0" destOrd="0" presId="urn:microsoft.com/office/officeart/2005/8/layout/bProcess3"/>
    <dgm:cxn modelId="{EB4778CF-459F-4F48-B50E-E81F4D08BF02}" type="presParOf" srcId="{62F28BC5-6E94-4C2C-BCD2-EC89FA23A6EE}" destId="{BE721553-E965-4362-8D14-593674EF3360}" srcOrd="6" destOrd="0" presId="urn:microsoft.com/office/officeart/2005/8/layout/bProcess3"/>
    <dgm:cxn modelId="{D537C190-6F41-4CE1-97F4-ED87E42EB0F2}" type="presParOf" srcId="{62F28BC5-6E94-4C2C-BCD2-EC89FA23A6EE}" destId="{9EF44125-9544-46CA-9246-BE22DA0DAD8E}" srcOrd="7" destOrd="0" presId="urn:microsoft.com/office/officeart/2005/8/layout/bProcess3"/>
    <dgm:cxn modelId="{425223E0-AE37-47F2-A7FB-3FEDFF8D0986}" type="presParOf" srcId="{9EF44125-9544-46CA-9246-BE22DA0DAD8E}" destId="{BB0451A2-F2A3-4EE5-A0BB-60D6380099A9}" srcOrd="0" destOrd="0" presId="urn:microsoft.com/office/officeart/2005/8/layout/bProcess3"/>
    <dgm:cxn modelId="{00673485-8F94-48FD-BEC0-BB404ABF7655}" type="presParOf" srcId="{62F28BC5-6E94-4C2C-BCD2-EC89FA23A6EE}" destId="{A91157AF-6FB2-4F5E-A2AF-21DD37C8864A}" srcOrd="8" destOrd="0" presId="urn:microsoft.com/office/officeart/2005/8/layout/bProcess3"/>
    <dgm:cxn modelId="{7FEBA0BA-E721-4C07-950B-CCC49524DEB2}" type="presParOf" srcId="{62F28BC5-6E94-4C2C-BCD2-EC89FA23A6EE}" destId="{0C157180-ACC4-4B59-8AE6-AFB4B0334827}" srcOrd="9" destOrd="0" presId="urn:microsoft.com/office/officeart/2005/8/layout/bProcess3"/>
    <dgm:cxn modelId="{DC9B29A9-E393-4A0C-984B-6A7C49B61EC4}" type="presParOf" srcId="{0C157180-ACC4-4B59-8AE6-AFB4B0334827}" destId="{2388E5E9-A642-473C-9C9C-5F3CF11AA38B}" srcOrd="0" destOrd="0" presId="urn:microsoft.com/office/officeart/2005/8/layout/bProcess3"/>
    <dgm:cxn modelId="{4C87F874-4A91-4DAB-9F7E-8226CC659E30}" type="presParOf" srcId="{62F28BC5-6E94-4C2C-BCD2-EC89FA23A6EE}" destId="{440C34ED-6C20-4402-84F2-C1B94C1E8AB5}" srcOrd="10" destOrd="0" presId="urn:microsoft.com/office/officeart/2005/8/layout/bProcess3"/>
    <dgm:cxn modelId="{A37D55BE-D537-44B1-A2DF-0E4058064CDF}" type="presParOf" srcId="{62F28BC5-6E94-4C2C-BCD2-EC89FA23A6EE}" destId="{3E59BC05-8D0C-457C-A38E-6AFB27BE03F8}" srcOrd="11" destOrd="0" presId="urn:microsoft.com/office/officeart/2005/8/layout/bProcess3"/>
    <dgm:cxn modelId="{88E504B6-9C8D-4AC8-A101-D2431224CC61}" type="presParOf" srcId="{3E59BC05-8D0C-457C-A38E-6AFB27BE03F8}" destId="{1531F1CF-6E5D-48ED-B4EF-A4255B1DE139}" srcOrd="0" destOrd="0" presId="urn:microsoft.com/office/officeart/2005/8/layout/bProcess3"/>
    <dgm:cxn modelId="{1D3EA961-4DC1-440F-B0C7-12E0A18E2326}" type="presParOf" srcId="{62F28BC5-6E94-4C2C-BCD2-EC89FA23A6EE}" destId="{F3EF6125-20BA-4590-A5FB-65E4C6AD43EE}" srcOrd="12" destOrd="0" presId="urn:microsoft.com/office/officeart/2005/8/layout/bProcess3"/>
    <dgm:cxn modelId="{75A349D4-17BA-4D13-B299-8EE2D5347E43}" type="presParOf" srcId="{62F28BC5-6E94-4C2C-BCD2-EC89FA23A6EE}" destId="{E700567E-495E-4BDD-8A3E-4EA0EAE7128F}" srcOrd="13" destOrd="0" presId="urn:microsoft.com/office/officeart/2005/8/layout/bProcess3"/>
    <dgm:cxn modelId="{28B93608-FDB5-41CE-8B9B-9E69D6A40B4E}" type="presParOf" srcId="{E700567E-495E-4BDD-8A3E-4EA0EAE7128F}" destId="{A2966E0E-856A-4535-A472-9FB4905CBEDE}" srcOrd="0" destOrd="0" presId="urn:microsoft.com/office/officeart/2005/8/layout/bProcess3"/>
    <dgm:cxn modelId="{A1034EE2-9059-45CC-9586-B1BC5F99FE64}" type="presParOf" srcId="{62F28BC5-6E94-4C2C-BCD2-EC89FA23A6EE}" destId="{93442A2F-56AC-494B-A5CF-3C69678F5A79}"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1EA81A-2320-43A8-9E6A-D1C0BC511CB2}" type="doc">
      <dgm:prSet loTypeId="urn:microsoft.com/office/officeart/2005/8/layout/vProcess5" loCatId="process" qsTypeId="urn:microsoft.com/office/officeart/2005/8/quickstyle/3d1" qsCatId="3D" csTypeId="urn:microsoft.com/office/officeart/2005/8/colors/accent1_1" csCatId="accent1" phldr="1"/>
      <dgm:spPr/>
      <dgm:t>
        <a:bodyPr/>
        <a:lstStyle/>
        <a:p>
          <a:endParaRPr lang="es-MX"/>
        </a:p>
      </dgm:t>
    </dgm:pt>
    <dgm:pt modelId="{99011399-B1F4-435C-9A27-0890DCC630D7}">
      <dgm:prSet phldrT="[Texto]" custT="1"/>
      <dgm:spPr/>
      <dgm:t>
        <a:bodyPr/>
        <a:lstStyle/>
        <a:p>
          <a:r>
            <a:rPr lang="en-US" sz="1600" b="1" noProof="0" dirty="0" smtClean="0">
              <a:solidFill>
                <a:schemeClr val="tx2"/>
              </a:solidFill>
            </a:rPr>
            <a:t>Definition of Public Sector Risk Areas</a:t>
          </a:r>
          <a:endParaRPr lang="en-US" sz="1600" b="1" noProof="0" dirty="0">
            <a:solidFill>
              <a:schemeClr val="tx2"/>
            </a:solidFill>
          </a:endParaRPr>
        </a:p>
      </dgm:t>
    </dgm:pt>
    <dgm:pt modelId="{EBC1D3EF-EFA4-4EF4-946F-3BC3AD1385D1}" type="parTrans" cxnId="{80AD897E-8CE9-4119-BCFD-B16FED94B82A}">
      <dgm:prSet/>
      <dgm:spPr/>
      <dgm:t>
        <a:bodyPr/>
        <a:lstStyle/>
        <a:p>
          <a:endParaRPr lang="es-MX" sz="1800">
            <a:solidFill>
              <a:schemeClr val="tx2"/>
            </a:solidFill>
          </a:endParaRPr>
        </a:p>
      </dgm:t>
    </dgm:pt>
    <dgm:pt modelId="{5B67B4E8-8DE0-4E63-B7C3-E90231C80110}" type="sibTrans" cxnId="{80AD897E-8CE9-4119-BCFD-B16FED94B82A}">
      <dgm:prSet custT="1"/>
      <dgm:spPr/>
      <dgm:t>
        <a:bodyPr/>
        <a:lstStyle/>
        <a:p>
          <a:endParaRPr lang="es-MX" sz="1800">
            <a:solidFill>
              <a:schemeClr val="tx2"/>
            </a:solidFill>
          </a:endParaRPr>
        </a:p>
      </dgm:t>
    </dgm:pt>
    <dgm:pt modelId="{901FF2E8-C8E1-49A1-9512-447C918EE00B}">
      <dgm:prSet phldrT="[Texto]" custT="1"/>
      <dgm:spPr/>
      <dgm:t>
        <a:bodyPr/>
        <a:lstStyle/>
        <a:p>
          <a:r>
            <a:rPr lang="en-US" sz="1600" b="1" noProof="0" dirty="0" smtClean="0">
              <a:solidFill>
                <a:schemeClr val="tx2"/>
              </a:solidFill>
            </a:rPr>
            <a:t>Factors affecting Public Sector Risks</a:t>
          </a:r>
          <a:endParaRPr lang="en-US" sz="1600" b="1" noProof="0" dirty="0">
            <a:solidFill>
              <a:schemeClr val="tx2"/>
            </a:solidFill>
          </a:endParaRPr>
        </a:p>
      </dgm:t>
    </dgm:pt>
    <dgm:pt modelId="{8B4B9225-5317-4136-A1D8-C8A8C25F61D4}" type="parTrans" cxnId="{D45BC5D6-4790-4DBA-AF4F-252B9303E8B1}">
      <dgm:prSet/>
      <dgm:spPr/>
      <dgm:t>
        <a:bodyPr/>
        <a:lstStyle/>
        <a:p>
          <a:endParaRPr lang="es-MX" sz="1800">
            <a:solidFill>
              <a:schemeClr val="tx2"/>
            </a:solidFill>
          </a:endParaRPr>
        </a:p>
      </dgm:t>
    </dgm:pt>
    <dgm:pt modelId="{A5382499-B736-489E-AF59-3D7F190956C4}" type="sibTrans" cxnId="{D45BC5D6-4790-4DBA-AF4F-252B9303E8B1}">
      <dgm:prSet custT="1"/>
      <dgm:spPr/>
      <dgm:t>
        <a:bodyPr/>
        <a:lstStyle/>
        <a:p>
          <a:endParaRPr lang="es-MX" sz="1800">
            <a:solidFill>
              <a:schemeClr val="tx2"/>
            </a:solidFill>
          </a:endParaRPr>
        </a:p>
      </dgm:t>
    </dgm:pt>
    <dgm:pt modelId="{B1159B4A-58CF-4C0B-A412-E0FCFD241B09}">
      <dgm:prSet phldrT="[Texto]" custT="1"/>
      <dgm:spPr/>
      <dgm:t>
        <a:bodyPr/>
        <a:lstStyle/>
        <a:p>
          <a:r>
            <a:rPr lang="en-US" sz="1600" b="1" noProof="0" dirty="0" smtClean="0">
              <a:solidFill>
                <a:schemeClr val="tx2"/>
              </a:solidFill>
            </a:rPr>
            <a:t>Approaches used to identify Risk Areas</a:t>
          </a:r>
          <a:endParaRPr lang="en-US" sz="1600" b="1" noProof="0" dirty="0">
            <a:solidFill>
              <a:schemeClr val="tx2"/>
            </a:solidFill>
          </a:endParaRPr>
        </a:p>
      </dgm:t>
    </dgm:pt>
    <dgm:pt modelId="{5F5147A6-6D44-4122-A9E3-7C42648BFAA9}" type="parTrans" cxnId="{64663342-70F9-434A-A3F7-854066ED7F9E}">
      <dgm:prSet/>
      <dgm:spPr/>
      <dgm:t>
        <a:bodyPr/>
        <a:lstStyle/>
        <a:p>
          <a:endParaRPr lang="es-MX" sz="1800">
            <a:solidFill>
              <a:schemeClr val="tx2"/>
            </a:solidFill>
          </a:endParaRPr>
        </a:p>
      </dgm:t>
    </dgm:pt>
    <dgm:pt modelId="{02D93142-3194-47A1-81AE-875F550750A0}" type="sibTrans" cxnId="{64663342-70F9-434A-A3F7-854066ED7F9E}">
      <dgm:prSet custT="1"/>
      <dgm:spPr/>
      <dgm:t>
        <a:bodyPr/>
        <a:lstStyle/>
        <a:p>
          <a:endParaRPr lang="es-MX" sz="1800">
            <a:solidFill>
              <a:schemeClr val="tx2"/>
            </a:solidFill>
          </a:endParaRPr>
        </a:p>
      </dgm:t>
    </dgm:pt>
    <dgm:pt modelId="{CC4B6A7D-FBCC-4BD2-8328-6622E3C88BDE}">
      <dgm:prSet phldrT="[Texto]" custT="1"/>
      <dgm:spPr/>
      <dgm:t>
        <a:bodyPr/>
        <a:lstStyle/>
        <a:p>
          <a:r>
            <a:rPr lang="en-US" sz="1600" b="1" noProof="0" dirty="0" smtClean="0">
              <a:solidFill>
                <a:schemeClr val="tx2"/>
              </a:solidFill>
            </a:rPr>
            <a:t>Users of Risk Information</a:t>
          </a:r>
          <a:endParaRPr lang="en-US" sz="1600" b="1" noProof="0" dirty="0">
            <a:solidFill>
              <a:schemeClr val="tx2"/>
            </a:solidFill>
          </a:endParaRPr>
        </a:p>
      </dgm:t>
    </dgm:pt>
    <dgm:pt modelId="{4D0A04A1-3B60-439F-958C-CEC993CCA132}" type="parTrans" cxnId="{9CB3A0F6-6CB6-4362-BE80-1A18F9EB433F}">
      <dgm:prSet/>
      <dgm:spPr/>
      <dgm:t>
        <a:bodyPr/>
        <a:lstStyle/>
        <a:p>
          <a:endParaRPr lang="es-MX" sz="1800">
            <a:solidFill>
              <a:schemeClr val="tx2"/>
            </a:solidFill>
          </a:endParaRPr>
        </a:p>
      </dgm:t>
    </dgm:pt>
    <dgm:pt modelId="{306EB568-0E3C-4554-BB60-0BC1C8D10160}" type="sibTrans" cxnId="{9CB3A0F6-6CB6-4362-BE80-1A18F9EB433F}">
      <dgm:prSet custT="1"/>
      <dgm:spPr/>
      <dgm:t>
        <a:bodyPr/>
        <a:lstStyle/>
        <a:p>
          <a:endParaRPr lang="es-MX" sz="1800">
            <a:solidFill>
              <a:schemeClr val="tx2"/>
            </a:solidFill>
          </a:endParaRPr>
        </a:p>
      </dgm:t>
    </dgm:pt>
    <dgm:pt modelId="{586A0AF1-BE2E-4D09-9E5D-AF9EAFB70FFC}">
      <dgm:prSet phldrT="[Texto]" custT="1"/>
      <dgm:spPr/>
      <dgm:t>
        <a:bodyPr/>
        <a:lstStyle/>
        <a:p>
          <a:r>
            <a:rPr lang="en-US" sz="1600" b="1" noProof="0" dirty="0" smtClean="0">
              <a:solidFill>
                <a:schemeClr val="tx2"/>
              </a:solidFill>
            </a:rPr>
            <a:t>Case Studies</a:t>
          </a:r>
          <a:endParaRPr lang="en-US" sz="1600" b="1" noProof="0" dirty="0">
            <a:solidFill>
              <a:schemeClr val="tx2"/>
            </a:solidFill>
          </a:endParaRPr>
        </a:p>
      </dgm:t>
    </dgm:pt>
    <dgm:pt modelId="{8A57DA02-9544-4097-BD3A-960083A762BA}" type="parTrans" cxnId="{B58C4850-886A-44D1-91E5-45909977E438}">
      <dgm:prSet/>
      <dgm:spPr/>
      <dgm:t>
        <a:bodyPr/>
        <a:lstStyle/>
        <a:p>
          <a:endParaRPr lang="es-MX" sz="1800">
            <a:solidFill>
              <a:schemeClr val="tx2"/>
            </a:solidFill>
          </a:endParaRPr>
        </a:p>
      </dgm:t>
    </dgm:pt>
    <dgm:pt modelId="{85B147C2-6124-4226-BC7C-69AF9A7FBF84}" type="sibTrans" cxnId="{B58C4850-886A-44D1-91E5-45909977E438}">
      <dgm:prSet custT="1"/>
      <dgm:spPr/>
      <dgm:t>
        <a:bodyPr/>
        <a:lstStyle/>
        <a:p>
          <a:endParaRPr lang="es-MX" sz="1800">
            <a:solidFill>
              <a:schemeClr val="tx2"/>
            </a:solidFill>
          </a:endParaRPr>
        </a:p>
      </dgm:t>
    </dgm:pt>
    <dgm:pt modelId="{036AED03-C397-4279-A273-29E8B588BD44}" type="pres">
      <dgm:prSet presAssocID="{CF1EA81A-2320-43A8-9E6A-D1C0BC511CB2}" presName="outerComposite" presStyleCnt="0">
        <dgm:presLayoutVars>
          <dgm:chMax val="5"/>
          <dgm:dir/>
          <dgm:resizeHandles val="exact"/>
        </dgm:presLayoutVars>
      </dgm:prSet>
      <dgm:spPr/>
      <dgm:t>
        <a:bodyPr/>
        <a:lstStyle/>
        <a:p>
          <a:endParaRPr lang="es-ES"/>
        </a:p>
      </dgm:t>
    </dgm:pt>
    <dgm:pt modelId="{FB68FE54-4A5B-4F21-BD1D-52D1354415FD}" type="pres">
      <dgm:prSet presAssocID="{CF1EA81A-2320-43A8-9E6A-D1C0BC511CB2}" presName="dummyMaxCanvas" presStyleCnt="0">
        <dgm:presLayoutVars/>
      </dgm:prSet>
      <dgm:spPr/>
    </dgm:pt>
    <dgm:pt modelId="{65499ADF-C64A-472C-A586-4C732D310E47}" type="pres">
      <dgm:prSet presAssocID="{CF1EA81A-2320-43A8-9E6A-D1C0BC511CB2}" presName="FiveNodes_1" presStyleLbl="node1" presStyleIdx="0" presStyleCnt="5">
        <dgm:presLayoutVars>
          <dgm:bulletEnabled val="1"/>
        </dgm:presLayoutVars>
      </dgm:prSet>
      <dgm:spPr/>
      <dgm:t>
        <a:bodyPr/>
        <a:lstStyle/>
        <a:p>
          <a:endParaRPr lang="es-ES"/>
        </a:p>
      </dgm:t>
    </dgm:pt>
    <dgm:pt modelId="{A18B6945-FF6D-4F02-AFC6-448172692457}" type="pres">
      <dgm:prSet presAssocID="{CF1EA81A-2320-43A8-9E6A-D1C0BC511CB2}" presName="FiveNodes_2" presStyleLbl="node1" presStyleIdx="1" presStyleCnt="5">
        <dgm:presLayoutVars>
          <dgm:bulletEnabled val="1"/>
        </dgm:presLayoutVars>
      </dgm:prSet>
      <dgm:spPr/>
      <dgm:t>
        <a:bodyPr/>
        <a:lstStyle/>
        <a:p>
          <a:endParaRPr lang="es-ES"/>
        </a:p>
      </dgm:t>
    </dgm:pt>
    <dgm:pt modelId="{F8932CF7-C3F1-482D-9D9C-580B4690C80C}" type="pres">
      <dgm:prSet presAssocID="{CF1EA81A-2320-43A8-9E6A-D1C0BC511CB2}" presName="FiveNodes_3" presStyleLbl="node1" presStyleIdx="2" presStyleCnt="5">
        <dgm:presLayoutVars>
          <dgm:bulletEnabled val="1"/>
        </dgm:presLayoutVars>
      </dgm:prSet>
      <dgm:spPr/>
      <dgm:t>
        <a:bodyPr/>
        <a:lstStyle/>
        <a:p>
          <a:endParaRPr lang="es-ES"/>
        </a:p>
      </dgm:t>
    </dgm:pt>
    <dgm:pt modelId="{044073F8-316B-4305-8930-C08B966F328F}" type="pres">
      <dgm:prSet presAssocID="{CF1EA81A-2320-43A8-9E6A-D1C0BC511CB2}" presName="FiveNodes_4" presStyleLbl="node1" presStyleIdx="3" presStyleCnt="5">
        <dgm:presLayoutVars>
          <dgm:bulletEnabled val="1"/>
        </dgm:presLayoutVars>
      </dgm:prSet>
      <dgm:spPr/>
      <dgm:t>
        <a:bodyPr/>
        <a:lstStyle/>
        <a:p>
          <a:endParaRPr lang="es-ES"/>
        </a:p>
      </dgm:t>
    </dgm:pt>
    <dgm:pt modelId="{A1637238-FCD5-4B41-B71D-F5189D8682F5}" type="pres">
      <dgm:prSet presAssocID="{CF1EA81A-2320-43A8-9E6A-D1C0BC511CB2}" presName="FiveNodes_5" presStyleLbl="node1" presStyleIdx="4" presStyleCnt="5">
        <dgm:presLayoutVars>
          <dgm:bulletEnabled val="1"/>
        </dgm:presLayoutVars>
      </dgm:prSet>
      <dgm:spPr/>
      <dgm:t>
        <a:bodyPr/>
        <a:lstStyle/>
        <a:p>
          <a:endParaRPr lang="es-ES"/>
        </a:p>
      </dgm:t>
    </dgm:pt>
    <dgm:pt modelId="{18CCA1EF-CA62-41D1-BFF5-F2334C191F4C}" type="pres">
      <dgm:prSet presAssocID="{CF1EA81A-2320-43A8-9E6A-D1C0BC511CB2}" presName="FiveConn_1-2" presStyleLbl="fgAccFollowNode1" presStyleIdx="0" presStyleCnt="4">
        <dgm:presLayoutVars>
          <dgm:bulletEnabled val="1"/>
        </dgm:presLayoutVars>
      </dgm:prSet>
      <dgm:spPr/>
      <dgm:t>
        <a:bodyPr/>
        <a:lstStyle/>
        <a:p>
          <a:endParaRPr lang="es-ES"/>
        </a:p>
      </dgm:t>
    </dgm:pt>
    <dgm:pt modelId="{51ACAE63-429D-46EC-B5C7-E36682A132F2}" type="pres">
      <dgm:prSet presAssocID="{CF1EA81A-2320-43A8-9E6A-D1C0BC511CB2}" presName="FiveConn_2-3" presStyleLbl="fgAccFollowNode1" presStyleIdx="1" presStyleCnt="4">
        <dgm:presLayoutVars>
          <dgm:bulletEnabled val="1"/>
        </dgm:presLayoutVars>
      </dgm:prSet>
      <dgm:spPr/>
      <dgm:t>
        <a:bodyPr/>
        <a:lstStyle/>
        <a:p>
          <a:endParaRPr lang="es-ES"/>
        </a:p>
      </dgm:t>
    </dgm:pt>
    <dgm:pt modelId="{FAD8117E-F8AA-4555-840D-8C4E1BE3E2FC}" type="pres">
      <dgm:prSet presAssocID="{CF1EA81A-2320-43A8-9E6A-D1C0BC511CB2}" presName="FiveConn_3-4" presStyleLbl="fgAccFollowNode1" presStyleIdx="2" presStyleCnt="4">
        <dgm:presLayoutVars>
          <dgm:bulletEnabled val="1"/>
        </dgm:presLayoutVars>
      </dgm:prSet>
      <dgm:spPr/>
      <dgm:t>
        <a:bodyPr/>
        <a:lstStyle/>
        <a:p>
          <a:endParaRPr lang="es-ES"/>
        </a:p>
      </dgm:t>
    </dgm:pt>
    <dgm:pt modelId="{1854CF63-1557-4DF9-B20C-04A9F7632ADF}" type="pres">
      <dgm:prSet presAssocID="{CF1EA81A-2320-43A8-9E6A-D1C0BC511CB2}" presName="FiveConn_4-5" presStyleLbl="fgAccFollowNode1" presStyleIdx="3" presStyleCnt="4">
        <dgm:presLayoutVars>
          <dgm:bulletEnabled val="1"/>
        </dgm:presLayoutVars>
      </dgm:prSet>
      <dgm:spPr/>
      <dgm:t>
        <a:bodyPr/>
        <a:lstStyle/>
        <a:p>
          <a:endParaRPr lang="es-ES"/>
        </a:p>
      </dgm:t>
    </dgm:pt>
    <dgm:pt modelId="{66DAA362-29A8-4CE5-BA9F-AB8BE9157C14}" type="pres">
      <dgm:prSet presAssocID="{CF1EA81A-2320-43A8-9E6A-D1C0BC511CB2}" presName="FiveNodes_1_text" presStyleLbl="node1" presStyleIdx="4" presStyleCnt="5">
        <dgm:presLayoutVars>
          <dgm:bulletEnabled val="1"/>
        </dgm:presLayoutVars>
      </dgm:prSet>
      <dgm:spPr/>
      <dgm:t>
        <a:bodyPr/>
        <a:lstStyle/>
        <a:p>
          <a:endParaRPr lang="es-ES"/>
        </a:p>
      </dgm:t>
    </dgm:pt>
    <dgm:pt modelId="{666B0558-C747-463F-8D02-8FF06691637A}" type="pres">
      <dgm:prSet presAssocID="{CF1EA81A-2320-43A8-9E6A-D1C0BC511CB2}" presName="FiveNodes_2_text" presStyleLbl="node1" presStyleIdx="4" presStyleCnt="5">
        <dgm:presLayoutVars>
          <dgm:bulletEnabled val="1"/>
        </dgm:presLayoutVars>
      </dgm:prSet>
      <dgm:spPr/>
      <dgm:t>
        <a:bodyPr/>
        <a:lstStyle/>
        <a:p>
          <a:endParaRPr lang="es-ES"/>
        </a:p>
      </dgm:t>
    </dgm:pt>
    <dgm:pt modelId="{CFFF067E-7E53-45EF-A085-AA3B4A931EE4}" type="pres">
      <dgm:prSet presAssocID="{CF1EA81A-2320-43A8-9E6A-D1C0BC511CB2}" presName="FiveNodes_3_text" presStyleLbl="node1" presStyleIdx="4" presStyleCnt="5">
        <dgm:presLayoutVars>
          <dgm:bulletEnabled val="1"/>
        </dgm:presLayoutVars>
      </dgm:prSet>
      <dgm:spPr/>
      <dgm:t>
        <a:bodyPr/>
        <a:lstStyle/>
        <a:p>
          <a:endParaRPr lang="es-ES"/>
        </a:p>
      </dgm:t>
    </dgm:pt>
    <dgm:pt modelId="{E7CE5F30-38BB-40C5-9E68-09B7AF3EB224}" type="pres">
      <dgm:prSet presAssocID="{CF1EA81A-2320-43A8-9E6A-D1C0BC511CB2}" presName="FiveNodes_4_text" presStyleLbl="node1" presStyleIdx="4" presStyleCnt="5">
        <dgm:presLayoutVars>
          <dgm:bulletEnabled val="1"/>
        </dgm:presLayoutVars>
      </dgm:prSet>
      <dgm:spPr/>
      <dgm:t>
        <a:bodyPr/>
        <a:lstStyle/>
        <a:p>
          <a:endParaRPr lang="es-ES"/>
        </a:p>
      </dgm:t>
    </dgm:pt>
    <dgm:pt modelId="{77A55003-E2AC-433A-82FD-7C39671724FA}" type="pres">
      <dgm:prSet presAssocID="{CF1EA81A-2320-43A8-9E6A-D1C0BC511CB2}" presName="FiveNodes_5_text" presStyleLbl="node1" presStyleIdx="4" presStyleCnt="5">
        <dgm:presLayoutVars>
          <dgm:bulletEnabled val="1"/>
        </dgm:presLayoutVars>
      </dgm:prSet>
      <dgm:spPr/>
      <dgm:t>
        <a:bodyPr/>
        <a:lstStyle/>
        <a:p>
          <a:endParaRPr lang="es-ES"/>
        </a:p>
      </dgm:t>
    </dgm:pt>
  </dgm:ptLst>
  <dgm:cxnLst>
    <dgm:cxn modelId="{64663342-70F9-434A-A3F7-854066ED7F9E}" srcId="{CF1EA81A-2320-43A8-9E6A-D1C0BC511CB2}" destId="{B1159B4A-58CF-4C0B-A412-E0FCFD241B09}" srcOrd="2" destOrd="0" parTransId="{5F5147A6-6D44-4122-A9E3-7C42648BFAA9}" sibTransId="{02D93142-3194-47A1-81AE-875F550750A0}"/>
    <dgm:cxn modelId="{C8A4138D-5ABB-469D-BF43-3406A9B0C559}" type="presOf" srcId="{B1159B4A-58CF-4C0B-A412-E0FCFD241B09}" destId="{CFFF067E-7E53-45EF-A085-AA3B4A931EE4}" srcOrd="1" destOrd="0" presId="urn:microsoft.com/office/officeart/2005/8/layout/vProcess5"/>
    <dgm:cxn modelId="{6CCB5B64-3CDB-456B-9FBC-C42E49426ADD}" type="presOf" srcId="{586A0AF1-BE2E-4D09-9E5D-AF9EAFB70FFC}" destId="{A1637238-FCD5-4B41-B71D-F5189D8682F5}" srcOrd="0" destOrd="0" presId="urn:microsoft.com/office/officeart/2005/8/layout/vProcess5"/>
    <dgm:cxn modelId="{3F8906EA-32C4-4F1F-B0BF-4745D23410AA}" type="presOf" srcId="{901FF2E8-C8E1-49A1-9512-447C918EE00B}" destId="{A18B6945-FF6D-4F02-AFC6-448172692457}" srcOrd="0" destOrd="0" presId="urn:microsoft.com/office/officeart/2005/8/layout/vProcess5"/>
    <dgm:cxn modelId="{9CB3A0F6-6CB6-4362-BE80-1A18F9EB433F}" srcId="{CF1EA81A-2320-43A8-9E6A-D1C0BC511CB2}" destId="{CC4B6A7D-FBCC-4BD2-8328-6622E3C88BDE}" srcOrd="3" destOrd="0" parTransId="{4D0A04A1-3B60-439F-958C-CEC993CCA132}" sibTransId="{306EB568-0E3C-4554-BB60-0BC1C8D10160}"/>
    <dgm:cxn modelId="{BAD53D51-3F15-424D-831E-F29198AAA0F3}" type="presOf" srcId="{586A0AF1-BE2E-4D09-9E5D-AF9EAFB70FFC}" destId="{77A55003-E2AC-433A-82FD-7C39671724FA}" srcOrd="1" destOrd="0" presId="urn:microsoft.com/office/officeart/2005/8/layout/vProcess5"/>
    <dgm:cxn modelId="{4E564799-6E9F-4447-82D6-079A0C5FA6AB}" type="presOf" srcId="{A5382499-B736-489E-AF59-3D7F190956C4}" destId="{51ACAE63-429D-46EC-B5C7-E36682A132F2}" srcOrd="0" destOrd="0" presId="urn:microsoft.com/office/officeart/2005/8/layout/vProcess5"/>
    <dgm:cxn modelId="{1F3395AA-50FD-4AE2-8ECC-2776FBAA13D4}" type="presOf" srcId="{5B67B4E8-8DE0-4E63-B7C3-E90231C80110}" destId="{18CCA1EF-CA62-41D1-BFF5-F2334C191F4C}" srcOrd="0" destOrd="0" presId="urn:microsoft.com/office/officeart/2005/8/layout/vProcess5"/>
    <dgm:cxn modelId="{EEEB338A-9962-4477-AA00-9928D1BD0AA4}" type="presOf" srcId="{CF1EA81A-2320-43A8-9E6A-D1C0BC511CB2}" destId="{036AED03-C397-4279-A273-29E8B588BD44}" srcOrd="0" destOrd="0" presId="urn:microsoft.com/office/officeart/2005/8/layout/vProcess5"/>
    <dgm:cxn modelId="{963D4C80-C57C-4A78-824C-012DDFF58A47}" type="presOf" srcId="{CC4B6A7D-FBCC-4BD2-8328-6622E3C88BDE}" destId="{044073F8-316B-4305-8930-C08B966F328F}" srcOrd="0" destOrd="0" presId="urn:microsoft.com/office/officeart/2005/8/layout/vProcess5"/>
    <dgm:cxn modelId="{4B0CE41E-EEFB-4F93-B476-CCF1965FE7D2}" type="presOf" srcId="{901FF2E8-C8E1-49A1-9512-447C918EE00B}" destId="{666B0558-C747-463F-8D02-8FF06691637A}" srcOrd="1" destOrd="0" presId="urn:microsoft.com/office/officeart/2005/8/layout/vProcess5"/>
    <dgm:cxn modelId="{B58C4850-886A-44D1-91E5-45909977E438}" srcId="{CF1EA81A-2320-43A8-9E6A-D1C0BC511CB2}" destId="{586A0AF1-BE2E-4D09-9E5D-AF9EAFB70FFC}" srcOrd="4" destOrd="0" parTransId="{8A57DA02-9544-4097-BD3A-960083A762BA}" sibTransId="{85B147C2-6124-4226-BC7C-69AF9A7FBF84}"/>
    <dgm:cxn modelId="{D45BC5D6-4790-4DBA-AF4F-252B9303E8B1}" srcId="{CF1EA81A-2320-43A8-9E6A-D1C0BC511CB2}" destId="{901FF2E8-C8E1-49A1-9512-447C918EE00B}" srcOrd="1" destOrd="0" parTransId="{8B4B9225-5317-4136-A1D8-C8A8C25F61D4}" sibTransId="{A5382499-B736-489E-AF59-3D7F190956C4}"/>
    <dgm:cxn modelId="{F82ED915-03AC-44D0-B5F2-ADF130969EAB}" type="presOf" srcId="{99011399-B1F4-435C-9A27-0890DCC630D7}" destId="{65499ADF-C64A-472C-A586-4C732D310E47}" srcOrd="0" destOrd="0" presId="urn:microsoft.com/office/officeart/2005/8/layout/vProcess5"/>
    <dgm:cxn modelId="{25744509-A8C7-4DE2-9271-969255E55C6D}" type="presOf" srcId="{02D93142-3194-47A1-81AE-875F550750A0}" destId="{FAD8117E-F8AA-4555-840D-8C4E1BE3E2FC}" srcOrd="0" destOrd="0" presId="urn:microsoft.com/office/officeart/2005/8/layout/vProcess5"/>
    <dgm:cxn modelId="{94014A88-193F-424D-A5C5-C2E3539F50A3}" type="presOf" srcId="{306EB568-0E3C-4554-BB60-0BC1C8D10160}" destId="{1854CF63-1557-4DF9-B20C-04A9F7632ADF}" srcOrd="0" destOrd="0" presId="urn:microsoft.com/office/officeart/2005/8/layout/vProcess5"/>
    <dgm:cxn modelId="{8E3CDA13-E934-4E07-8750-F45D9FAE9AC5}" type="presOf" srcId="{99011399-B1F4-435C-9A27-0890DCC630D7}" destId="{66DAA362-29A8-4CE5-BA9F-AB8BE9157C14}" srcOrd="1" destOrd="0" presId="urn:microsoft.com/office/officeart/2005/8/layout/vProcess5"/>
    <dgm:cxn modelId="{80AD897E-8CE9-4119-BCFD-B16FED94B82A}" srcId="{CF1EA81A-2320-43A8-9E6A-D1C0BC511CB2}" destId="{99011399-B1F4-435C-9A27-0890DCC630D7}" srcOrd="0" destOrd="0" parTransId="{EBC1D3EF-EFA4-4EF4-946F-3BC3AD1385D1}" sibTransId="{5B67B4E8-8DE0-4E63-B7C3-E90231C80110}"/>
    <dgm:cxn modelId="{CE528272-908D-4D31-BC17-76FC7627527F}" type="presOf" srcId="{CC4B6A7D-FBCC-4BD2-8328-6622E3C88BDE}" destId="{E7CE5F30-38BB-40C5-9E68-09B7AF3EB224}" srcOrd="1" destOrd="0" presId="urn:microsoft.com/office/officeart/2005/8/layout/vProcess5"/>
    <dgm:cxn modelId="{B3EB5DC5-9B50-4E6E-BC20-2CDE93DD3023}" type="presOf" srcId="{B1159B4A-58CF-4C0B-A412-E0FCFD241B09}" destId="{F8932CF7-C3F1-482D-9D9C-580B4690C80C}" srcOrd="0" destOrd="0" presId="urn:microsoft.com/office/officeart/2005/8/layout/vProcess5"/>
    <dgm:cxn modelId="{0EEFAF9C-EDB9-4305-AF6C-06AD3F3145D4}" type="presParOf" srcId="{036AED03-C397-4279-A273-29E8B588BD44}" destId="{FB68FE54-4A5B-4F21-BD1D-52D1354415FD}" srcOrd="0" destOrd="0" presId="urn:microsoft.com/office/officeart/2005/8/layout/vProcess5"/>
    <dgm:cxn modelId="{F99EC508-78EB-4102-80DB-13CEBD98ECC3}" type="presParOf" srcId="{036AED03-C397-4279-A273-29E8B588BD44}" destId="{65499ADF-C64A-472C-A586-4C732D310E47}" srcOrd="1" destOrd="0" presId="urn:microsoft.com/office/officeart/2005/8/layout/vProcess5"/>
    <dgm:cxn modelId="{8623BACD-4E8F-4195-BE58-DD82FBDCC2CE}" type="presParOf" srcId="{036AED03-C397-4279-A273-29E8B588BD44}" destId="{A18B6945-FF6D-4F02-AFC6-448172692457}" srcOrd="2" destOrd="0" presId="urn:microsoft.com/office/officeart/2005/8/layout/vProcess5"/>
    <dgm:cxn modelId="{9C7283E0-ABDD-4DAD-9489-318CFD330EED}" type="presParOf" srcId="{036AED03-C397-4279-A273-29E8B588BD44}" destId="{F8932CF7-C3F1-482D-9D9C-580B4690C80C}" srcOrd="3" destOrd="0" presId="urn:microsoft.com/office/officeart/2005/8/layout/vProcess5"/>
    <dgm:cxn modelId="{8946E26A-DF72-4D91-9E89-719F1C356C3C}" type="presParOf" srcId="{036AED03-C397-4279-A273-29E8B588BD44}" destId="{044073F8-316B-4305-8930-C08B966F328F}" srcOrd="4" destOrd="0" presId="urn:microsoft.com/office/officeart/2005/8/layout/vProcess5"/>
    <dgm:cxn modelId="{90A14688-9677-44A3-A271-F7775C94927A}" type="presParOf" srcId="{036AED03-C397-4279-A273-29E8B588BD44}" destId="{A1637238-FCD5-4B41-B71D-F5189D8682F5}" srcOrd="5" destOrd="0" presId="urn:microsoft.com/office/officeart/2005/8/layout/vProcess5"/>
    <dgm:cxn modelId="{0A5E977C-2A6A-4910-A277-C36A283FD08F}" type="presParOf" srcId="{036AED03-C397-4279-A273-29E8B588BD44}" destId="{18CCA1EF-CA62-41D1-BFF5-F2334C191F4C}" srcOrd="6" destOrd="0" presId="urn:microsoft.com/office/officeart/2005/8/layout/vProcess5"/>
    <dgm:cxn modelId="{CBCBCA11-5A73-4600-8EA9-D6509BE499D3}" type="presParOf" srcId="{036AED03-C397-4279-A273-29E8B588BD44}" destId="{51ACAE63-429D-46EC-B5C7-E36682A132F2}" srcOrd="7" destOrd="0" presId="urn:microsoft.com/office/officeart/2005/8/layout/vProcess5"/>
    <dgm:cxn modelId="{D8AA1779-A1DB-4932-BB28-03DE6603BB90}" type="presParOf" srcId="{036AED03-C397-4279-A273-29E8B588BD44}" destId="{FAD8117E-F8AA-4555-840D-8C4E1BE3E2FC}" srcOrd="8" destOrd="0" presId="urn:microsoft.com/office/officeart/2005/8/layout/vProcess5"/>
    <dgm:cxn modelId="{728E131E-D446-40D1-892E-EB8F8BD92433}" type="presParOf" srcId="{036AED03-C397-4279-A273-29E8B588BD44}" destId="{1854CF63-1557-4DF9-B20C-04A9F7632ADF}" srcOrd="9" destOrd="0" presId="urn:microsoft.com/office/officeart/2005/8/layout/vProcess5"/>
    <dgm:cxn modelId="{F1154CA2-CA02-4F8F-97B7-EF12C24A9AB5}" type="presParOf" srcId="{036AED03-C397-4279-A273-29E8B588BD44}" destId="{66DAA362-29A8-4CE5-BA9F-AB8BE9157C14}" srcOrd="10" destOrd="0" presId="urn:microsoft.com/office/officeart/2005/8/layout/vProcess5"/>
    <dgm:cxn modelId="{3110EDF4-884B-4041-872C-F36FE012E084}" type="presParOf" srcId="{036AED03-C397-4279-A273-29E8B588BD44}" destId="{666B0558-C747-463F-8D02-8FF06691637A}" srcOrd="11" destOrd="0" presId="urn:microsoft.com/office/officeart/2005/8/layout/vProcess5"/>
    <dgm:cxn modelId="{F511E568-A414-4E81-904E-AC9B4322DB22}" type="presParOf" srcId="{036AED03-C397-4279-A273-29E8B588BD44}" destId="{CFFF067E-7E53-45EF-A085-AA3B4A931EE4}" srcOrd="12" destOrd="0" presId="urn:microsoft.com/office/officeart/2005/8/layout/vProcess5"/>
    <dgm:cxn modelId="{9481D705-36C5-4DA7-981A-FF74E5312D7B}" type="presParOf" srcId="{036AED03-C397-4279-A273-29E8B588BD44}" destId="{E7CE5F30-38BB-40C5-9E68-09B7AF3EB224}" srcOrd="13" destOrd="0" presId="urn:microsoft.com/office/officeart/2005/8/layout/vProcess5"/>
    <dgm:cxn modelId="{8782650A-1F1A-4000-BB52-435F01C7370C}" type="presParOf" srcId="{036AED03-C397-4279-A273-29E8B588BD44}" destId="{77A55003-E2AC-433A-82FD-7C39671724F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9E8663-5E82-4287-8188-1AB941C34178}" type="doc">
      <dgm:prSet loTypeId="urn:microsoft.com/office/officeart/2005/8/layout/process1" loCatId="process" qsTypeId="urn:microsoft.com/office/officeart/2005/8/quickstyle/simple3" qsCatId="simple" csTypeId="urn:microsoft.com/office/officeart/2005/8/colors/accent1_5" csCatId="accent1" phldr="1"/>
      <dgm:spPr/>
      <dgm:t>
        <a:bodyPr/>
        <a:lstStyle/>
        <a:p>
          <a:endParaRPr lang="es-ES"/>
        </a:p>
      </dgm:t>
    </dgm:pt>
    <dgm:pt modelId="{6A870244-CDDA-407D-B61A-FE5AA800B28F}">
      <dgm:prSet/>
      <dgm:spPr/>
      <dgm:t>
        <a:bodyPr/>
        <a:lstStyle/>
        <a:p>
          <a:pPr rtl="0"/>
          <a:r>
            <a:rPr lang="en-US" dirty="0" smtClean="0"/>
            <a:t>Following the presentations of the papers regarding </a:t>
          </a:r>
          <a:r>
            <a:rPr lang="en-US" i="1" dirty="0" smtClean="0"/>
            <a:t>the Risk Identification process in the Public Sector</a:t>
          </a:r>
          <a:r>
            <a:rPr lang="en-US" dirty="0" smtClean="0"/>
            <a:t>, and </a:t>
          </a:r>
          <a:r>
            <a:rPr lang="en-US" i="1" dirty="0" smtClean="0"/>
            <a:t>Risk Management Process in Supreme Audit Institutions</a:t>
          </a:r>
          <a:r>
            <a:rPr lang="en-US" dirty="0" smtClean="0"/>
            <a:t>, the WG members agreed upon </a:t>
          </a:r>
          <a:r>
            <a:rPr lang="en-US" b="1" dirty="0" smtClean="0"/>
            <a:t>providing comments to the draft version</a:t>
          </a:r>
          <a:r>
            <a:rPr lang="en-US" dirty="0" smtClean="0"/>
            <a:t>, which will be afterwards enriched by the project coordinators.</a:t>
          </a:r>
          <a:endParaRPr lang="es-MX" dirty="0"/>
        </a:p>
      </dgm:t>
    </dgm:pt>
    <dgm:pt modelId="{B27C662B-7BAD-471F-A0AB-E5E026997BB5}" type="parTrans" cxnId="{7915F52B-5E1B-4096-9706-F087C7C4F1B8}">
      <dgm:prSet/>
      <dgm:spPr/>
      <dgm:t>
        <a:bodyPr/>
        <a:lstStyle/>
        <a:p>
          <a:endParaRPr lang="es-ES"/>
        </a:p>
      </dgm:t>
    </dgm:pt>
    <dgm:pt modelId="{60EF11D4-DA94-433D-989D-3513E90C439B}" type="sibTrans" cxnId="{7915F52B-5E1B-4096-9706-F087C7C4F1B8}">
      <dgm:prSet/>
      <dgm:spPr/>
      <dgm:t>
        <a:bodyPr/>
        <a:lstStyle/>
        <a:p>
          <a:endParaRPr lang="es-ES"/>
        </a:p>
      </dgm:t>
    </dgm:pt>
    <dgm:pt modelId="{2DF394BE-7DBB-43C2-A84C-3C566FCA7B3C}" type="pres">
      <dgm:prSet presAssocID="{A19E8663-5E82-4287-8188-1AB941C34178}" presName="Name0" presStyleCnt="0">
        <dgm:presLayoutVars>
          <dgm:dir/>
          <dgm:resizeHandles val="exact"/>
        </dgm:presLayoutVars>
      </dgm:prSet>
      <dgm:spPr/>
    </dgm:pt>
    <dgm:pt modelId="{D5D2B825-C48B-4F00-BB43-AE6C212BB487}" type="pres">
      <dgm:prSet presAssocID="{6A870244-CDDA-407D-B61A-FE5AA800B28F}" presName="node" presStyleLbl="node1" presStyleIdx="0" presStyleCnt="1">
        <dgm:presLayoutVars>
          <dgm:bulletEnabled val="1"/>
        </dgm:presLayoutVars>
      </dgm:prSet>
      <dgm:spPr/>
      <dgm:t>
        <a:bodyPr/>
        <a:lstStyle/>
        <a:p>
          <a:endParaRPr lang="es-ES"/>
        </a:p>
      </dgm:t>
    </dgm:pt>
  </dgm:ptLst>
  <dgm:cxnLst>
    <dgm:cxn modelId="{49963F36-42A6-4D31-BDDB-0390107DE602}" type="presOf" srcId="{6A870244-CDDA-407D-B61A-FE5AA800B28F}" destId="{D5D2B825-C48B-4F00-BB43-AE6C212BB487}" srcOrd="0" destOrd="0" presId="urn:microsoft.com/office/officeart/2005/8/layout/process1"/>
    <dgm:cxn modelId="{82A63DD4-CC35-4C6C-8A42-98B1FF7E2EF9}" type="presOf" srcId="{A19E8663-5E82-4287-8188-1AB941C34178}" destId="{2DF394BE-7DBB-43C2-A84C-3C566FCA7B3C}" srcOrd="0" destOrd="0" presId="urn:microsoft.com/office/officeart/2005/8/layout/process1"/>
    <dgm:cxn modelId="{7915F52B-5E1B-4096-9706-F087C7C4F1B8}" srcId="{A19E8663-5E82-4287-8188-1AB941C34178}" destId="{6A870244-CDDA-407D-B61A-FE5AA800B28F}" srcOrd="0" destOrd="0" parTransId="{B27C662B-7BAD-471F-A0AB-E5E026997BB5}" sibTransId="{60EF11D4-DA94-433D-989D-3513E90C439B}"/>
    <dgm:cxn modelId="{2B9F8955-33D1-4527-96DB-561826547ECD}" type="presParOf" srcId="{2DF394BE-7DBB-43C2-A84C-3C566FCA7B3C}" destId="{D5D2B825-C48B-4F00-BB43-AE6C212BB487}"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0A5D6C-3EE6-41F9-A9CD-84CBDE82B0F6}" type="doc">
      <dgm:prSet loTypeId="urn:microsoft.com/office/officeart/2008/layout/PictureStrips" loCatId="list" qsTypeId="urn:microsoft.com/office/officeart/2005/8/quickstyle/simple5" qsCatId="simple" csTypeId="urn:microsoft.com/office/officeart/2005/8/colors/colorful5" csCatId="colorful" phldr="1"/>
      <dgm:spPr/>
      <dgm:t>
        <a:bodyPr/>
        <a:lstStyle/>
        <a:p>
          <a:endParaRPr lang="es-MX"/>
        </a:p>
      </dgm:t>
    </dgm:pt>
    <dgm:pt modelId="{40A95A6A-3213-4FB5-9FF5-EFE3A7B59794}">
      <dgm:prSet phldrT="[Texto]"/>
      <dgm:spPr/>
      <dgm:t>
        <a:bodyPr/>
        <a:lstStyle/>
        <a:p>
          <a:r>
            <a:rPr lang="en-US" noProof="0" dirty="0" smtClean="0"/>
            <a:t>Austria</a:t>
          </a:r>
          <a:endParaRPr lang="en-US" noProof="0" dirty="0"/>
        </a:p>
      </dgm:t>
    </dgm:pt>
    <dgm:pt modelId="{CD2426DC-ACC1-4C37-AE93-39BBDC9D1EE8}" type="parTrans" cxnId="{86DA2A82-6BA7-47AC-B07E-471BC190BCDF}">
      <dgm:prSet/>
      <dgm:spPr/>
      <dgm:t>
        <a:bodyPr/>
        <a:lstStyle/>
        <a:p>
          <a:endParaRPr lang="en-US" noProof="0" dirty="0"/>
        </a:p>
      </dgm:t>
    </dgm:pt>
    <dgm:pt modelId="{A1E1776B-8D20-4CDC-BFC4-7B7F8780A774}" type="sibTrans" cxnId="{86DA2A82-6BA7-47AC-B07E-471BC190BCDF}">
      <dgm:prSet/>
      <dgm:spPr/>
      <dgm:t>
        <a:bodyPr/>
        <a:lstStyle/>
        <a:p>
          <a:endParaRPr lang="en-US" noProof="0" dirty="0"/>
        </a:p>
      </dgm:t>
    </dgm:pt>
    <dgm:pt modelId="{28F27DDC-6E48-4D64-B796-E87535429906}">
      <dgm:prSet phldrT="[Texto]"/>
      <dgm:spPr/>
      <dgm:t>
        <a:bodyPr/>
        <a:lstStyle/>
        <a:p>
          <a:r>
            <a:rPr lang="en-US" noProof="0" dirty="0" smtClean="0"/>
            <a:t>Bahrain</a:t>
          </a:r>
          <a:endParaRPr lang="en-US" noProof="0" dirty="0"/>
        </a:p>
      </dgm:t>
    </dgm:pt>
    <dgm:pt modelId="{01CADAE1-273E-4AC0-999F-5A75681522D7}" type="parTrans" cxnId="{60148B27-F091-410A-B89E-35C9749AE272}">
      <dgm:prSet/>
      <dgm:spPr/>
      <dgm:t>
        <a:bodyPr/>
        <a:lstStyle/>
        <a:p>
          <a:endParaRPr lang="en-US" noProof="0" dirty="0"/>
        </a:p>
      </dgm:t>
    </dgm:pt>
    <dgm:pt modelId="{9B90F30F-6385-4F3B-B875-07CECA59E7B9}" type="sibTrans" cxnId="{60148B27-F091-410A-B89E-35C9749AE272}">
      <dgm:prSet/>
      <dgm:spPr/>
      <dgm:t>
        <a:bodyPr/>
        <a:lstStyle/>
        <a:p>
          <a:endParaRPr lang="en-US" noProof="0" dirty="0"/>
        </a:p>
      </dgm:t>
    </dgm:pt>
    <dgm:pt modelId="{0D290939-CC59-4B23-AEBE-599B13BFE10C}">
      <dgm:prSet phldrT="[Texto]"/>
      <dgm:spPr/>
      <dgm:t>
        <a:bodyPr/>
        <a:lstStyle/>
        <a:p>
          <a:r>
            <a:rPr lang="en-US" noProof="0" dirty="0" smtClean="0"/>
            <a:t>Iraq</a:t>
          </a:r>
          <a:endParaRPr lang="en-US" noProof="0" dirty="0"/>
        </a:p>
      </dgm:t>
    </dgm:pt>
    <dgm:pt modelId="{BCDAC0AF-7BBC-4140-8CD7-7AACD1F5EADD}" type="parTrans" cxnId="{BD095BCF-DF2E-4B48-B682-B3F5C51396FD}">
      <dgm:prSet/>
      <dgm:spPr/>
      <dgm:t>
        <a:bodyPr/>
        <a:lstStyle/>
        <a:p>
          <a:endParaRPr lang="en-US" noProof="0" dirty="0"/>
        </a:p>
      </dgm:t>
    </dgm:pt>
    <dgm:pt modelId="{32E9158D-7692-4497-BF9A-93DC6B2B7370}" type="sibTrans" cxnId="{BD095BCF-DF2E-4B48-B682-B3F5C51396FD}">
      <dgm:prSet/>
      <dgm:spPr/>
      <dgm:t>
        <a:bodyPr/>
        <a:lstStyle/>
        <a:p>
          <a:endParaRPr lang="en-US" noProof="0" dirty="0"/>
        </a:p>
      </dgm:t>
    </dgm:pt>
    <dgm:pt modelId="{404715F6-44E5-48C6-9E74-60326E041611}">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noProof="0" dirty="0" smtClean="0"/>
            <a:t>Jamaica</a:t>
          </a:r>
          <a:endParaRPr lang="en-US" noProof="0" dirty="0" smtClean="0"/>
        </a:p>
      </dgm:t>
    </dgm:pt>
    <dgm:pt modelId="{193CA311-A611-41DC-B440-5BB994043EB2}" type="parTrans" cxnId="{FF147C0A-E717-4B05-895D-0835971C190B}">
      <dgm:prSet/>
      <dgm:spPr/>
      <dgm:t>
        <a:bodyPr/>
        <a:lstStyle/>
        <a:p>
          <a:endParaRPr lang="en-US" noProof="0" dirty="0"/>
        </a:p>
      </dgm:t>
    </dgm:pt>
    <dgm:pt modelId="{18850602-5684-4165-9493-5EA0FDD775D2}" type="sibTrans" cxnId="{FF147C0A-E717-4B05-895D-0835971C190B}">
      <dgm:prSet/>
      <dgm:spPr/>
      <dgm:t>
        <a:bodyPr/>
        <a:lstStyle/>
        <a:p>
          <a:endParaRPr lang="en-US" noProof="0" dirty="0"/>
        </a:p>
      </dgm:t>
    </dgm:pt>
    <dgm:pt modelId="{D54ADDF1-40CF-48E9-BD74-D4397A497890}">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noProof="0" dirty="0" smtClean="0"/>
            <a:t>United Kingdom</a:t>
          </a:r>
          <a:endParaRPr lang="en-US" noProof="0" dirty="0" smtClean="0"/>
        </a:p>
      </dgm:t>
    </dgm:pt>
    <dgm:pt modelId="{F7223C2C-26E9-4A38-AFF0-34D4FFE91CB6}" type="parTrans" cxnId="{F2BE3001-7A59-486E-9184-69138202DC54}">
      <dgm:prSet/>
      <dgm:spPr/>
      <dgm:t>
        <a:bodyPr/>
        <a:lstStyle/>
        <a:p>
          <a:endParaRPr lang="en-US" noProof="0" dirty="0"/>
        </a:p>
      </dgm:t>
    </dgm:pt>
    <dgm:pt modelId="{80163B04-203F-4566-AA82-0761CBA9D1E3}" type="sibTrans" cxnId="{F2BE3001-7A59-486E-9184-69138202DC54}">
      <dgm:prSet/>
      <dgm:spPr/>
      <dgm:t>
        <a:bodyPr/>
        <a:lstStyle/>
        <a:p>
          <a:endParaRPr lang="en-US" noProof="0" dirty="0"/>
        </a:p>
      </dgm:t>
    </dgm:pt>
    <dgm:pt modelId="{EFB2F65B-CFE7-42D5-A8CE-8A5C6D41EFD9}">
      <dgm:prSet phldrT="[Texto]"/>
      <dgm:spPr/>
      <dgm:t>
        <a:bodyPr/>
        <a:lstStyle/>
        <a:p>
          <a:r>
            <a:rPr lang="en-US" noProof="0" dirty="0" smtClean="0"/>
            <a:t>Peru</a:t>
          </a:r>
          <a:endParaRPr lang="en-US" noProof="0" dirty="0"/>
        </a:p>
      </dgm:t>
    </dgm:pt>
    <dgm:pt modelId="{B899761F-B711-46BC-9C92-9120DFFB8987}" type="parTrans" cxnId="{9C83087D-8162-475F-8D29-E67250930F0D}">
      <dgm:prSet/>
      <dgm:spPr/>
      <dgm:t>
        <a:bodyPr/>
        <a:lstStyle/>
        <a:p>
          <a:endParaRPr lang="en-US" noProof="0" dirty="0"/>
        </a:p>
      </dgm:t>
    </dgm:pt>
    <dgm:pt modelId="{60963229-1D60-46C1-BE9A-A9CF5BF3EC66}" type="sibTrans" cxnId="{9C83087D-8162-475F-8D29-E67250930F0D}">
      <dgm:prSet/>
      <dgm:spPr/>
      <dgm:t>
        <a:bodyPr/>
        <a:lstStyle/>
        <a:p>
          <a:endParaRPr lang="en-US" noProof="0" dirty="0"/>
        </a:p>
      </dgm:t>
    </dgm:pt>
    <dgm:pt modelId="{4466A38E-3E71-45E4-BA39-943A94D60315}">
      <dgm:prSet phldrT="[Texto]"/>
      <dgm:spPr/>
      <dgm:t>
        <a:bodyPr/>
        <a:lstStyle/>
        <a:p>
          <a:r>
            <a:rPr lang="en-US" noProof="0" dirty="0" smtClean="0"/>
            <a:t>China</a:t>
          </a:r>
          <a:endParaRPr lang="en-US" noProof="0" dirty="0"/>
        </a:p>
      </dgm:t>
    </dgm:pt>
    <dgm:pt modelId="{CD5C416F-CC2F-4255-B5E5-100490B9F271}" type="parTrans" cxnId="{07B4579D-A703-4D3B-AAC2-472294A726E8}">
      <dgm:prSet/>
      <dgm:spPr/>
      <dgm:t>
        <a:bodyPr/>
        <a:lstStyle/>
        <a:p>
          <a:endParaRPr lang="en-US" noProof="0" dirty="0"/>
        </a:p>
      </dgm:t>
    </dgm:pt>
    <dgm:pt modelId="{AEBCDCC5-3F4F-4602-8491-80B9C0A17EF4}" type="sibTrans" cxnId="{07B4579D-A703-4D3B-AAC2-472294A726E8}">
      <dgm:prSet/>
      <dgm:spPr/>
      <dgm:t>
        <a:bodyPr/>
        <a:lstStyle/>
        <a:p>
          <a:endParaRPr lang="en-US" noProof="0" dirty="0"/>
        </a:p>
      </dgm:t>
    </dgm:pt>
    <dgm:pt modelId="{D2D98D86-01A1-48DF-BF90-08DDB25FF093}">
      <dgm:prSet phldrT="[Texto]"/>
      <dgm:spPr/>
      <dgm:t>
        <a:bodyPr/>
        <a:lstStyle/>
        <a:p>
          <a:r>
            <a:rPr lang="en-US" noProof="0" dirty="0" smtClean="0"/>
            <a:t>France</a:t>
          </a:r>
          <a:endParaRPr lang="en-US" noProof="0" dirty="0"/>
        </a:p>
      </dgm:t>
    </dgm:pt>
    <dgm:pt modelId="{BE6B8798-A965-4832-9471-9614B7AD2F3E}" type="parTrans" cxnId="{12E3617F-C852-469C-8D6E-C639C70747BB}">
      <dgm:prSet/>
      <dgm:spPr/>
      <dgm:t>
        <a:bodyPr/>
        <a:lstStyle/>
        <a:p>
          <a:endParaRPr lang="en-US" noProof="0" dirty="0"/>
        </a:p>
      </dgm:t>
    </dgm:pt>
    <dgm:pt modelId="{0FF307BA-1102-4E8B-9311-8BB3C9621525}" type="sibTrans" cxnId="{12E3617F-C852-469C-8D6E-C639C70747BB}">
      <dgm:prSet/>
      <dgm:spPr/>
      <dgm:t>
        <a:bodyPr/>
        <a:lstStyle/>
        <a:p>
          <a:endParaRPr lang="en-US" noProof="0" dirty="0"/>
        </a:p>
      </dgm:t>
    </dgm:pt>
    <dgm:pt modelId="{96C368BE-75AB-4F00-85C5-2D927913E6F0}">
      <dgm:prSet phldrT="[Texto]"/>
      <dgm:spPr/>
      <dgm:t>
        <a:bodyPr/>
        <a:lstStyle/>
        <a:p>
          <a:pPr marR="0" eaLnBrk="1" fontAlgn="auto" latinLnBrk="0" hangingPunct="1">
            <a:buClrTx/>
            <a:buSzTx/>
            <a:buFontTx/>
            <a:tabLst/>
            <a:defRPr/>
          </a:pPr>
          <a:r>
            <a:rPr lang="en-US" noProof="0" dirty="0" smtClean="0"/>
            <a:t>New Zealand</a:t>
          </a:r>
          <a:endParaRPr lang="en-US" noProof="0" dirty="0" smtClean="0"/>
        </a:p>
      </dgm:t>
    </dgm:pt>
    <dgm:pt modelId="{813D3DC0-411A-4630-8A34-1722BFC199EA}" type="parTrans" cxnId="{C064C0FD-C656-4BC3-A8DC-5043A5D1174B}">
      <dgm:prSet/>
      <dgm:spPr/>
      <dgm:t>
        <a:bodyPr/>
        <a:lstStyle/>
        <a:p>
          <a:endParaRPr lang="en-US" noProof="0" dirty="0"/>
        </a:p>
      </dgm:t>
    </dgm:pt>
    <dgm:pt modelId="{C531BFA1-B418-40C0-97AD-D9D6562FAB8D}" type="sibTrans" cxnId="{C064C0FD-C656-4BC3-A8DC-5043A5D1174B}">
      <dgm:prSet/>
      <dgm:spPr/>
      <dgm:t>
        <a:bodyPr/>
        <a:lstStyle/>
        <a:p>
          <a:endParaRPr lang="en-US" noProof="0" dirty="0"/>
        </a:p>
      </dgm:t>
    </dgm:pt>
    <dgm:pt modelId="{739F6456-EE52-44A3-85AD-003465B021FD}" type="pres">
      <dgm:prSet presAssocID="{630A5D6C-3EE6-41F9-A9CD-84CBDE82B0F6}" presName="Name0" presStyleCnt="0">
        <dgm:presLayoutVars>
          <dgm:dir/>
          <dgm:resizeHandles val="exact"/>
        </dgm:presLayoutVars>
      </dgm:prSet>
      <dgm:spPr/>
      <dgm:t>
        <a:bodyPr/>
        <a:lstStyle/>
        <a:p>
          <a:endParaRPr lang="es-ES"/>
        </a:p>
      </dgm:t>
    </dgm:pt>
    <dgm:pt modelId="{156E15C5-5343-478B-85D4-2D2AEFF3CE84}" type="pres">
      <dgm:prSet presAssocID="{40A95A6A-3213-4FB5-9FF5-EFE3A7B59794}" presName="composite" presStyleCnt="0"/>
      <dgm:spPr/>
    </dgm:pt>
    <dgm:pt modelId="{8F18E86D-3C1F-4787-8829-F49478C04AB9}" type="pres">
      <dgm:prSet presAssocID="{40A95A6A-3213-4FB5-9FF5-EFE3A7B59794}" presName="rect1" presStyleLbl="trAlignAcc1" presStyleIdx="0" presStyleCnt="9">
        <dgm:presLayoutVars>
          <dgm:bulletEnabled val="1"/>
        </dgm:presLayoutVars>
      </dgm:prSet>
      <dgm:spPr/>
      <dgm:t>
        <a:bodyPr/>
        <a:lstStyle/>
        <a:p>
          <a:endParaRPr lang="es-ES"/>
        </a:p>
      </dgm:t>
    </dgm:pt>
    <dgm:pt modelId="{E6E14ABB-7F1D-4A95-AC9B-6FAE9FC7843C}" type="pres">
      <dgm:prSet presAssocID="{40A95A6A-3213-4FB5-9FF5-EFE3A7B59794}" presName="rect2" presStyleLbl="fgImgPlace1" presStyleIdx="0" presStyleCnt="9"/>
      <dgm:spPr/>
    </dgm:pt>
    <dgm:pt modelId="{0267E91F-A13D-47B2-80BF-2DAE7145CD58}" type="pres">
      <dgm:prSet presAssocID="{A1E1776B-8D20-4CDC-BFC4-7B7F8780A774}" presName="sibTrans" presStyleCnt="0"/>
      <dgm:spPr/>
    </dgm:pt>
    <dgm:pt modelId="{DC8768EF-1925-4798-BB9D-596C130358F8}" type="pres">
      <dgm:prSet presAssocID="{28F27DDC-6E48-4D64-B796-E87535429906}" presName="composite" presStyleCnt="0"/>
      <dgm:spPr/>
    </dgm:pt>
    <dgm:pt modelId="{AED4A1F0-B67C-42B0-B2C2-269B02890213}" type="pres">
      <dgm:prSet presAssocID="{28F27DDC-6E48-4D64-B796-E87535429906}" presName="rect1" presStyleLbl="trAlignAcc1" presStyleIdx="1" presStyleCnt="9">
        <dgm:presLayoutVars>
          <dgm:bulletEnabled val="1"/>
        </dgm:presLayoutVars>
      </dgm:prSet>
      <dgm:spPr/>
      <dgm:t>
        <a:bodyPr/>
        <a:lstStyle/>
        <a:p>
          <a:endParaRPr lang="es-ES"/>
        </a:p>
      </dgm:t>
    </dgm:pt>
    <dgm:pt modelId="{690D53CA-7F2D-4075-806E-5B07EC0ADA1F}" type="pres">
      <dgm:prSet presAssocID="{28F27DDC-6E48-4D64-B796-E87535429906}" presName="rect2" presStyleLbl="fgImgPlace1" presStyleIdx="1" presStyleCnt="9"/>
      <dgm:spPr/>
    </dgm:pt>
    <dgm:pt modelId="{C22F67D0-EE11-4C23-BDFA-7D2ACBFB154D}" type="pres">
      <dgm:prSet presAssocID="{9B90F30F-6385-4F3B-B875-07CECA59E7B9}" presName="sibTrans" presStyleCnt="0"/>
      <dgm:spPr/>
    </dgm:pt>
    <dgm:pt modelId="{8F685D81-E167-42B6-9E9B-5DE7D03AB49D}" type="pres">
      <dgm:prSet presAssocID="{4466A38E-3E71-45E4-BA39-943A94D60315}" presName="composite" presStyleCnt="0"/>
      <dgm:spPr/>
    </dgm:pt>
    <dgm:pt modelId="{CBF20349-2398-4073-BA15-B981A5CFF7BB}" type="pres">
      <dgm:prSet presAssocID="{4466A38E-3E71-45E4-BA39-943A94D60315}" presName="rect1" presStyleLbl="trAlignAcc1" presStyleIdx="2" presStyleCnt="9">
        <dgm:presLayoutVars>
          <dgm:bulletEnabled val="1"/>
        </dgm:presLayoutVars>
      </dgm:prSet>
      <dgm:spPr/>
      <dgm:t>
        <a:bodyPr/>
        <a:lstStyle/>
        <a:p>
          <a:endParaRPr lang="es-ES"/>
        </a:p>
      </dgm:t>
    </dgm:pt>
    <dgm:pt modelId="{CD3EABA1-2DF7-44A7-A30B-3038301931C6}" type="pres">
      <dgm:prSet presAssocID="{4466A38E-3E71-45E4-BA39-943A94D60315}" presName="rect2" presStyleLbl="fgImgPlace1" presStyleIdx="2" presStyleCnt="9"/>
      <dgm:spPr/>
    </dgm:pt>
    <dgm:pt modelId="{DBE6E441-4989-4CC5-AFE9-BC7EAAC80DB8}" type="pres">
      <dgm:prSet presAssocID="{AEBCDCC5-3F4F-4602-8491-80B9C0A17EF4}" presName="sibTrans" presStyleCnt="0"/>
      <dgm:spPr/>
    </dgm:pt>
    <dgm:pt modelId="{6F5AEA77-958C-4A48-9BA1-53C041AAD47C}" type="pres">
      <dgm:prSet presAssocID="{D2D98D86-01A1-48DF-BF90-08DDB25FF093}" presName="composite" presStyleCnt="0"/>
      <dgm:spPr/>
    </dgm:pt>
    <dgm:pt modelId="{CF96C038-18BF-4487-A243-470192AEA660}" type="pres">
      <dgm:prSet presAssocID="{D2D98D86-01A1-48DF-BF90-08DDB25FF093}" presName="rect1" presStyleLbl="trAlignAcc1" presStyleIdx="3" presStyleCnt="9">
        <dgm:presLayoutVars>
          <dgm:bulletEnabled val="1"/>
        </dgm:presLayoutVars>
      </dgm:prSet>
      <dgm:spPr/>
      <dgm:t>
        <a:bodyPr/>
        <a:lstStyle/>
        <a:p>
          <a:endParaRPr lang="es-ES"/>
        </a:p>
      </dgm:t>
    </dgm:pt>
    <dgm:pt modelId="{258C8B7B-F7E9-4D56-B0B5-7CC0FF7A90F5}" type="pres">
      <dgm:prSet presAssocID="{D2D98D86-01A1-48DF-BF90-08DDB25FF093}" presName="rect2" presStyleLbl="fgImgPlace1" presStyleIdx="3" presStyleCnt="9"/>
      <dgm:spPr/>
    </dgm:pt>
    <dgm:pt modelId="{A1CA5EE2-328A-4CEE-A906-47A6CFF466FE}" type="pres">
      <dgm:prSet presAssocID="{0FF307BA-1102-4E8B-9311-8BB3C9621525}" presName="sibTrans" presStyleCnt="0"/>
      <dgm:spPr/>
    </dgm:pt>
    <dgm:pt modelId="{35B8AEF6-FF96-4C57-846C-0443845F67D2}" type="pres">
      <dgm:prSet presAssocID="{0D290939-CC59-4B23-AEBE-599B13BFE10C}" presName="composite" presStyleCnt="0"/>
      <dgm:spPr/>
    </dgm:pt>
    <dgm:pt modelId="{5DF42FE3-0137-473C-BAAD-CFE42E1C0CA5}" type="pres">
      <dgm:prSet presAssocID="{0D290939-CC59-4B23-AEBE-599B13BFE10C}" presName="rect1" presStyleLbl="trAlignAcc1" presStyleIdx="4" presStyleCnt="9">
        <dgm:presLayoutVars>
          <dgm:bulletEnabled val="1"/>
        </dgm:presLayoutVars>
      </dgm:prSet>
      <dgm:spPr/>
      <dgm:t>
        <a:bodyPr/>
        <a:lstStyle/>
        <a:p>
          <a:endParaRPr lang="es-ES"/>
        </a:p>
      </dgm:t>
    </dgm:pt>
    <dgm:pt modelId="{B1E776DF-CC38-4F3A-9E6A-13D06FA7DACA}" type="pres">
      <dgm:prSet presAssocID="{0D290939-CC59-4B23-AEBE-599B13BFE10C}" presName="rect2" presStyleLbl="fgImgPlace1" presStyleIdx="4" presStyleCnt="9"/>
      <dgm:spPr/>
    </dgm:pt>
    <dgm:pt modelId="{99BF7112-C05C-484B-87C8-C6CE642CBA7E}" type="pres">
      <dgm:prSet presAssocID="{32E9158D-7692-4497-BF9A-93DC6B2B7370}" presName="sibTrans" presStyleCnt="0"/>
      <dgm:spPr/>
    </dgm:pt>
    <dgm:pt modelId="{432F2866-F64D-4968-8332-0A4FEA903BC0}" type="pres">
      <dgm:prSet presAssocID="{404715F6-44E5-48C6-9E74-60326E041611}" presName="composite" presStyleCnt="0"/>
      <dgm:spPr/>
    </dgm:pt>
    <dgm:pt modelId="{F0A3B191-D3CE-4DE4-9D04-443A79416720}" type="pres">
      <dgm:prSet presAssocID="{404715F6-44E5-48C6-9E74-60326E041611}" presName="rect1" presStyleLbl="trAlignAcc1" presStyleIdx="5" presStyleCnt="9">
        <dgm:presLayoutVars>
          <dgm:bulletEnabled val="1"/>
        </dgm:presLayoutVars>
      </dgm:prSet>
      <dgm:spPr/>
      <dgm:t>
        <a:bodyPr/>
        <a:lstStyle/>
        <a:p>
          <a:endParaRPr lang="es-ES"/>
        </a:p>
      </dgm:t>
    </dgm:pt>
    <dgm:pt modelId="{3C67F98E-462D-4742-900E-8F2CECCB0AAD}" type="pres">
      <dgm:prSet presAssocID="{404715F6-44E5-48C6-9E74-60326E041611}" presName="rect2" presStyleLbl="fgImgPlace1" presStyleIdx="5" presStyleCnt="9"/>
      <dgm:spPr/>
    </dgm:pt>
    <dgm:pt modelId="{32A9C8A7-B935-46FB-9EFD-D278FB1EDFA9}" type="pres">
      <dgm:prSet presAssocID="{18850602-5684-4165-9493-5EA0FDD775D2}" presName="sibTrans" presStyleCnt="0"/>
      <dgm:spPr/>
    </dgm:pt>
    <dgm:pt modelId="{4920035D-41B0-4633-A1F3-AAFABE45C8E9}" type="pres">
      <dgm:prSet presAssocID="{96C368BE-75AB-4F00-85C5-2D927913E6F0}" presName="composite" presStyleCnt="0"/>
      <dgm:spPr/>
    </dgm:pt>
    <dgm:pt modelId="{52430884-DAC0-4F0E-988B-05D4B5965718}" type="pres">
      <dgm:prSet presAssocID="{96C368BE-75AB-4F00-85C5-2D927913E6F0}" presName="rect1" presStyleLbl="trAlignAcc1" presStyleIdx="6" presStyleCnt="9">
        <dgm:presLayoutVars>
          <dgm:bulletEnabled val="1"/>
        </dgm:presLayoutVars>
      </dgm:prSet>
      <dgm:spPr/>
      <dgm:t>
        <a:bodyPr/>
        <a:lstStyle/>
        <a:p>
          <a:endParaRPr lang="es-ES"/>
        </a:p>
      </dgm:t>
    </dgm:pt>
    <dgm:pt modelId="{66D173B5-02A0-4058-93FC-D07CB89541B1}" type="pres">
      <dgm:prSet presAssocID="{96C368BE-75AB-4F00-85C5-2D927913E6F0}" presName="rect2" presStyleLbl="fgImgPlace1" presStyleIdx="6" presStyleCnt="9"/>
      <dgm:spPr/>
    </dgm:pt>
    <dgm:pt modelId="{B197F170-BE31-4FE8-BAC8-F3C737501C70}" type="pres">
      <dgm:prSet presAssocID="{C531BFA1-B418-40C0-97AD-D9D6562FAB8D}" presName="sibTrans" presStyleCnt="0"/>
      <dgm:spPr/>
    </dgm:pt>
    <dgm:pt modelId="{F21F66EB-EFD4-43DD-8B7C-4672E65E94BE}" type="pres">
      <dgm:prSet presAssocID="{EFB2F65B-CFE7-42D5-A8CE-8A5C6D41EFD9}" presName="composite" presStyleCnt="0"/>
      <dgm:spPr/>
    </dgm:pt>
    <dgm:pt modelId="{74E7360F-4493-4425-9B2F-CED74FA292D8}" type="pres">
      <dgm:prSet presAssocID="{EFB2F65B-CFE7-42D5-A8CE-8A5C6D41EFD9}" presName="rect1" presStyleLbl="trAlignAcc1" presStyleIdx="7" presStyleCnt="9">
        <dgm:presLayoutVars>
          <dgm:bulletEnabled val="1"/>
        </dgm:presLayoutVars>
      </dgm:prSet>
      <dgm:spPr/>
      <dgm:t>
        <a:bodyPr/>
        <a:lstStyle/>
        <a:p>
          <a:endParaRPr lang="es-ES"/>
        </a:p>
      </dgm:t>
    </dgm:pt>
    <dgm:pt modelId="{686046E4-C879-4484-9EEC-E991142F766D}" type="pres">
      <dgm:prSet presAssocID="{EFB2F65B-CFE7-42D5-A8CE-8A5C6D41EFD9}" presName="rect2" presStyleLbl="fgImgPlace1" presStyleIdx="7" presStyleCnt="9"/>
      <dgm:spPr/>
    </dgm:pt>
    <dgm:pt modelId="{BDAB7617-1CAF-4F8B-99BB-4F8CF1D0B57D}" type="pres">
      <dgm:prSet presAssocID="{60963229-1D60-46C1-BE9A-A9CF5BF3EC66}" presName="sibTrans" presStyleCnt="0"/>
      <dgm:spPr/>
    </dgm:pt>
    <dgm:pt modelId="{E92A51BA-6358-4965-A1BD-9AED03A366C6}" type="pres">
      <dgm:prSet presAssocID="{D54ADDF1-40CF-48E9-BD74-D4397A497890}" presName="composite" presStyleCnt="0"/>
      <dgm:spPr/>
    </dgm:pt>
    <dgm:pt modelId="{B609CDAB-3331-44FE-940A-DFA1A4FC2830}" type="pres">
      <dgm:prSet presAssocID="{D54ADDF1-40CF-48E9-BD74-D4397A497890}" presName="rect1" presStyleLbl="trAlignAcc1" presStyleIdx="8" presStyleCnt="9">
        <dgm:presLayoutVars>
          <dgm:bulletEnabled val="1"/>
        </dgm:presLayoutVars>
      </dgm:prSet>
      <dgm:spPr/>
      <dgm:t>
        <a:bodyPr/>
        <a:lstStyle/>
        <a:p>
          <a:endParaRPr lang="es-ES"/>
        </a:p>
      </dgm:t>
    </dgm:pt>
    <dgm:pt modelId="{33100DAA-80DD-46AB-908D-3B93719B8E38}" type="pres">
      <dgm:prSet presAssocID="{D54ADDF1-40CF-48E9-BD74-D4397A497890}" presName="rect2" presStyleLbl="fgImgPlace1" presStyleIdx="8" presStyleCnt="9"/>
      <dgm:spPr/>
    </dgm:pt>
  </dgm:ptLst>
  <dgm:cxnLst>
    <dgm:cxn modelId="{60148B27-F091-410A-B89E-35C9749AE272}" srcId="{630A5D6C-3EE6-41F9-A9CD-84CBDE82B0F6}" destId="{28F27DDC-6E48-4D64-B796-E87535429906}" srcOrd="1" destOrd="0" parTransId="{01CADAE1-273E-4AC0-999F-5A75681522D7}" sibTransId="{9B90F30F-6385-4F3B-B875-07CECA59E7B9}"/>
    <dgm:cxn modelId="{07B4579D-A703-4D3B-AAC2-472294A726E8}" srcId="{630A5D6C-3EE6-41F9-A9CD-84CBDE82B0F6}" destId="{4466A38E-3E71-45E4-BA39-943A94D60315}" srcOrd="2" destOrd="0" parTransId="{CD5C416F-CC2F-4255-B5E5-100490B9F271}" sibTransId="{AEBCDCC5-3F4F-4602-8491-80B9C0A17EF4}"/>
    <dgm:cxn modelId="{674AC725-286D-4D36-9D46-60F2C295FAA8}" type="presOf" srcId="{40A95A6A-3213-4FB5-9FF5-EFE3A7B59794}" destId="{8F18E86D-3C1F-4787-8829-F49478C04AB9}" srcOrd="0" destOrd="0" presId="urn:microsoft.com/office/officeart/2008/layout/PictureStrips"/>
    <dgm:cxn modelId="{FF147C0A-E717-4B05-895D-0835971C190B}" srcId="{630A5D6C-3EE6-41F9-A9CD-84CBDE82B0F6}" destId="{404715F6-44E5-48C6-9E74-60326E041611}" srcOrd="5" destOrd="0" parTransId="{193CA311-A611-41DC-B440-5BB994043EB2}" sibTransId="{18850602-5684-4165-9493-5EA0FDD775D2}"/>
    <dgm:cxn modelId="{3184076F-729B-45F4-ADB2-DDA5D4426672}" type="presOf" srcId="{D54ADDF1-40CF-48E9-BD74-D4397A497890}" destId="{B609CDAB-3331-44FE-940A-DFA1A4FC2830}" srcOrd="0" destOrd="0" presId="urn:microsoft.com/office/officeart/2008/layout/PictureStrips"/>
    <dgm:cxn modelId="{EBCBA08B-74BC-4560-A1A7-3937EB69D313}" type="presOf" srcId="{28F27DDC-6E48-4D64-B796-E87535429906}" destId="{AED4A1F0-B67C-42B0-B2C2-269B02890213}" srcOrd="0" destOrd="0" presId="urn:microsoft.com/office/officeart/2008/layout/PictureStrips"/>
    <dgm:cxn modelId="{41B55248-C921-46CD-9F01-07F578CE30CB}" type="presOf" srcId="{D2D98D86-01A1-48DF-BF90-08DDB25FF093}" destId="{CF96C038-18BF-4487-A243-470192AEA660}" srcOrd="0" destOrd="0" presId="urn:microsoft.com/office/officeart/2008/layout/PictureStrips"/>
    <dgm:cxn modelId="{65F3791A-94CA-4557-8784-05943B21F98F}" type="presOf" srcId="{96C368BE-75AB-4F00-85C5-2D927913E6F0}" destId="{52430884-DAC0-4F0E-988B-05D4B5965718}" srcOrd="0" destOrd="0" presId="urn:microsoft.com/office/officeart/2008/layout/PictureStrips"/>
    <dgm:cxn modelId="{315709EC-220E-4C35-8074-5215D8867F99}" type="presOf" srcId="{4466A38E-3E71-45E4-BA39-943A94D60315}" destId="{CBF20349-2398-4073-BA15-B981A5CFF7BB}" srcOrd="0" destOrd="0" presId="urn:microsoft.com/office/officeart/2008/layout/PictureStrips"/>
    <dgm:cxn modelId="{F09FFE3E-D0A9-4733-A36F-49B9CA2C5BF1}" type="presOf" srcId="{630A5D6C-3EE6-41F9-A9CD-84CBDE82B0F6}" destId="{739F6456-EE52-44A3-85AD-003465B021FD}" srcOrd="0" destOrd="0" presId="urn:microsoft.com/office/officeart/2008/layout/PictureStrips"/>
    <dgm:cxn modelId="{9C83087D-8162-475F-8D29-E67250930F0D}" srcId="{630A5D6C-3EE6-41F9-A9CD-84CBDE82B0F6}" destId="{EFB2F65B-CFE7-42D5-A8CE-8A5C6D41EFD9}" srcOrd="7" destOrd="0" parTransId="{B899761F-B711-46BC-9C92-9120DFFB8987}" sibTransId="{60963229-1D60-46C1-BE9A-A9CF5BF3EC66}"/>
    <dgm:cxn modelId="{3777AB59-355D-4444-8F54-5B1CFA691CCB}" type="presOf" srcId="{EFB2F65B-CFE7-42D5-A8CE-8A5C6D41EFD9}" destId="{74E7360F-4493-4425-9B2F-CED74FA292D8}" srcOrd="0" destOrd="0" presId="urn:microsoft.com/office/officeart/2008/layout/PictureStrips"/>
    <dgm:cxn modelId="{BD095BCF-DF2E-4B48-B682-B3F5C51396FD}" srcId="{630A5D6C-3EE6-41F9-A9CD-84CBDE82B0F6}" destId="{0D290939-CC59-4B23-AEBE-599B13BFE10C}" srcOrd="4" destOrd="0" parTransId="{BCDAC0AF-7BBC-4140-8CD7-7AACD1F5EADD}" sibTransId="{32E9158D-7692-4497-BF9A-93DC6B2B7370}"/>
    <dgm:cxn modelId="{F2BE3001-7A59-486E-9184-69138202DC54}" srcId="{630A5D6C-3EE6-41F9-A9CD-84CBDE82B0F6}" destId="{D54ADDF1-40CF-48E9-BD74-D4397A497890}" srcOrd="8" destOrd="0" parTransId="{F7223C2C-26E9-4A38-AFF0-34D4FFE91CB6}" sibTransId="{80163B04-203F-4566-AA82-0761CBA9D1E3}"/>
    <dgm:cxn modelId="{12E3617F-C852-469C-8D6E-C639C70747BB}" srcId="{630A5D6C-3EE6-41F9-A9CD-84CBDE82B0F6}" destId="{D2D98D86-01A1-48DF-BF90-08DDB25FF093}" srcOrd="3" destOrd="0" parTransId="{BE6B8798-A965-4832-9471-9614B7AD2F3E}" sibTransId="{0FF307BA-1102-4E8B-9311-8BB3C9621525}"/>
    <dgm:cxn modelId="{0F10F6D5-0164-4382-AA2A-38EEDF3F44B7}" type="presOf" srcId="{0D290939-CC59-4B23-AEBE-599B13BFE10C}" destId="{5DF42FE3-0137-473C-BAAD-CFE42E1C0CA5}" srcOrd="0" destOrd="0" presId="urn:microsoft.com/office/officeart/2008/layout/PictureStrips"/>
    <dgm:cxn modelId="{C064C0FD-C656-4BC3-A8DC-5043A5D1174B}" srcId="{630A5D6C-3EE6-41F9-A9CD-84CBDE82B0F6}" destId="{96C368BE-75AB-4F00-85C5-2D927913E6F0}" srcOrd="6" destOrd="0" parTransId="{813D3DC0-411A-4630-8A34-1722BFC199EA}" sibTransId="{C531BFA1-B418-40C0-97AD-D9D6562FAB8D}"/>
    <dgm:cxn modelId="{86DA2A82-6BA7-47AC-B07E-471BC190BCDF}" srcId="{630A5D6C-3EE6-41F9-A9CD-84CBDE82B0F6}" destId="{40A95A6A-3213-4FB5-9FF5-EFE3A7B59794}" srcOrd="0" destOrd="0" parTransId="{CD2426DC-ACC1-4C37-AE93-39BBDC9D1EE8}" sibTransId="{A1E1776B-8D20-4CDC-BFC4-7B7F8780A774}"/>
    <dgm:cxn modelId="{21C10111-5208-40A3-8317-93F3174EAB48}" type="presOf" srcId="{404715F6-44E5-48C6-9E74-60326E041611}" destId="{F0A3B191-D3CE-4DE4-9D04-443A79416720}" srcOrd="0" destOrd="0" presId="urn:microsoft.com/office/officeart/2008/layout/PictureStrips"/>
    <dgm:cxn modelId="{27D1D9B2-C853-4115-A948-5E4994E70FD9}" type="presParOf" srcId="{739F6456-EE52-44A3-85AD-003465B021FD}" destId="{156E15C5-5343-478B-85D4-2D2AEFF3CE84}" srcOrd="0" destOrd="0" presId="urn:microsoft.com/office/officeart/2008/layout/PictureStrips"/>
    <dgm:cxn modelId="{B5392DC6-597F-4F40-8FB9-54FB4A33566F}" type="presParOf" srcId="{156E15C5-5343-478B-85D4-2D2AEFF3CE84}" destId="{8F18E86D-3C1F-4787-8829-F49478C04AB9}" srcOrd="0" destOrd="0" presId="urn:microsoft.com/office/officeart/2008/layout/PictureStrips"/>
    <dgm:cxn modelId="{FAEC0220-A982-4EC2-A152-925B6877C572}" type="presParOf" srcId="{156E15C5-5343-478B-85D4-2D2AEFF3CE84}" destId="{E6E14ABB-7F1D-4A95-AC9B-6FAE9FC7843C}" srcOrd="1" destOrd="0" presId="urn:microsoft.com/office/officeart/2008/layout/PictureStrips"/>
    <dgm:cxn modelId="{0319A109-37A9-4303-A407-8EDC96C2583B}" type="presParOf" srcId="{739F6456-EE52-44A3-85AD-003465B021FD}" destId="{0267E91F-A13D-47B2-80BF-2DAE7145CD58}" srcOrd="1" destOrd="0" presId="urn:microsoft.com/office/officeart/2008/layout/PictureStrips"/>
    <dgm:cxn modelId="{4AFB5CA7-CBBB-456F-B6D9-2634633280DA}" type="presParOf" srcId="{739F6456-EE52-44A3-85AD-003465B021FD}" destId="{DC8768EF-1925-4798-BB9D-596C130358F8}" srcOrd="2" destOrd="0" presId="urn:microsoft.com/office/officeart/2008/layout/PictureStrips"/>
    <dgm:cxn modelId="{6945D377-B856-42D4-9EB2-8B621BE274DD}" type="presParOf" srcId="{DC8768EF-1925-4798-BB9D-596C130358F8}" destId="{AED4A1F0-B67C-42B0-B2C2-269B02890213}" srcOrd="0" destOrd="0" presId="urn:microsoft.com/office/officeart/2008/layout/PictureStrips"/>
    <dgm:cxn modelId="{FC3BB509-691C-4D41-98E7-454ABFB835E3}" type="presParOf" srcId="{DC8768EF-1925-4798-BB9D-596C130358F8}" destId="{690D53CA-7F2D-4075-806E-5B07EC0ADA1F}" srcOrd="1" destOrd="0" presId="urn:microsoft.com/office/officeart/2008/layout/PictureStrips"/>
    <dgm:cxn modelId="{EC160AD7-BC8D-45E6-B251-107CE698F6E5}" type="presParOf" srcId="{739F6456-EE52-44A3-85AD-003465B021FD}" destId="{C22F67D0-EE11-4C23-BDFA-7D2ACBFB154D}" srcOrd="3" destOrd="0" presId="urn:microsoft.com/office/officeart/2008/layout/PictureStrips"/>
    <dgm:cxn modelId="{6D9A54BC-4B12-49FD-9E39-42A350CD67C6}" type="presParOf" srcId="{739F6456-EE52-44A3-85AD-003465B021FD}" destId="{8F685D81-E167-42B6-9E9B-5DE7D03AB49D}" srcOrd="4" destOrd="0" presId="urn:microsoft.com/office/officeart/2008/layout/PictureStrips"/>
    <dgm:cxn modelId="{C01A021B-7D65-4E8F-AD99-EC63D78AF24E}" type="presParOf" srcId="{8F685D81-E167-42B6-9E9B-5DE7D03AB49D}" destId="{CBF20349-2398-4073-BA15-B981A5CFF7BB}" srcOrd="0" destOrd="0" presId="urn:microsoft.com/office/officeart/2008/layout/PictureStrips"/>
    <dgm:cxn modelId="{38ED62E2-5455-4649-BFE4-D541AADBAFC8}" type="presParOf" srcId="{8F685D81-E167-42B6-9E9B-5DE7D03AB49D}" destId="{CD3EABA1-2DF7-44A7-A30B-3038301931C6}" srcOrd="1" destOrd="0" presId="urn:microsoft.com/office/officeart/2008/layout/PictureStrips"/>
    <dgm:cxn modelId="{801C1A2B-83C2-4C51-BE85-49C406938EC0}" type="presParOf" srcId="{739F6456-EE52-44A3-85AD-003465B021FD}" destId="{DBE6E441-4989-4CC5-AFE9-BC7EAAC80DB8}" srcOrd="5" destOrd="0" presId="urn:microsoft.com/office/officeart/2008/layout/PictureStrips"/>
    <dgm:cxn modelId="{26F57CB3-584F-4832-8099-7E8D3C26EF23}" type="presParOf" srcId="{739F6456-EE52-44A3-85AD-003465B021FD}" destId="{6F5AEA77-958C-4A48-9BA1-53C041AAD47C}" srcOrd="6" destOrd="0" presId="urn:microsoft.com/office/officeart/2008/layout/PictureStrips"/>
    <dgm:cxn modelId="{4E3C3008-B914-44D8-A894-941E6D12FC56}" type="presParOf" srcId="{6F5AEA77-958C-4A48-9BA1-53C041AAD47C}" destId="{CF96C038-18BF-4487-A243-470192AEA660}" srcOrd="0" destOrd="0" presId="urn:microsoft.com/office/officeart/2008/layout/PictureStrips"/>
    <dgm:cxn modelId="{31D1137A-106E-49CF-8DE1-EAC4DE4554C1}" type="presParOf" srcId="{6F5AEA77-958C-4A48-9BA1-53C041AAD47C}" destId="{258C8B7B-F7E9-4D56-B0B5-7CC0FF7A90F5}" srcOrd="1" destOrd="0" presId="urn:microsoft.com/office/officeart/2008/layout/PictureStrips"/>
    <dgm:cxn modelId="{4021278F-D4AB-4DF1-821C-A14E8518C20C}" type="presParOf" srcId="{739F6456-EE52-44A3-85AD-003465B021FD}" destId="{A1CA5EE2-328A-4CEE-A906-47A6CFF466FE}" srcOrd="7" destOrd="0" presId="urn:microsoft.com/office/officeart/2008/layout/PictureStrips"/>
    <dgm:cxn modelId="{1E48E887-CDD3-454E-B607-0EF1B8AC2241}" type="presParOf" srcId="{739F6456-EE52-44A3-85AD-003465B021FD}" destId="{35B8AEF6-FF96-4C57-846C-0443845F67D2}" srcOrd="8" destOrd="0" presId="urn:microsoft.com/office/officeart/2008/layout/PictureStrips"/>
    <dgm:cxn modelId="{2E158DE6-182F-4FD1-A4F7-11E367F02530}" type="presParOf" srcId="{35B8AEF6-FF96-4C57-846C-0443845F67D2}" destId="{5DF42FE3-0137-473C-BAAD-CFE42E1C0CA5}" srcOrd="0" destOrd="0" presId="urn:microsoft.com/office/officeart/2008/layout/PictureStrips"/>
    <dgm:cxn modelId="{9B29CC81-FB75-4635-9921-420B753E921E}" type="presParOf" srcId="{35B8AEF6-FF96-4C57-846C-0443845F67D2}" destId="{B1E776DF-CC38-4F3A-9E6A-13D06FA7DACA}" srcOrd="1" destOrd="0" presId="urn:microsoft.com/office/officeart/2008/layout/PictureStrips"/>
    <dgm:cxn modelId="{DA1C39B8-0C1A-4344-95FC-EC01E1074834}" type="presParOf" srcId="{739F6456-EE52-44A3-85AD-003465B021FD}" destId="{99BF7112-C05C-484B-87C8-C6CE642CBA7E}" srcOrd="9" destOrd="0" presId="urn:microsoft.com/office/officeart/2008/layout/PictureStrips"/>
    <dgm:cxn modelId="{327697E8-E9B0-4CBF-940F-DB4C0D95E5C7}" type="presParOf" srcId="{739F6456-EE52-44A3-85AD-003465B021FD}" destId="{432F2866-F64D-4968-8332-0A4FEA903BC0}" srcOrd="10" destOrd="0" presId="urn:microsoft.com/office/officeart/2008/layout/PictureStrips"/>
    <dgm:cxn modelId="{78C41ADF-0480-4755-AB1F-C2ABB05E4668}" type="presParOf" srcId="{432F2866-F64D-4968-8332-0A4FEA903BC0}" destId="{F0A3B191-D3CE-4DE4-9D04-443A79416720}" srcOrd="0" destOrd="0" presId="urn:microsoft.com/office/officeart/2008/layout/PictureStrips"/>
    <dgm:cxn modelId="{0167EAE5-8209-49E9-97C8-EDFC2E53F731}" type="presParOf" srcId="{432F2866-F64D-4968-8332-0A4FEA903BC0}" destId="{3C67F98E-462D-4742-900E-8F2CECCB0AAD}" srcOrd="1" destOrd="0" presId="urn:microsoft.com/office/officeart/2008/layout/PictureStrips"/>
    <dgm:cxn modelId="{67A6B7E1-FE9D-44CD-A976-C762CE730B5D}" type="presParOf" srcId="{739F6456-EE52-44A3-85AD-003465B021FD}" destId="{32A9C8A7-B935-46FB-9EFD-D278FB1EDFA9}" srcOrd="11" destOrd="0" presId="urn:microsoft.com/office/officeart/2008/layout/PictureStrips"/>
    <dgm:cxn modelId="{D821E394-3659-476F-AD5C-085F12BBEF6B}" type="presParOf" srcId="{739F6456-EE52-44A3-85AD-003465B021FD}" destId="{4920035D-41B0-4633-A1F3-AAFABE45C8E9}" srcOrd="12" destOrd="0" presId="urn:microsoft.com/office/officeart/2008/layout/PictureStrips"/>
    <dgm:cxn modelId="{1C5D0C18-E92B-460F-A1E6-13CD88E5AAEF}" type="presParOf" srcId="{4920035D-41B0-4633-A1F3-AAFABE45C8E9}" destId="{52430884-DAC0-4F0E-988B-05D4B5965718}" srcOrd="0" destOrd="0" presId="urn:microsoft.com/office/officeart/2008/layout/PictureStrips"/>
    <dgm:cxn modelId="{81F272CF-8068-4AC4-91C8-FB0BA09BEAB7}" type="presParOf" srcId="{4920035D-41B0-4633-A1F3-AAFABE45C8E9}" destId="{66D173B5-02A0-4058-93FC-D07CB89541B1}" srcOrd="1" destOrd="0" presId="urn:microsoft.com/office/officeart/2008/layout/PictureStrips"/>
    <dgm:cxn modelId="{58F56E4C-ABF0-4188-98C1-5F2375854987}" type="presParOf" srcId="{739F6456-EE52-44A3-85AD-003465B021FD}" destId="{B197F170-BE31-4FE8-BAC8-F3C737501C70}" srcOrd="13" destOrd="0" presId="urn:microsoft.com/office/officeart/2008/layout/PictureStrips"/>
    <dgm:cxn modelId="{077E403D-595D-4B2A-A02B-69330813AD4D}" type="presParOf" srcId="{739F6456-EE52-44A3-85AD-003465B021FD}" destId="{F21F66EB-EFD4-43DD-8B7C-4672E65E94BE}" srcOrd="14" destOrd="0" presId="urn:microsoft.com/office/officeart/2008/layout/PictureStrips"/>
    <dgm:cxn modelId="{C63D6BBB-B21E-4BF8-90E8-38C777CC579F}" type="presParOf" srcId="{F21F66EB-EFD4-43DD-8B7C-4672E65E94BE}" destId="{74E7360F-4493-4425-9B2F-CED74FA292D8}" srcOrd="0" destOrd="0" presId="urn:microsoft.com/office/officeart/2008/layout/PictureStrips"/>
    <dgm:cxn modelId="{D9983D27-719A-45D9-B525-08A00B480E3B}" type="presParOf" srcId="{F21F66EB-EFD4-43DD-8B7C-4672E65E94BE}" destId="{686046E4-C879-4484-9EEC-E991142F766D}" srcOrd="1" destOrd="0" presId="urn:microsoft.com/office/officeart/2008/layout/PictureStrips"/>
    <dgm:cxn modelId="{FD6BA21D-DBA3-431D-BC4D-D4FF4B110A6B}" type="presParOf" srcId="{739F6456-EE52-44A3-85AD-003465B021FD}" destId="{BDAB7617-1CAF-4F8B-99BB-4F8CF1D0B57D}" srcOrd="15" destOrd="0" presId="urn:microsoft.com/office/officeart/2008/layout/PictureStrips"/>
    <dgm:cxn modelId="{D2C32CB4-7895-44F0-9BAA-C04C2D10FACD}" type="presParOf" srcId="{739F6456-EE52-44A3-85AD-003465B021FD}" destId="{E92A51BA-6358-4965-A1BD-9AED03A366C6}" srcOrd="16" destOrd="0" presId="urn:microsoft.com/office/officeart/2008/layout/PictureStrips"/>
    <dgm:cxn modelId="{8064CAD9-F35E-44D2-896E-F9511B7AB427}" type="presParOf" srcId="{E92A51BA-6358-4965-A1BD-9AED03A366C6}" destId="{B609CDAB-3331-44FE-940A-DFA1A4FC2830}" srcOrd="0" destOrd="0" presId="urn:microsoft.com/office/officeart/2008/layout/PictureStrips"/>
    <dgm:cxn modelId="{9B329709-5AF9-4D19-8021-08DBF581DA08}" type="presParOf" srcId="{E92A51BA-6358-4965-A1BD-9AED03A366C6}" destId="{33100DAA-80DD-46AB-908D-3B93719B8E38}"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B4CE85-26EE-433D-932E-27D51B77FB0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s-ES"/>
        </a:p>
      </dgm:t>
    </dgm:pt>
    <dgm:pt modelId="{911A2691-0D4F-47C1-9C13-EB40B7458FFA}">
      <dgm:prSet/>
      <dgm:spPr/>
      <dgm:t>
        <a:bodyPr/>
        <a:lstStyle/>
        <a:p>
          <a:pPr rtl="0"/>
          <a:r>
            <a:rPr lang="en-US" noProof="0" dirty="0" smtClean="0"/>
            <a:t>Feedback from the INTOSAI Supervisory Committee on Emerging Issues*</a:t>
          </a:r>
          <a:endParaRPr lang="en-US" noProof="0" dirty="0"/>
        </a:p>
      </dgm:t>
    </dgm:pt>
    <dgm:pt modelId="{3906580C-916E-41BA-9D7A-C8D68038B579}" type="parTrans" cxnId="{4AB59635-A68F-4591-9B16-B149859F9F12}">
      <dgm:prSet/>
      <dgm:spPr/>
      <dgm:t>
        <a:bodyPr/>
        <a:lstStyle/>
        <a:p>
          <a:endParaRPr lang="en-US" noProof="0" dirty="0"/>
        </a:p>
      </dgm:t>
    </dgm:pt>
    <dgm:pt modelId="{F62353DC-4E5C-43B6-9629-E3E949DA3CCE}" type="sibTrans" cxnId="{4AB59635-A68F-4591-9B16-B149859F9F12}">
      <dgm:prSet/>
      <dgm:spPr/>
      <dgm:t>
        <a:bodyPr/>
        <a:lstStyle/>
        <a:p>
          <a:endParaRPr lang="en-US" noProof="0" dirty="0"/>
        </a:p>
      </dgm:t>
    </dgm:pt>
    <dgm:pt modelId="{DF19B3E1-A8B5-4908-9199-666780FB04AE}">
      <dgm:prSet/>
      <dgm:spPr/>
      <dgm:t>
        <a:bodyPr/>
        <a:lstStyle/>
        <a:p>
          <a:pPr rtl="0"/>
          <a:r>
            <a:rPr lang="en-US" noProof="0" dirty="0" smtClean="0"/>
            <a:t>Guidance on INTOSAI perspective regarding its perspectives on Enterprise Risk Management (ERM) </a:t>
          </a:r>
          <a:endParaRPr lang="en-US" noProof="0" dirty="0"/>
        </a:p>
      </dgm:t>
    </dgm:pt>
    <dgm:pt modelId="{0F342A94-30E0-48D9-9604-E04F4BEA4905}" type="parTrans" cxnId="{B202C0D0-F569-48C3-B505-F326357D7349}">
      <dgm:prSet/>
      <dgm:spPr/>
      <dgm:t>
        <a:bodyPr/>
        <a:lstStyle/>
        <a:p>
          <a:endParaRPr lang="en-US" noProof="0" dirty="0"/>
        </a:p>
      </dgm:t>
    </dgm:pt>
    <dgm:pt modelId="{4A647242-1F58-47E5-8496-015625D85D7F}" type="sibTrans" cxnId="{B202C0D0-F569-48C3-B505-F326357D7349}">
      <dgm:prSet/>
      <dgm:spPr/>
      <dgm:t>
        <a:bodyPr/>
        <a:lstStyle/>
        <a:p>
          <a:endParaRPr lang="en-US" noProof="0" dirty="0"/>
        </a:p>
      </dgm:t>
    </dgm:pt>
    <dgm:pt modelId="{83D796B2-6BF7-409E-B987-AAD08D4ECF82}">
      <dgm:prSet/>
      <dgm:spPr/>
      <dgm:t>
        <a:bodyPr/>
        <a:lstStyle/>
        <a:p>
          <a:pPr rtl="0"/>
          <a:r>
            <a:rPr lang="en-US" noProof="0" dirty="0" smtClean="0"/>
            <a:t>Revised papers</a:t>
          </a:r>
          <a:endParaRPr lang="en-US" noProof="0" dirty="0"/>
        </a:p>
      </dgm:t>
    </dgm:pt>
    <dgm:pt modelId="{FC3B7542-4C1E-408E-AD08-2E43EFD76C7D}" type="parTrans" cxnId="{429FF202-FAC2-4C9E-BE84-0849EE65E785}">
      <dgm:prSet/>
      <dgm:spPr/>
      <dgm:t>
        <a:bodyPr/>
        <a:lstStyle/>
        <a:p>
          <a:endParaRPr lang="en-US" noProof="0" dirty="0"/>
        </a:p>
      </dgm:t>
    </dgm:pt>
    <dgm:pt modelId="{E5F34270-263B-4BE5-9D53-893FD9AD43B0}" type="sibTrans" cxnId="{429FF202-FAC2-4C9E-BE84-0849EE65E785}">
      <dgm:prSet/>
      <dgm:spPr/>
      <dgm:t>
        <a:bodyPr/>
        <a:lstStyle/>
        <a:p>
          <a:endParaRPr lang="en-US" noProof="0" dirty="0"/>
        </a:p>
      </dgm:t>
    </dgm:pt>
    <dgm:pt modelId="{27AA0A78-E00B-47DC-A1DA-C2784F9029F1}">
      <dgm:prSet/>
      <dgm:spPr/>
      <dgm:t>
        <a:bodyPr/>
        <a:lstStyle/>
        <a:p>
          <a:pPr rtl="0"/>
          <a:r>
            <a:rPr lang="en-US" noProof="0" dirty="0" smtClean="0"/>
            <a:t>Comments from the WGVBS members.</a:t>
          </a:r>
          <a:endParaRPr lang="en-US" noProof="0" dirty="0"/>
        </a:p>
      </dgm:t>
    </dgm:pt>
    <dgm:pt modelId="{309188D8-9D05-4AE7-A7AC-559D62060D20}" type="parTrans" cxnId="{E8CD9EF8-FD7D-49C2-B08A-81868B4F87F0}">
      <dgm:prSet/>
      <dgm:spPr/>
      <dgm:t>
        <a:bodyPr/>
        <a:lstStyle/>
        <a:p>
          <a:endParaRPr lang="en-US" noProof="0" dirty="0"/>
        </a:p>
      </dgm:t>
    </dgm:pt>
    <dgm:pt modelId="{90D7CDA5-D9C6-4633-B552-6CF82C986A1B}" type="sibTrans" cxnId="{E8CD9EF8-FD7D-49C2-B08A-81868B4F87F0}">
      <dgm:prSet/>
      <dgm:spPr/>
      <dgm:t>
        <a:bodyPr/>
        <a:lstStyle/>
        <a:p>
          <a:endParaRPr lang="en-US" noProof="0" dirty="0"/>
        </a:p>
      </dgm:t>
    </dgm:pt>
    <dgm:pt modelId="{1ACC8FB1-FFE0-4579-97EB-32D280590B2A}">
      <dgm:prSet/>
      <dgm:spPr/>
      <dgm:t>
        <a:bodyPr/>
        <a:lstStyle/>
        <a:p>
          <a:pPr rtl="0"/>
          <a:r>
            <a:rPr lang="en-US" noProof="0" dirty="0" smtClean="0"/>
            <a:t>WGVBS decision on next steps</a:t>
          </a:r>
          <a:endParaRPr lang="en-US" noProof="0" dirty="0"/>
        </a:p>
      </dgm:t>
    </dgm:pt>
    <dgm:pt modelId="{C73DC902-7C65-42AD-BCE7-A6D98E1812E6}" type="parTrans" cxnId="{C65F56CF-A05E-4ADB-9164-ED84BF34CFBB}">
      <dgm:prSet/>
      <dgm:spPr/>
      <dgm:t>
        <a:bodyPr/>
        <a:lstStyle/>
        <a:p>
          <a:endParaRPr lang="en-US" noProof="0" dirty="0"/>
        </a:p>
      </dgm:t>
    </dgm:pt>
    <dgm:pt modelId="{DA3FAF63-C93A-4A8F-BA01-C77CBBBD9837}" type="sibTrans" cxnId="{C65F56CF-A05E-4ADB-9164-ED84BF34CFBB}">
      <dgm:prSet/>
      <dgm:spPr/>
      <dgm:t>
        <a:bodyPr/>
        <a:lstStyle/>
        <a:p>
          <a:endParaRPr lang="en-US" noProof="0" dirty="0"/>
        </a:p>
      </dgm:t>
    </dgm:pt>
    <dgm:pt modelId="{893C1646-77BD-4FE0-B2DB-20F24B478E6B}">
      <dgm:prSet/>
      <dgm:spPr/>
      <dgm:t>
        <a:bodyPr/>
        <a:lstStyle/>
        <a:p>
          <a:pPr rtl="0"/>
          <a:r>
            <a:rPr lang="en-US" noProof="0" dirty="0" smtClean="0"/>
            <a:t>Discussion to be held on September 7, 2017 (10th WGVBS meeting)</a:t>
          </a:r>
          <a:endParaRPr lang="en-US" noProof="0" dirty="0"/>
        </a:p>
      </dgm:t>
    </dgm:pt>
    <dgm:pt modelId="{736D4DA2-5F8C-4B8B-A649-B5FCE76C4FBF}" type="parTrans" cxnId="{244E4E60-530A-4162-B616-3D6B20CED869}">
      <dgm:prSet/>
      <dgm:spPr/>
      <dgm:t>
        <a:bodyPr/>
        <a:lstStyle/>
        <a:p>
          <a:endParaRPr lang="en-US" noProof="0" dirty="0"/>
        </a:p>
      </dgm:t>
    </dgm:pt>
    <dgm:pt modelId="{BE5C41D1-D840-4F3C-99EC-C19938B8E3B0}" type="sibTrans" cxnId="{244E4E60-530A-4162-B616-3D6B20CED869}">
      <dgm:prSet/>
      <dgm:spPr/>
      <dgm:t>
        <a:bodyPr/>
        <a:lstStyle/>
        <a:p>
          <a:endParaRPr lang="en-US" noProof="0" dirty="0"/>
        </a:p>
      </dgm:t>
    </dgm:pt>
    <dgm:pt modelId="{A3A0A572-99BD-4D08-AE75-7240D33E36C0}" type="pres">
      <dgm:prSet presAssocID="{F8B4CE85-26EE-433D-932E-27D51B77FB03}" presName="linearFlow" presStyleCnt="0">
        <dgm:presLayoutVars>
          <dgm:dir/>
          <dgm:animLvl val="lvl"/>
          <dgm:resizeHandles val="exact"/>
        </dgm:presLayoutVars>
      </dgm:prSet>
      <dgm:spPr/>
    </dgm:pt>
    <dgm:pt modelId="{D19B5A87-6C53-4E28-A5D1-D9B2E6F07D21}" type="pres">
      <dgm:prSet presAssocID="{911A2691-0D4F-47C1-9C13-EB40B7458FFA}" presName="composite" presStyleCnt="0"/>
      <dgm:spPr/>
    </dgm:pt>
    <dgm:pt modelId="{FFD47ADC-657C-4C16-BCF5-62C6A10811EC}" type="pres">
      <dgm:prSet presAssocID="{911A2691-0D4F-47C1-9C13-EB40B7458FFA}" presName="parTx" presStyleLbl="node1" presStyleIdx="0" presStyleCnt="3">
        <dgm:presLayoutVars>
          <dgm:chMax val="0"/>
          <dgm:chPref val="0"/>
          <dgm:bulletEnabled val="1"/>
        </dgm:presLayoutVars>
      </dgm:prSet>
      <dgm:spPr/>
      <dgm:t>
        <a:bodyPr/>
        <a:lstStyle/>
        <a:p>
          <a:endParaRPr lang="es-ES"/>
        </a:p>
      </dgm:t>
    </dgm:pt>
    <dgm:pt modelId="{AAB966D0-D137-41FB-B3EB-C6221D2344B9}" type="pres">
      <dgm:prSet presAssocID="{911A2691-0D4F-47C1-9C13-EB40B7458FFA}" presName="parSh" presStyleLbl="node1" presStyleIdx="0" presStyleCnt="3"/>
      <dgm:spPr/>
      <dgm:t>
        <a:bodyPr/>
        <a:lstStyle/>
        <a:p>
          <a:endParaRPr lang="es-ES"/>
        </a:p>
      </dgm:t>
    </dgm:pt>
    <dgm:pt modelId="{037E0D50-B217-4433-8F80-5B3FB75B17CA}" type="pres">
      <dgm:prSet presAssocID="{911A2691-0D4F-47C1-9C13-EB40B7458FFA}" presName="desTx" presStyleLbl="fgAcc1" presStyleIdx="0" presStyleCnt="3">
        <dgm:presLayoutVars>
          <dgm:bulletEnabled val="1"/>
        </dgm:presLayoutVars>
      </dgm:prSet>
      <dgm:spPr/>
    </dgm:pt>
    <dgm:pt modelId="{31D287D8-A6E8-4945-8F01-FD17E8841B21}" type="pres">
      <dgm:prSet presAssocID="{F62353DC-4E5C-43B6-9629-E3E949DA3CCE}" presName="sibTrans" presStyleLbl="sibTrans2D1" presStyleIdx="0" presStyleCnt="2"/>
      <dgm:spPr/>
    </dgm:pt>
    <dgm:pt modelId="{69CA8999-FD3D-4094-A1BC-4336A4CC22F6}" type="pres">
      <dgm:prSet presAssocID="{F62353DC-4E5C-43B6-9629-E3E949DA3CCE}" presName="connTx" presStyleLbl="sibTrans2D1" presStyleIdx="0" presStyleCnt="2"/>
      <dgm:spPr/>
    </dgm:pt>
    <dgm:pt modelId="{D051B857-9D5B-48F4-9479-7F8C01D4CD75}" type="pres">
      <dgm:prSet presAssocID="{83D796B2-6BF7-409E-B987-AAD08D4ECF82}" presName="composite" presStyleCnt="0"/>
      <dgm:spPr/>
    </dgm:pt>
    <dgm:pt modelId="{BD2D21FD-046F-4BF8-BC16-9A4FA9DB0DF9}" type="pres">
      <dgm:prSet presAssocID="{83D796B2-6BF7-409E-B987-AAD08D4ECF82}" presName="parTx" presStyleLbl="node1" presStyleIdx="0" presStyleCnt="3">
        <dgm:presLayoutVars>
          <dgm:chMax val="0"/>
          <dgm:chPref val="0"/>
          <dgm:bulletEnabled val="1"/>
        </dgm:presLayoutVars>
      </dgm:prSet>
      <dgm:spPr/>
    </dgm:pt>
    <dgm:pt modelId="{0AD36D77-B8E3-4BA1-BBCE-C2C1AA32FAF6}" type="pres">
      <dgm:prSet presAssocID="{83D796B2-6BF7-409E-B987-AAD08D4ECF82}" presName="parSh" presStyleLbl="node1" presStyleIdx="1" presStyleCnt="3"/>
      <dgm:spPr/>
    </dgm:pt>
    <dgm:pt modelId="{D8C6978A-C680-4859-B650-13A6A36C9F40}" type="pres">
      <dgm:prSet presAssocID="{83D796B2-6BF7-409E-B987-AAD08D4ECF82}" presName="desTx" presStyleLbl="fgAcc1" presStyleIdx="1" presStyleCnt="3">
        <dgm:presLayoutVars>
          <dgm:bulletEnabled val="1"/>
        </dgm:presLayoutVars>
      </dgm:prSet>
      <dgm:spPr/>
    </dgm:pt>
    <dgm:pt modelId="{80518E93-19FE-4BC7-A890-20C226B09C49}" type="pres">
      <dgm:prSet presAssocID="{E5F34270-263B-4BE5-9D53-893FD9AD43B0}" presName="sibTrans" presStyleLbl="sibTrans2D1" presStyleIdx="1" presStyleCnt="2"/>
      <dgm:spPr/>
    </dgm:pt>
    <dgm:pt modelId="{995EDCE0-D319-4CA3-B993-DB195F27978F}" type="pres">
      <dgm:prSet presAssocID="{E5F34270-263B-4BE5-9D53-893FD9AD43B0}" presName="connTx" presStyleLbl="sibTrans2D1" presStyleIdx="1" presStyleCnt="2"/>
      <dgm:spPr/>
    </dgm:pt>
    <dgm:pt modelId="{BA2734FF-CFC5-40BB-8841-57D157B30F76}" type="pres">
      <dgm:prSet presAssocID="{1ACC8FB1-FFE0-4579-97EB-32D280590B2A}" presName="composite" presStyleCnt="0"/>
      <dgm:spPr/>
    </dgm:pt>
    <dgm:pt modelId="{15F7F7A5-0D9E-478C-966C-126B5EA709A5}" type="pres">
      <dgm:prSet presAssocID="{1ACC8FB1-FFE0-4579-97EB-32D280590B2A}" presName="parTx" presStyleLbl="node1" presStyleIdx="1" presStyleCnt="3">
        <dgm:presLayoutVars>
          <dgm:chMax val="0"/>
          <dgm:chPref val="0"/>
          <dgm:bulletEnabled val="1"/>
        </dgm:presLayoutVars>
      </dgm:prSet>
      <dgm:spPr/>
    </dgm:pt>
    <dgm:pt modelId="{BCF7FF46-A810-4FCD-B15F-A5A71AD333E3}" type="pres">
      <dgm:prSet presAssocID="{1ACC8FB1-FFE0-4579-97EB-32D280590B2A}" presName="parSh" presStyleLbl="node1" presStyleIdx="2" presStyleCnt="3"/>
      <dgm:spPr/>
    </dgm:pt>
    <dgm:pt modelId="{72CFAC5B-31B0-4A8F-BE84-E85CD09BFC6D}" type="pres">
      <dgm:prSet presAssocID="{1ACC8FB1-FFE0-4579-97EB-32D280590B2A}" presName="desTx" presStyleLbl="fgAcc1" presStyleIdx="2" presStyleCnt="3">
        <dgm:presLayoutVars>
          <dgm:bulletEnabled val="1"/>
        </dgm:presLayoutVars>
      </dgm:prSet>
      <dgm:spPr/>
      <dgm:t>
        <a:bodyPr/>
        <a:lstStyle/>
        <a:p>
          <a:endParaRPr lang="es-ES"/>
        </a:p>
      </dgm:t>
    </dgm:pt>
  </dgm:ptLst>
  <dgm:cxnLst>
    <dgm:cxn modelId="{998927E7-50A9-4BF1-829F-AABFEE134C81}" type="presOf" srcId="{F62353DC-4E5C-43B6-9629-E3E949DA3CCE}" destId="{69CA8999-FD3D-4094-A1BC-4336A4CC22F6}" srcOrd="1" destOrd="0" presId="urn:microsoft.com/office/officeart/2005/8/layout/process3"/>
    <dgm:cxn modelId="{044DAFD8-88A0-43C2-A013-39E662290F3A}" type="presOf" srcId="{F62353DC-4E5C-43B6-9629-E3E949DA3CCE}" destId="{31D287D8-A6E8-4945-8F01-FD17E8841B21}" srcOrd="0" destOrd="0" presId="urn:microsoft.com/office/officeart/2005/8/layout/process3"/>
    <dgm:cxn modelId="{925E20BA-477F-4F97-93A5-F7592BB981FA}" type="presOf" srcId="{DF19B3E1-A8B5-4908-9199-666780FB04AE}" destId="{037E0D50-B217-4433-8F80-5B3FB75B17CA}" srcOrd="0" destOrd="0" presId="urn:microsoft.com/office/officeart/2005/8/layout/process3"/>
    <dgm:cxn modelId="{E8CD9EF8-FD7D-49C2-B08A-81868B4F87F0}" srcId="{83D796B2-6BF7-409E-B987-AAD08D4ECF82}" destId="{27AA0A78-E00B-47DC-A1DA-C2784F9029F1}" srcOrd="0" destOrd="0" parTransId="{309188D8-9D05-4AE7-A7AC-559D62060D20}" sibTransId="{90D7CDA5-D9C6-4633-B552-6CF82C986A1B}"/>
    <dgm:cxn modelId="{D07F555A-6B8A-4CF4-B4DA-E22C409586E0}" type="presOf" srcId="{27AA0A78-E00B-47DC-A1DA-C2784F9029F1}" destId="{D8C6978A-C680-4859-B650-13A6A36C9F40}" srcOrd="0" destOrd="0" presId="urn:microsoft.com/office/officeart/2005/8/layout/process3"/>
    <dgm:cxn modelId="{B202C0D0-F569-48C3-B505-F326357D7349}" srcId="{911A2691-0D4F-47C1-9C13-EB40B7458FFA}" destId="{DF19B3E1-A8B5-4908-9199-666780FB04AE}" srcOrd="0" destOrd="0" parTransId="{0F342A94-30E0-48D9-9604-E04F4BEA4905}" sibTransId="{4A647242-1F58-47E5-8496-015625D85D7F}"/>
    <dgm:cxn modelId="{1C5DF6C1-B633-4B12-8713-73F12B0B806E}" type="presOf" srcId="{911A2691-0D4F-47C1-9C13-EB40B7458FFA}" destId="{FFD47ADC-657C-4C16-BCF5-62C6A10811EC}" srcOrd="0" destOrd="0" presId="urn:microsoft.com/office/officeart/2005/8/layout/process3"/>
    <dgm:cxn modelId="{7754AC0F-9590-4548-8532-EB30D8E689EB}" type="presOf" srcId="{1ACC8FB1-FFE0-4579-97EB-32D280590B2A}" destId="{BCF7FF46-A810-4FCD-B15F-A5A71AD333E3}" srcOrd="1" destOrd="0" presId="urn:microsoft.com/office/officeart/2005/8/layout/process3"/>
    <dgm:cxn modelId="{6C83ED81-7FA6-4102-962D-55D07A875758}" type="presOf" srcId="{F8B4CE85-26EE-433D-932E-27D51B77FB03}" destId="{A3A0A572-99BD-4D08-AE75-7240D33E36C0}" srcOrd="0" destOrd="0" presId="urn:microsoft.com/office/officeart/2005/8/layout/process3"/>
    <dgm:cxn modelId="{C65F56CF-A05E-4ADB-9164-ED84BF34CFBB}" srcId="{F8B4CE85-26EE-433D-932E-27D51B77FB03}" destId="{1ACC8FB1-FFE0-4579-97EB-32D280590B2A}" srcOrd="2" destOrd="0" parTransId="{C73DC902-7C65-42AD-BCE7-A6D98E1812E6}" sibTransId="{DA3FAF63-C93A-4A8F-BA01-C77CBBBD9837}"/>
    <dgm:cxn modelId="{BC3410F5-E330-43FD-8DE4-38877D59CB58}" type="presOf" srcId="{893C1646-77BD-4FE0-B2DB-20F24B478E6B}" destId="{72CFAC5B-31B0-4A8F-BE84-E85CD09BFC6D}" srcOrd="0" destOrd="0" presId="urn:microsoft.com/office/officeart/2005/8/layout/process3"/>
    <dgm:cxn modelId="{DA8C0841-1363-48F5-BCD4-87377271DDF1}" type="presOf" srcId="{1ACC8FB1-FFE0-4579-97EB-32D280590B2A}" destId="{15F7F7A5-0D9E-478C-966C-126B5EA709A5}" srcOrd="0" destOrd="0" presId="urn:microsoft.com/office/officeart/2005/8/layout/process3"/>
    <dgm:cxn modelId="{429FF202-FAC2-4C9E-BE84-0849EE65E785}" srcId="{F8B4CE85-26EE-433D-932E-27D51B77FB03}" destId="{83D796B2-6BF7-409E-B987-AAD08D4ECF82}" srcOrd="1" destOrd="0" parTransId="{FC3B7542-4C1E-408E-AD08-2E43EFD76C7D}" sibTransId="{E5F34270-263B-4BE5-9D53-893FD9AD43B0}"/>
    <dgm:cxn modelId="{8AC253BC-9A15-4F1F-94D2-51767E282AED}" type="presOf" srcId="{E5F34270-263B-4BE5-9D53-893FD9AD43B0}" destId="{80518E93-19FE-4BC7-A890-20C226B09C49}" srcOrd="0" destOrd="0" presId="urn:microsoft.com/office/officeart/2005/8/layout/process3"/>
    <dgm:cxn modelId="{0213BD3C-F242-4E6B-AEF7-5023C14EFA19}" type="presOf" srcId="{911A2691-0D4F-47C1-9C13-EB40B7458FFA}" destId="{AAB966D0-D137-41FB-B3EB-C6221D2344B9}" srcOrd="1" destOrd="0" presId="urn:microsoft.com/office/officeart/2005/8/layout/process3"/>
    <dgm:cxn modelId="{6FECF5B7-5C6F-4B23-A02D-DFC9593CAFAA}" type="presOf" srcId="{83D796B2-6BF7-409E-B987-AAD08D4ECF82}" destId="{0AD36D77-B8E3-4BA1-BBCE-C2C1AA32FAF6}" srcOrd="1" destOrd="0" presId="urn:microsoft.com/office/officeart/2005/8/layout/process3"/>
    <dgm:cxn modelId="{6B0B67D8-917D-45A2-AC1C-2C80E172BBB7}" type="presOf" srcId="{E5F34270-263B-4BE5-9D53-893FD9AD43B0}" destId="{995EDCE0-D319-4CA3-B993-DB195F27978F}" srcOrd="1" destOrd="0" presId="urn:microsoft.com/office/officeart/2005/8/layout/process3"/>
    <dgm:cxn modelId="{244E4E60-530A-4162-B616-3D6B20CED869}" srcId="{1ACC8FB1-FFE0-4579-97EB-32D280590B2A}" destId="{893C1646-77BD-4FE0-B2DB-20F24B478E6B}" srcOrd="0" destOrd="0" parTransId="{736D4DA2-5F8C-4B8B-A649-B5FCE76C4FBF}" sibTransId="{BE5C41D1-D840-4F3C-99EC-C19938B8E3B0}"/>
    <dgm:cxn modelId="{4AB59635-A68F-4591-9B16-B149859F9F12}" srcId="{F8B4CE85-26EE-433D-932E-27D51B77FB03}" destId="{911A2691-0D4F-47C1-9C13-EB40B7458FFA}" srcOrd="0" destOrd="0" parTransId="{3906580C-916E-41BA-9D7A-C8D68038B579}" sibTransId="{F62353DC-4E5C-43B6-9629-E3E949DA3CCE}"/>
    <dgm:cxn modelId="{0130EBBB-9E00-443E-BD7D-9BF87AF1F36A}" type="presOf" srcId="{83D796B2-6BF7-409E-B987-AAD08D4ECF82}" destId="{BD2D21FD-046F-4BF8-BC16-9A4FA9DB0DF9}" srcOrd="0" destOrd="0" presId="urn:microsoft.com/office/officeart/2005/8/layout/process3"/>
    <dgm:cxn modelId="{CE353490-A41C-4244-B4A1-73EFF659C246}" type="presParOf" srcId="{A3A0A572-99BD-4D08-AE75-7240D33E36C0}" destId="{D19B5A87-6C53-4E28-A5D1-D9B2E6F07D21}" srcOrd="0" destOrd="0" presId="urn:microsoft.com/office/officeart/2005/8/layout/process3"/>
    <dgm:cxn modelId="{F52AB468-8799-47DF-96D1-01F121C22C5B}" type="presParOf" srcId="{D19B5A87-6C53-4E28-A5D1-D9B2E6F07D21}" destId="{FFD47ADC-657C-4C16-BCF5-62C6A10811EC}" srcOrd="0" destOrd="0" presId="urn:microsoft.com/office/officeart/2005/8/layout/process3"/>
    <dgm:cxn modelId="{887440EE-8208-408C-BB81-B244F74D478B}" type="presParOf" srcId="{D19B5A87-6C53-4E28-A5D1-D9B2E6F07D21}" destId="{AAB966D0-D137-41FB-B3EB-C6221D2344B9}" srcOrd="1" destOrd="0" presId="urn:microsoft.com/office/officeart/2005/8/layout/process3"/>
    <dgm:cxn modelId="{CA6C3554-F0BB-4850-9D04-64EA194D5CC7}" type="presParOf" srcId="{D19B5A87-6C53-4E28-A5D1-D9B2E6F07D21}" destId="{037E0D50-B217-4433-8F80-5B3FB75B17CA}" srcOrd="2" destOrd="0" presId="urn:microsoft.com/office/officeart/2005/8/layout/process3"/>
    <dgm:cxn modelId="{30D2ABDA-9ACE-4B33-AAC5-8E994378B1FE}" type="presParOf" srcId="{A3A0A572-99BD-4D08-AE75-7240D33E36C0}" destId="{31D287D8-A6E8-4945-8F01-FD17E8841B21}" srcOrd="1" destOrd="0" presId="urn:microsoft.com/office/officeart/2005/8/layout/process3"/>
    <dgm:cxn modelId="{953C97DE-E867-43A6-93B8-CFAAFA498E82}" type="presParOf" srcId="{31D287D8-A6E8-4945-8F01-FD17E8841B21}" destId="{69CA8999-FD3D-4094-A1BC-4336A4CC22F6}" srcOrd="0" destOrd="0" presId="urn:microsoft.com/office/officeart/2005/8/layout/process3"/>
    <dgm:cxn modelId="{AF486009-CCD8-4035-BCEC-10C6F54EC281}" type="presParOf" srcId="{A3A0A572-99BD-4D08-AE75-7240D33E36C0}" destId="{D051B857-9D5B-48F4-9479-7F8C01D4CD75}" srcOrd="2" destOrd="0" presId="urn:microsoft.com/office/officeart/2005/8/layout/process3"/>
    <dgm:cxn modelId="{D85EDFA5-E503-4217-A59C-4ADF0122AC79}" type="presParOf" srcId="{D051B857-9D5B-48F4-9479-7F8C01D4CD75}" destId="{BD2D21FD-046F-4BF8-BC16-9A4FA9DB0DF9}" srcOrd="0" destOrd="0" presId="urn:microsoft.com/office/officeart/2005/8/layout/process3"/>
    <dgm:cxn modelId="{CE0AC659-512B-43E0-8800-6CA486A4F7CC}" type="presParOf" srcId="{D051B857-9D5B-48F4-9479-7F8C01D4CD75}" destId="{0AD36D77-B8E3-4BA1-BBCE-C2C1AA32FAF6}" srcOrd="1" destOrd="0" presId="urn:microsoft.com/office/officeart/2005/8/layout/process3"/>
    <dgm:cxn modelId="{39171013-F5CB-4E86-B3B0-F0832AF14C96}" type="presParOf" srcId="{D051B857-9D5B-48F4-9479-7F8C01D4CD75}" destId="{D8C6978A-C680-4859-B650-13A6A36C9F40}" srcOrd="2" destOrd="0" presId="urn:microsoft.com/office/officeart/2005/8/layout/process3"/>
    <dgm:cxn modelId="{9E61ACFC-E230-49B6-AF07-6E969244FE8D}" type="presParOf" srcId="{A3A0A572-99BD-4D08-AE75-7240D33E36C0}" destId="{80518E93-19FE-4BC7-A890-20C226B09C49}" srcOrd="3" destOrd="0" presId="urn:microsoft.com/office/officeart/2005/8/layout/process3"/>
    <dgm:cxn modelId="{2942B6D4-0D2A-485C-A4EA-8FC08740D632}" type="presParOf" srcId="{80518E93-19FE-4BC7-A890-20C226B09C49}" destId="{995EDCE0-D319-4CA3-B993-DB195F27978F}" srcOrd="0" destOrd="0" presId="urn:microsoft.com/office/officeart/2005/8/layout/process3"/>
    <dgm:cxn modelId="{1A2DEAD6-F45C-4CE8-A390-88E157100935}" type="presParOf" srcId="{A3A0A572-99BD-4D08-AE75-7240D33E36C0}" destId="{BA2734FF-CFC5-40BB-8841-57D157B30F76}" srcOrd="4" destOrd="0" presId="urn:microsoft.com/office/officeart/2005/8/layout/process3"/>
    <dgm:cxn modelId="{A3B45BE9-5870-4ED7-8148-B9C648192CEE}" type="presParOf" srcId="{BA2734FF-CFC5-40BB-8841-57D157B30F76}" destId="{15F7F7A5-0D9E-478C-966C-126B5EA709A5}" srcOrd="0" destOrd="0" presId="urn:microsoft.com/office/officeart/2005/8/layout/process3"/>
    <dgm:cxn modelId="{3BBDAD16-1B28-4086-9F09-9290FA10186A}" type="presParOf" srcId="{BA2734FF-CFC5-40BB-8841-57D157B30F76}" destId="{BCF7FF46-A810-4FCD-B15F-A5A71AD333E3}" srcOrd="1" destOrd="0" presId="urn:microsoft.com/office/officeart/2005/8/layout/process3"/>
    <dgm:cxn modelId="{E94CBC13-D047-47FF-AB5A-350914C65B65}" type="presParOf" srcId="{BA2734FF-CFC5-40BB-8841-57D157B30F76}" destId="{72CFAC5B-31B0-4A8F-BE84-E85CD09BFC6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9C6B2-4580-4470-8B59-0A1E57E137C0}">
      <dsp:nvSpPr>
        <dsp:cNvPr id="0" name=""/>
        <dsp:cNvSpPr/>
      </dsp:nvSpPr>
      <dsp:spPr>
        <a:xfrm>
          <a:off x="1972912" y="928022"/>
          <a:ext cx="2604143" cy="858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noProof="0" dirty="0" smtClean="0"/>
            <a:t>Discussion on </a:t>
          </a:r>
          <a:r>
            <a:rPr lang="en-US" sz="1900" b="1" kern="1200" noProof="0" dirty="0" smtClean="0"/>
            <a:t>risks</a:t>
          </a:r>
          <a:r>
            <a:rPr lang="en-US" sz="1900" kern="1200" noProof="0" dirty="0" smtClean="0"/>
            <a:t> identification and management </a:t>
          </a:r>
          <a:endParaRPr lang="en-US" sz="1900" kern="1200" noProof="0" dirty="0"/>
        </a:p>
      </dsp:txBody>
      <dsp:txXfrm>
        <a:off x="1972912" y="928022"/>
        <a:ext cx="2604143" cy="858183"/>
      </dsp:txXfrm>
    </dsp:sp>
    <dsp:sp modelId="{59022C03-EDCA-4D3B-8B5C-BEA15E3401D8}">
      <dsp:nvSpPr>
        <dsp:cNvPr id="0" name=""/>
        <dsp:cNvSpPr/>
      </dsp:nvSpPr>
      <dsp:spPr>
        <a:xfrm>
          <a:off x="2040151" y="2388016"/>
          <a:ext cx="2604143" cy="160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2015 </a:t>
          </a:r>
          <a:r>
            <a:rPr lang="en-US" sz="2000" kern="1200" noProof="0" dirty="0" smtClean="0"/>
            <a:t>WGVBS meeting, </a:t>
          </a:r>
          <a:r>
            <a:rPr lang="en-US" sz="2000" kern="1200" noProof="0" dirty="0" smtClean="0"/>
            <a:t>Nanjing, China</a:t>
          </a:r>
          <a:endParaRPr lang="en-US" sz="2000" kern="1200" noProof="0" dirty="0"/>
        </a:p>
      </dsp:txBody>
      <dsp:txXfrm>
        <a:off x="2040151" y="2388016"/>
        <a:ext cx="2604143" cy="1607817"/>
      </dsp:txXfrm>
    </dsp:sp>
    <dsp:sp modelId="{C2949107-DB18-49FD-BC96-A4FF5C4C61F5}">
      <dsp:nvSpPr>
        <dsp:cNvPr id="0" name=""/>
        <dsp:cNvSpPr/>
      </dsp:nvSpPr>
      <dsp:spPr>
        <a:xfrm>
          <a:off x="1969953" y="667015"/>
          <a:ext cx="207147" cy="20714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477E76-31ED-44EF-9CE7-6621C3AE4B07}">
      <dsp:nvSpPr>
        <dsp:cNvPr id="0" name=""/>
        <dsp:cNvSpPr/>
      </dsp:nvSpPr>
      <dsp:spPr>
        <a:xfrm>
          <a:off x="2114956" y="377008"/>
          <a:ext cx="207147" cy="207147"/>
        </a:xfrm>
        <a:prstGeom prst="ellipse">
          <a:avLst/>
        </a:prstGeom>
        <a:gradFill rotWithShape="0">
          <a:gsLst>
            <a:gs pos="0">
              <a:schemeClr val="accent5">
                <a:hueOff val="-408519"/>
                <a:satOff val="-568"/>
                <a:lumOff val="-218"/>
                <a:alphaOff val="0"/>
                <a:satMod val="103000"/>
                <a:lumMod val="102000"/>
                <a:tint val="94000"/>
              </a:schemeClr>
            </a:gs>
            <a:gs pos="50000">
              <a:schemeClr val="accent5">
                <a:hueOff val="-408519"/>
                <a:satOff val="-568"/>
                <a:lumOff val="-218"/>
                <a:alphaOff val="0"/>
                <a:satMod val="110000"/>
                <a:lumMod val="100000"/>
                <a:shade val="100000"/>
              </a:schemeClr>
            </a:gs>
            <a:gs pos="100000">
              <a:schemeClr val="accent5">
                <a:hueOff val="-408519"/>
                <a:satOff val="-568"/>
                <a:lumOff val="-2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DC0ADA9-1194-4F0C-9291-2EAE58CB3EC3}">
      <dsp:nvSpPr>
        <dsp:cNvPr id="0" name=""/>
        <dsp:cNvSpPr/>
      </dsp:nvSpPr>
      <dsp:spPr>
        <a:xfrm>
          <a:off x="2462965" y="435010"/>
          <a:ext cx="325517" cy="325517"/>
        </a:xfrm>
        <a:prstGeom prst="ellipse">
          <a:avLst/>
        </a:prstGeom>
        <a:gradFill rotWithShape="0">
          <a:gsLst>
            <a:gs pos="0">
              <a:schemeClr val="accent5">
                <a:hueOff val="-817038"/>
                <a:satOff val="-1136"/>
                <a:lumOff val="-436"/>
                <a:alphaOff val="0"/>
                <a:satMod val="103000"/>
                <a:lumMod val="102000"/>
                <a:tint val="94000"/>
              </a:schemeClr>
            </a:gs>
            <a:gs pos="50000">
              <a:schemeClr val="accent5">
                <a:hueOff val="-817038"/>
                <a:satOff val="-1136"/>
                <a:lumOff val="-436"/>
                <a:alphaOff val="0"/>
                <a:satMod val="110000"/>
                <a:lumMod val="100000"/>
                <a:shade val="100000"/>
              </a:schemeClr>
            </a:gs>
            <a:gs pos="100000">
              <a:schemeClr val="accent5">
                <a:hueOff val="-817038"/>
                <a:satOff val="-1136"/>
                <a:lumOff val="-43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93BDCC0-8E33-4DE2-A4A0-75EA24A8C353}">
      <dsp:nvSpPr>
        <dsp:cNvPr id="0" name=""/>
        <dsp:cNvSpPr/>
      </dsp:nvSpPr>
      <dsp:spPr>
        <a:xfrm>
          <a:off x="2752972" y="116002"/>
          <a:ext cx="207147" cy="207147"/>
        </a:xfrm>
        <a:prstGeom prst="ellipse">
          <a:avLst/>
        </a:prstGeom>
        <a:gradFill rotWithShape="0">
          <a:gsLst>
            <a:gs pos="0">
              <a:schemeClr val="accent5">
                <a:hueOff val="-1225557"/>
                <a:satOff val="-1705"/>
                <a:lumOff val="-654"/>
                <a:alphaOff val="0"/>
                <a:satMod val="103000"/>
                <a:lumMod val="102000"/>
                <a:tint val="94000"/>
              </a:schemeClr>
            </a:gs>
            <a:gs pos="50000">
              <a:schemeClr val="accent5">
                <a:hueOff val="-1225557"/>
                <a:satOff val="-1705"/>
                <a:lumOff val="-654"/>
                <a:alphaOff val="0"/>
                <a:satMod val="110000"/>
                <a:lumMod val="100000"/>
                <a:shade val="100000"/>
              </a:schemeClr>
            </a:gs>
            <a:gs pos="100000">
              <a:schemeClr val="accent5">
                <a:hueOff val="-1225557"/>
                <a:satOff val="-1705"/>
                <a:lumOff val="-6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7CAADE4-99D8-4AA0-B53C-71B38790802A}">
      <dsp:nvSpPr>
        <dsp:cNvPr id="0" name=""/>
        <dsp:cNvSpPr/>
      </dsp:nvSpPr>
      <dsp:spPr>
        <a:xfrm>
          <a:off x="3129981" y="0"/>
          <a:ext cx="207147" cy="207147"/>
        </a:xfrm>
        <a:prstGeom prst="ellipse">
          <a:avLst/>
        </a:prstGeom>
        <a:gradFill rotWithShape="0">
          <a:gsLst>
            <a:gs pos="0">
              <a:schemeClr val="accent5">
                <a:hueOff val="-1634077"/>
                <a:satOff val="-2273"/>
                <a:lumOff val="-872"/>
                <a:alphaOff val="0"/>
                <a:satMod val="103000"/>
                <a:lumMod val="102000"/>
                <a:tint val="94000"/>
              </a:schemeClr>
            </a:gs>
            <a:gs pos="50000">
              <a:schemeClr val="accent5">
                <a:hueOff val="-1634077"/>
                <a:satOff val="-2273"/>
                <a:lumOff val="-872"/>
                <a:alphaOff val="0"/>
                <a:satMod val="110000"/>
                <a:lumMod val="100000"/>
                <a:shade val="100000"/>
              </a:schemeClr>
            </a:gs>
            <a:gs pos="100000">
              <a:schemeClr val="accent5">
                <a:hueOff val="-1634077"/>
                <a:satOff val="-2273"/>
                <a:lumOff val="-87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28688D-6AB5-47E5-8C32-2D15410DE95C}">
      <dsp:nvSpPr>
        <dsp:cNvPr id="0" name=""/>
        <dsp:cNvSpPr/>
      </dsp:nvSpPr>
      <dsp:spPr>
        <a:xfrm>
          <a:off x="3593992" y="203004"/>
          <a:ext cx="207147" cy="207147"/>
        </a:xfrm>
        <a:prstGeom prst="ellipse">
          <a:avLst/>
        </a:prstGeom>
        <a:gradFill rotWithShape="0">
          <a:gsLst>
            <a:gs pos="0">
              <a:schemeClr val="accent5">
                <a:hueOff val="-2042596"/>
                <a:satOff val="-2841"/>
                <a:lumOff val="-1089"/>
                <a:alphaOff val="0"/>
                <a:satMod val="103000"/>
                <a:lumMod val="102000"/>
                <a:tint val="94000"/>
              </a:schemeClr>
            </a:gs>
            <a:gs pos="50000">
              <a:schemeClr val="accent5">
                <a:hueOff val="-2042596"/>
                <a:satOff val="-2841"/>
                <a:lumOff val="-1089"/>
                <a:alphaOff val="0"/>
                <a:satMod val="110000"/>
                <a:lumMod val="100000"/>
                <a:shade val="100000"/>
              </a:schemeClr>
            </a:gs>
            <a:gs pos="100000">
              <a:schemeClr val="accent5">
                <a:hueOff val="-2042596"/>
                <a:satOff val="-2841"/>
                <a:lumOff val="-108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756FE0-2E1E-4B98-9545-1653C35B7655}">
      <dsp:nvSpPr>
        <dsp:cNvPr id="0" name=""/>
        <dsp:cNvSpPr/>
      </dsp:nvSpPr>
      <dsp:spPr>
        <a:xfrm>
          <a:off x="3883999" y="348008"/>
          <a:ext cx="325517" cy="325517"/>
        </a:xfrm>
        <a:prstGeom prst="ellips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1A4A107-F04D-477D-A1E8-76E806C977BE}">
      <dsp:nvSpPr>
        <dsp:cNvPr id="0" name=""/>
        <dsp:cNvSpPr/>
      </dsp:nvSpPr>
      <dsp:spPr>
        <a:xfrm>
          <a:off x="4290008" y="667015"/>
          <a:ext cx="207147" cy="207147"/>
        </a:xfrm>
        <a:prstGeom prst="ellipse">
          <a:avLst/>
        </a:prstGeom>
        <a:gradFill rotWithShape="0">
          <a:gsLst>
            <a:gs pos="0">
              <a:schemeClr val="accent5">
                <a:hueOff val="-2859634"/>
                <a:satOff val="-3978"/>
                <a:lumOff val="-1525"/>
                <a:alphaOff val="0"/>
                <a:satMod val="103000"/>
                <a:lumMod val="102000"/>
                <a:tint val="94000"/>
              </a:schemeClr>
            </a:gs>
            <a:gs pos="50000">
              <a:schemeClr val="accent5">
                <a:hueOff val="-2859634"/>
                <a:satOff val="-3978"/>
                <a:lumOff val="-1525"/>
                <a:alphaOff val="0"/>
                <a:satMod val="110000"/>
                <a:lumMod val="100000"/>
                <a:shade val="100000"/>
              </a:schemeClr>
            </a:gs>
            <a:gs pos="100000">
              <a:schemeClr val="accent5">
                <a:hueOff val="-2859634"/>
                <a:satOff val="-3978"/>
                <a:lumOff val="-152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6727FC5-EEDF-4084-89CE-37F732C613DA}">
      <dsp:nvSpPr>
        <dsp:cNvPr id="0" name=""/>
        <dsp:cNvSpPr/>
      </dsp:nvSpPr>
      <dsp:spPr>
        <a:xfrm>
          <a:off x="4464012" y="986023"/>
          <a:ext cx="207147" cy="207147"/>
        </a:xfrm>
        <a:prstGeom prst="ellipse">
          <a:avLst/>
        </a:prstGeom>
        <a:gradFill rotWithShape="0">
          <a:gsLst>
            <a:gs pos="0">
              <a:schemeClr val="accent5">
                <a:hueOff val="-3268153"/>
                <a:satOff val="-4546"/>
                <a:lumOff val="-1743"/>
                <a:alphaOff val="0"/>
                <a:satMod val="103000"/>
                <a:lumMod val="102000"/>
                <a:tint val="94000"/>
              </a:schemeClr>
            </a:gs>
            <a:gs pos="50000">
              <a:schemeClr val="accent5">
                <a:hueOff val="-3268153"/>
                <a:satOff val="-4546"/>
                <a:lumOff val="-1743"/>
                <a:alphaOff val="0"/>
                <a:satMod val="110000"/>
                <a:lumMod val="100000"/>
                <a:shade val="100000"/>
              </a:schemeClr>
            </a:gs>
            <a:gs pos="100000">
              <a:schemeClr val="accent5">
                <a:hueOff val="-3268153"/>
                <a:satOff val="-4546"/>
                <a:lumOff val="-17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54CAD9C-3BE3-4FB9-97FC-1F66D9BC37A8}">
      <dsp:nvSpPr>
        <dsp:cNvPr id="0" name=""/>
        <dsp:cNvSpPr/>
      </dsp:nvSpPr>
      <dsp:spPr>
        <a:xfrm>
          <a:off x="2955976" y="377008"/>
          <a:ext cx="532665" cy="532665"/>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97B0A1D-07B1-405A-A8EF-41D0DE9B331E}">
      <dsp:nvSpPr>
        <dsp:cNvPr id="0" name=""/>
        <dsp:cNvSpPr/>
      </dsp:nvSpPr>
      <dsp:spPr>
        <a:xfrm>
          <a:off x="1824949" y="1479035"/>
          <a:ext cx="207147" cy="207147"/>
        </a:xfrm>
        <a:prstGeom prst="ellipse">
          <a:avLst/>
        </a:prstGeom>
        <a:gradFill rotWithShape="0">
          <a:gsLst>
            <a:gs pos="0">
              <a:schemeClr val="accent5">
                <a:hueOff val="-4085191"/>
                <a:satOff val="-5682"/>
                <a:lumOff val="-2179"/>
                <a:alphaOff val="0"/>
                <a:satMod val="103000"/>
                <a:lumMod val="102000"/>
                <a:tint val="94000"/>
              </a:schemeClr>
            </a:gs>
            <a:gs pos="50000">
              <a:schemeClr val="accent5">
                <a:hueOff val="-4085191"/>
                <a:satOff val="-5682"/>
                <a:lumOff val="-2179"/>
                <a:alphaOff val="0"/>
                <a:satMod val="110000"/>
                <a:lumMod val="100000"/>
                <a:shade val="100000"/>
              </a:schemeClr>
            </a:gs>
            <a:gs pos="100000">
              <a:schemeClr val="accent5">
                <a:hueOff val="-4085191"/>
                <a:satOff val="-5682"/>
                <a:lumOff val="-217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C016DC7-9387-4AE8-A8FB-4E3A842D658A}">
      <dsp:nvSpPr>
        <dsp:cNvPr id="0" name=""/>
        <dsp:cNvSpPr/>
      </dsp:nvSpPr>
      <dsp:spPr>
        <a:xfrm>
          <a:off x="1998954" y="1740041"/>
          <a:ext cx="325517" cy="325517"/>
        </a:xfrm>
        <a:prstGeom prst="ellipse">
          <a:avLst/>
        </a:prstGeom>
        <a:gradFill rotWithShape="0">
          <a:gsLst>
            <a:gs pos="0">
              <a:schemeClr val="accent5">
                <a:hueOff val="-4493710"/>
                <a:satOff val="-6250"/>
                <a:lumOff val="-2397"/>
                <a:alphaOff val="0"/>
                <a:satMod val="103000"/>
                <a:lumMod val="102000"/>
                <a:tint val="94000"/>
              </a:schemeClr>
            </a:gs>
            <a:gs pos="50000">
              <a:schemeClr val="accent5">
                <a:hueOff val="-4493710"/>
                <a:satOff val="-6250"/>
                <a:lumOff val="-2397"/>
                <a:alphaOff val="0"/>
                <a:satMod val="110000"/>
                <a:lumMod val="100000"/>
                <a:shade val="100000"/>
              </a:schemeClr>
            </a:gs>
            <a:gs pos="100000">
              <a:schemeClr val="accent5">
                <a:hueOff val="-4493710"/>
                <a:satOff val="-6250"/>
                <a:lumOff val="-23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D61AB1-168A-46D9-958F-AFDB8A9DDDE1}">
      <dsp:nvSpPr>
        <dsp:cNvPr id="0" name=""/>
        <dsp:cNvSpPr/>
      </dsp:nvSpPr>
      <dsp:spPr>
        <a:xfrm>
          <a:off x="2433964" y="1972046"/>
          <a:ext cx="473480" cy="473480"/>
        </a:xfrm>
        <a:prstGeom prst="ellipse">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85EFD57-F6D1-42EB-8192-90938BB80187}">
      <dsp:nvSpPr>
        <dsp:cNvPr id="0" name=""/>
        <dsp:cNvSpPr/>
      </dsp:nvSpPr>
      <dsp:spPr>
        <a:xfrm>
          <a:off x="3042978" y="2349055"/>
          <a:ext cx="207147" cy="207147"/>
        </a:xfrm>
        <a:prstGeom prst="ellipse">
          <a:avLst/>
        </a:prstGeom>
        <a:gradFill rotWithShape="0">
          <a:gsLst>
            <a:gs pos="0">
              <a:schemeClr val="accent5">
                <a:hueOff val="-5310748"/>
                <a:satOff val="-7387"/>
                <a:lumOff val="-2833"/>
                <a:alphaOff val="0"/>
                <a:satMod val="103000"/>
                <a:lumMod val="102000"/>
                <a:tint val="94000"/>
              </a:schemeClr>
            </a:gs>
            <a:gs pos="50000">
              <a:schemeClr val="accent5">
                <a:hueOff val="-5310748"/>
                <a:satOff val="-7387"/>
                <a:lumOff val="-2833"/>
                <a:alphaOff val="0"/>
                <a:satMod val="110000"/>
                <a:lumMod val="100000"/>
                <a:shade val="100000"/>
              </a:schemeClr>
            </a:gs>
            <a:gs pos="100000">
              <a:schemeClr val="accent5">
                <a:hueOff val="-5310748"/>
                <a:satOff val="-7387"/>
                <a:lumOff val="-28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B4F9B3A-329C-41CD-A2D6-05E07BDCEBE7}">
      <dsp:nvSpPr>
        <dsp:cNvPr id="0" name=""/>
        <dsp:cNvSpPr/>
      </dsp:nvSpPr>
      <dsp:spPr>
        <a:xfrm>
          <a:off x="3158981" y="1972046"/>
          <a:ext cx="325517" cy="325517"/>
        </a:xfrm>
        <a:prstGeom prst="ellipse">
          <a:avLst/>
        </a:prstGeom>
        <a:gradFill rotWithShape="0">
          <a:gsLst>
            <a:gs pos="0">
              <a:schemeClr val="accent5">
                <a:hueOff val="-5719268"/>
                <a:satOff val="-7955"/>
                <a:lumOff val="-3050"/>
                <a:alphaOff val="0"/>
                <a:satMod val="103000"/>
                <a:lumMod val="102000"/>
                <a:tint val="94000"/>
              </a:schemeClr>
            </a:gs>
            <a:gs pos="50000">
              <a:schemeClr val="accent5">
                <a:hueOff val="-5719268"/>
                <a:satOff val="-7955"/>
                <a:lumOff val="-3050"/>
                <a:alphaOff val="0"/>
                <a:satMod val="110000"/>
                <a:lumMod val="100000"/>
                <a:shade val="100000"/>
              </a:schemeClr>
            </a:gs>
            <a:gs pos="100000">
              <a:schemeClr val="accent5">
                <a:hueOff val="-5719268"/>
                <a:satOff val="-7955"/>
                <a:lumOff val="-30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D179AAE-3CF9-4504-83B4-BD7ECA3FA064}">
      <dsp:nvSpPr>
        <dsp:cNvPr id="0" name=""/>
        <dsp:cNvSpPr/>
      </dsp:nvSpPr>
      <dsp:spPr>
        <a:xfrm>
          <a:off x="3448988" y="2378056"/>
          <a:ext cx="207147" cy="207147"/>
        </a:xfrm>
        <a:prstGeom prst="ellipse">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B8F100E-0A83-494A-AE17-02A38A3A0383}">
      <dsp:nvSpPr>
        <dsp:cNvPr id="0" name=""/>
        <dsp:cNvSpPr/>
      </dsp:nvSpPr>
      <dsp:spPr>
        <a:xfrm>
          <a:off x="3709994" y="1914045"/>
          <a:ext cx="473480" cy="473480"/>
        </a:xfrm>
        <a:prstGeom prst="ellipse">
          <a:avLst/>
        </a:prstGeom>
        <a:gradFill rotWithShape="0">
          <a:gsLst>
            <a:gs pos="0">
              <a:schemeClr val="accent5">
                <a:hueOff val="-6536306"/>
                <a:satOff val="-9092"/>
                <a:lumOff val="-3486"/>
                <a:alphaOff val="0"/>
                <a:satMod val="103000"/>
                <a:lumMod val="102000"/>
                <a:tint val="94000"/>
              </a:schemeClr>
            </a:gs>
            <a:gs pos="50000">
              <a:schemeClr val="accent5">
                <a:hueOff val="-6536306"/>
                <a:satOff val="-9092"/>
                <a:lumOff val="-3486"/>
                <a:alphaOff val="0"/>
                <a:satMod val="110000"/>
                <a:lumMod val="100000"/>
                <a:shade val="100000"/>
              </a:schemeClr>
            </a:gs>
            <a:gs pos="100000">
              <a:schemeClr val="accent5">
                <a:hueOff val="-6536306"/>
                <a:satOff val="-9092"/>
                <a:lumOff val="-348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D0871F-5CC7-4408-97F0-2827B2D05654}">
      <dsp:nvSpPr>
        <dsp:cNvPr id="0" name=""/>
        <dsp:cNvSpPr/>
      </dsp:nvSpPr>
      <dsp:spPr>
        <a:xfrm>
          <a:off x="4348010" y="1798042"/>
          <a:ext cx="325517" cy="325517"/>
        </a:xfrm>
        <a:prstGeom prst="ellipse">
          <a:avLst/>
        </a:prstGeom>
        <a:gradFill rotWithShape="0">
          <a:gsLst>
            <a:gs pos="0">
              <a:schemeClr val="accent5">
                <a:hueOff val="-6944825"/>
                <a:satOff val="-9660"/>
                <a:lumOff val="-3704"/>
                <a:alphaOff val="0"/>
                <a:satMod val="103000"/>
                <a:lumMod val="102000"/>
                <a:tint val="94000"/>
              </a:schemeClr>
            </a:gs>
            <a:gs pos="50000">
              <a:schemeClr val="accent5">
                <a:hueOff val="-6944825"/>
                <a:satOff val="-9660"/>
                <a:lumOff val="-3704"/>
                <a:alphaOff val="0"/>
                <a:satMod val="110000"/>
                <a:lumMod val="100000"/>
                <a:shade val="100000"/>
              </a:schemeClr>
            </a:gs>
            <a:gs pos="100000">
              <a:schemeClr val="accent5">
                <a:hueOff val="-6944825"/>
                <a:satOff val="-9660"/>
                <a:lumOff val="-37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38CFCFC-DE12-4A93-9F6F-7DA3E13F139E}">
      <dsp:nvSpPr>
        <dsp:cNvPr id="0" name=""/>
        <dsp:cNvSpPr/>
      </dsp:nvSpPr>
      <dsp:spPr>
        <a:xfrm>
          <a:off x="4673528" y="434528"/>
          <a:ext cx="955999" cy="1825108"/>
        </a:xfrm>
        <a:prstGeom prst="chevron">
          <a:avLst>
            <a:gd name="adj" fmla="val 623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04311DF-4748-4916-A979-D07120A7DFE7}">
      <dsp:nvSpPr>
        <dsp:cNvPr id="0" name=""/>
        <dsp:cNvSpPr/>
      </dsp:nvSpPr>
      <dsp:spPr>
        <a:xfrm>
          <a:off x="5455709" y="434528"/>
          <a:ext cx="955999" cy="1825108"/>
        </a:xfrm>
        <a:prstGeom prst="chevron">
          <a:avLst>
            <a:gd name="adj" fmla="val 6231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4892CAB-1B94-451C-87BB-4862501F2717}">
      <dsp:nvSpPr>
        <dsp:cNvPr id="0" name=""/>
        <dsp:cNvSpPr/>
      </dsp:nvSpPr>
      <dsp:spPr>
        <a:xfrm>
          <a:off x="6607255" y="305050"/>
          <a:ext cx="2216181" cy="2216181"/>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b="1" kern="1200" noProof="0" dirty="0" smtClean="0">
              <a:effectLst>
                <a:outerShdw blurRad="38100" dist="38100" dir="2700000" algn="tl">
                  <a:srgbClr val="000000">
                    <a:alpha val="43137"/>
                  </a:srgbClr>
                </a:outerShdw>
              </a:effectLst>
            </a:rPr>
            <a:t>Key National Risks</a:t>
          </a:r>
          <a:endParaRPr lang="en-US" sz="1900" b="1" kern="1200" noProof="0" dirty="0">
            <a:effectLst>
              <a:outerShdw blurRad="38100" dist="38100" dir="2700000" algn="tl">
                <a:srgbClr val="000000">
                  <a:alpha val="43137"/>
                </a:srgbClr>
              </a:outerShdw>
            </a:effectLst>
          </a:endParaRPr>
        </a:p>
      </dsp:txBody>
      <dsp:txXfrm>
        <a:off x="6931807" y="629602"/>
        <a:ext cx="1567077" cy="1567077"/>
      </dsp:txXfrm>
    </dsp:sp>
    <dsp:sp modelId="{F04F7C6C-FC79-431D-8504-AB0A1DE9A5F7}">
      <dsp:nvSpPr>
        <dsp:cNvPr id="0" name=""/>
        <dsp:cNvSpPr/>
      </dsp:nvSpPr>
      <dsp:spPr>
        <a:xfrm>
          <a:off x="7541284" y="2388016"/>
          <a:ext cx="2607272" cy="1607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Main elements SAIs should take into account</a:t>
          </a:r>
          <a:endParaRPr lang="en-US" sz="2000" kern="1200" noProof="0" dirty="0"/>
        </a:p>
      </dsp:txBody>
      <dsp:txXfrm>
        <a:off x="7541284" y="2388016"/>
        <a:ext cx="2607272" cy="1607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4F5DE-B230-4540-804C-60789CB5D1B4}">
      <dsp:nvSpPr>
        <dsp:cNvPr id="0" name=""/>
        <dsp:cNvSpPr/>
      </dsp:nvSpPr>
      <dsp:spPr>
        <a:xfrm>
          <a:off x="621879" y="0"/>
          <a:ext cx="2292817" cy="2292817"/>
        </a:xfrm>
        <a:prstGeom prst="ellipse">
          <a:avLst/>
        </a:prstGeom>
        <a:gradFill rotWithShape="0">
          <a:gsLst>
            <a:gs pos="0">
              <a:schemeClr val="accent1">
                <a:shade val="80000"/>
                <a:alpha val="50000"/>
                <a:hueOff val="0"/>
                <a:satOff val="0"/>
                <a:lumOff val="0"/>
                <a:alphaOff val="0"/>
                <a:satMod val="103000"/>
                <a:lumMod val="102000"/>
                <a:tint val="94000"/>
              </a:schemeClr>
            </a:gs>
            <a:gs pos="50000">
              <a:schemeClr val="accent1">
                <a:shade val="80000"/>
                <a:alpha val="50000"/>
                <a:hueOff val="0"/>
                <a:satOff val="0"/>
                <a:lumOff val="0"/>
                <a:alphaOff val="0"/>
                <a:satMod val="110000"/>
                <a:lumMod val="100000"/>
                <a:shade val="100000"/>
              </a:schemeClr>
            </a:gs>
            <a:gs pos="100000">
              <a:schemeClr val="accent1">
                <a:shade val="80000"/>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noProof="0" dirty="0" smtClean="0"/>
            <a:t>Internal Functioning Risks</a:t>
          </a:r>
          <a:endParaRPr lang="en-US" sz="1900" kern="1200" noProof="0" dirty="0"/>
        </a:p>
      </dsp:txBody>
      <dsp:txXfrm>
        <a:off x="957654" y="335775"/>
        <a:ext cx="1621267" cy="1621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3459A-653F-42B4-9B0A-9A9C462A42A1}">
      <dsp:nvSpPr>
        <dsp:cNvPr id="0" name=""/>
        <dsp:cNvSpPr/>
      </dsp:nvSpPr>
      <dsp:spPr>
        <a:xfrm>
          <a:off x="680100" y="1291"/>
          <a:ext cx="3008136" cy="752034"/>
        </a:xfrm>
        <a:prstGeom prst="roundRect">
          <a:avLst>
            <a:gd name="adj" fmla="val 10000"/>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noProof="0" dirty="0" smtClean="0"/>
            <a:t>Draft versions</a:t>
          </a:r>
          <a:endParaRPr lang="en-US" sz="3600" kern="1200" noProof="0" dirty="0"/>
        </a:p>
      </dsp:txBody>
      <dsp:txXfrm>
        <a:off x="702126" y="23317"/>
        <a:ext cx="2964084" cy="707982"/>
      </dsp:txXfrm>
    </dsp:sp>
    <dsp:sp modelId="{FACD297F-1EBF-48A8-AF74-A8B6C79EF3EE}">
      <dsp:nvSpPr>
        <dsp:cNvPr id="0" name=""/>
        <dsp:cNvSpPr/>
      </dsp:nvSpPr>
      <dsp:spPr>
        <a:xfrm rot="5400000">
          <a:off x="2118366" y="819129"/>
          <a:ext cx="131605" cy="131605"/>
        </a:xfrm>
        <a:prstGeom prst="rightArrow">
          <a:avLst>
            <a:gd name="adj1" fmla="val 66700"/>
            <a:gd name="adj2" fmla="val 50000"/>
          </a:avLst>
        </a:prstGeom>
        <a:gradFill rotWithShape="0">
          <a:gsLst>
            <a:gs pos="0">
              <a:schemeClr val="accent3">
                <a:shade val="90000"/>
                <a:hueOff val="0"/>
                <a:satOff val="0"/>
                <a:lumOff val="0"/>
                <a:alphaOff val="0"/>
                <a:satMod val="103000"/>
                <a:lumMod val="102000"/>
                <a:tint val="94000"/>
              </a:schemeClr>
            </a:gs>
            <a:gs pos="50000">
              <a:schemeClr val="accent3">
                <a:shade val="90000"/>
                <a:hueOff val="0"/>
                <a:satOff val="0"/>
                <a:lumOff val="0"/>
                <a:alphaOff val="0"/>
                <a:satMod val="110000"/>
                <a:lumMod val="100000"/>
                <a:shade val="100000"/>
              </a:schemeClr>
            </a:gs>
            <a:gs pos="100000">
              <a:schemeClr val="accent3">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98D350B-CF51-4CE4-B21D-692E143DDACC}">
      <dsp:nvSpPr>
        <dsp:cNvPr id="0" name=""/>
        <dsp:cNvSpPr/>
      </dsp:nvSpPr>
      <dsp:spPr>
        <a:xfrm>
          <a:off x="680100" y="1016537"/>
          <a:ext cx="3008136" cy="752034"/>
        </a:xfrm>
        <a:prstGeom prst="roundRect">
          <a:avLst>
            <a:gd name="adj" fmla="val 10000"/>
          </a:avLst>
        </a:prstGeom>
        <a:solidFill>
          <a:schemeClr val="accent3">
            <a:alpha val="90000"/>
            <a:tint val="55000"/>
            <a:hueOff val="0"/>
            <a:satOff val="0"/>
            <a:lumOff val="0"/>
            <a:alphaOff val="0"/>
          </a:schemeClr>
        </a:solidFill>
        <a:ln w="6350" cap="flat" cmpd="sng" algn="ctr">
          <a:solidFill>
            <a:schemeClr val="accent3">
              <a:alpha val="90000"/>
              <a:tint val="5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0" kern="1200" noProof="0" dirty="0" smtClean="0">
              <a:effectLst>
                <a:outerShdw blurRad="38100" dist="38100" dir="2700000" algn="tl">
                  <a:srgbClr val="000000">
                    <a:alpha val="43137"/>
                  </a:srgbClr>
                </a:outerShdw>
              </a:effectLst>
            </a:rPr>
            <a:t>Risk Management Process in SAIs</a:t>
          </a:r>
          <a:endParaRPr lang="en-US" sz="2100" b="0" kern="1200" noProof="0" dirty="0" smtClean="0"/>
        </a:p>
      </dsp:txBody>
      <dsp:txXfrm>
        <a:off x="702126" y="1038563"/>
        <a:ext cx="2964084" cy="707982"/>
      </dsp:txXfrm>
    </dsp:sp>
    <dsp:sp modelId="{62D68D6E-ED07-4414-ADC1-3E5E7F971850}">
      <dsp:nvSpPr>
        <dsp:cNvPr id="0" name=""/>
        <dsp:cNvSpPr/>
      </dsp:nvSpPr>
      <dsp:spPr>
        <a:xfrm rot="5400000">
          <a:off x="2118366" y="1834375"/>
          <a:ext cx="131605" cy="131605"/>
        </a:xfrm>
        <a:prstGeom prst="rightArrow">
          <a:avLst>
            <a:gd name="adj1" fmla="val 66700"/>
            <a:gd name="adj2" fmla="val 50000"/>
          </a:avLst>
        </a:prstGeom>
        <a:gradFill rotWithShape="0">
          <a:gsLst>
            <a:gs pos="0">
              <a:schemeClr val="accent3">
                <a:shade val="90000"/>
                <a:hueOff val="0"/>
                <a:satOff val="0"/>
                <a:lumOff val="23095"/>
                <a:alphaOff val="0"/>
                <a:satMod val="103000"/>
                <a:lumMod val="102000"/>
                <a:tint val="94000"/>
              </a:schemeClr>
            </a:gs>
            <a:gs pos="50000">
              <a:schemeClr val="accent3">
                <a:shade val="90000"/>
                <a:hueOff val="0"/>
                <a:satOff val="0"/>
                <a:lumOff val="23095"/>
                <a:alphaOff val="0"/>
                <a:satMod val="110000"/>
                <a:lumMod val="100000"/>
                <a:shade val="100000"/>
              </a:schemeClr>
            </a:gs>
            <a:gs pos="100000">
              <a:schemeClr val="accent3">
                <a:shade val="90000"/>
                <a:hueOff val="0"/>
                <a:satOff val="0"/>
                <a:lumOff val="2309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4CBE6BF-C72D-4DDD-B904-5B3330DA806A}">
      <dsp:nvSpPr>
        <dsp:cNvPr id="0" name=""/>
        <dsp:cNvSpPr/>
      </dsp:nvSpPr>
      <dsp:spPr>
        <a:xfrm>
          <a:off x="680100" y="2031783"/>
          <a:ext cx="3008136" cy="752034"/>
        </a:xfrm>
        <a:prstGeom prst="roundRect">
          <a:avLst>
            <a:gd name="adj" fmla="val 10000"/>
          </a:avLst>
        </a:prstGeom>
        <a:solidFill>
          <a:schemeClr val="accent3">
            <a:alpha val="90000"/>
            <a:tint val="55000"/>
            <a:hueOff val="0"/>
            <a:satOff val="0"/>
            <a:lumOff val="0"/>
            <a:alphaOff val="0"/>
          </a:schemeClr>
        </a:solidFill>
        <a:ln w="6350" cap="flat" cmpd="sng" algn="ctr">
          <a:solidFill>
            <a:schemeClr val="accent3">
              <a:alpha val="90000"/>
              <a:tint val="5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noProof="0" dirty="0" smtClean="0">
              <a:effectLst>
                <a:outerShdw blurRad="38100" dist="38100" dir="2700000" algn="tl">
                  <a:srgbClr val="000000">
                    <a:alpha val="43137"/>
                  </a:srgbClr>
                </a:outerShdw>
              </a:effectLst>
            </a:rPr>
            <a:t>Risk Identification process in the public sector</a:t>
          </a:r>
          <a:endParaRPr lang="en-US" sz="2100" kern="1200" noProof="0" dirty="0">
            <a:effectLst>
              <a:outerShdw blurRad="38100" dist="38100" dir="2700000" algn="tl">
                <a:srgbClr val="000000">
                  <a:alpha val="43137"/>
                </a:srgbClr>
              </a:outerShdw>
            </a:effectLst>
          </a:endParaRPr>
        </a:p>
      </dsp:txBody>
      <dsp:txXfrm>
        <a:off x="702126" y="2053809"/>
        <a:ext cx="2964084" cy="7079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E5DC3-A47E-4427-8DD9-B9CA2F0A3B95}">
      <dsp:nvSpPr>
        <dsp:cNvPr id="0" name=""/>
        <dsp:cNvSpPr/>
      </dsp:nvSpPr>
      <dsp:spPr>
        <a:xfrm>
          <a:off x="1497448" y="418175"/>
          <a:ext cx="313313" cy="91440"/>
        </a:xfrm>
        <a:custGeom>
          <a:avLst/>
          <a:gdLst/>
          <a:ahLst/>
          <a:cxnLst/>
          <a:rect l="0" t="0" r="0" b="0"/>
          <a:pathLst>
            <a:path>
              <a:moveTo>
                <a:pt x="0" y="45720"/>
              </a:moveTo>
              <a:lnTo>
                <a:pt x="313313" y="45720"/>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a:solidFill>
              <a:schemeClr val="tx2"/>
            </a:solidFill>
          </a:endParaRPr>
        </a:p>
      </dsp:txBody>
      <dsp:txXfrm>
        <a:off x="1645507" y="462176"/>
        <a:ext cx="17195" cy="3439"/>
      </dsp:txXfrm>
    </dsp:sp>
    <dsp:sp modelId="{110433C2-C692-49ED-9B89-FDBF478EF20D}">
      <dsp:nvSpPr>
        <dsp:cNvPr id="0" name=""/>
        <dsp:cNvSpPr/>
      </dsp:nvSpPr>
      <dsp:spPr>
        <a:xfrm>
          <a:off x="3972" y="15312"/>
          <a:ext cx="1495276" cy="89716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noProof="0" dirty="0" smtClean="0">
              <a:solidFill>
                <a:schemeClr val="tx2"/>
              </a:solidFill>
            </a:rPr>
            <a:t>1. Setting goals</a:t>
          </a:r>
          <a:endParaRPr lang="en-US" sz="1600" b="1" kern="1200" noProof="0" dirty="0">
            <a:solidFill>
              <a:schemeClr val="tx2"/>
            </a:solidFill>
          </a:endParaRPr>
        </a:p>
      </dsp:txBody>
      <dsp:txXfrm>
        <a:off x="3972" y="15312"/>
        <a:ext cx="1495276" cy="897165"/>
      </dsp:txXfrm>
    </dsp:sp>
    <dsp:sp modelId="{1EF6D3E4-8FB8-4644-9919-B3B681733B07}">
      <dsp:nvSpPr>
        <dsp:cNvPr id="0" name=""/>
        <dsp:cNvSpPr/>
      </dsp:nvSpPr>
      <dsp:spPr>
        <a:xfrm>
          <a:off x="3336638" y="418175"/>
          <a:ext cx="313313" cy="91440"/>
        </a:xfrm>
        <a:custGeom>
          <a:avLst/>
          <a:gdLst/>
          <a:ahLst/>
          <a:cxnLst/>
          <a:rect l="0" t="0" r="0" b="0"/>
          <a:pathLst>
            <a:path>
              <a:moveTo>
                <a:pt x="0" y="45720"/>
              </a:moveTo>
              <a:lnTo>
                <a:pt x="313313" y="45720"/>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a:solidFill>
              <a:schemeClr val="tx2"/>
            </a:solidFill>
          </a:endParaRPr>
        </a:p>
      </dsp:txBody>
      <dsp:txXfrm>
        <a:off x="3484697" y="462176"/>
        <a:ext cx="17195" cy="3439"/>
      </dsp:txXfrm>
    </dsp:sp>
    <dsp:sp modelId="{CB2B1805-C00F-4AB1-9C96-0C60C817B1F8}">
      <dsp:nvSpPr>
        <dsp:cNvPr id="0" name=""/>
        <dsp:cNvSpPr/>
      </dsp:nvSpPr>
      <dsp:spPr>
        <a:xfrm>
          <a:off x="1843161" y="15312"/>
          <a:ext cx="1495276" cy="89716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noProof="0" dirty="0" smtClean="0">
              <a:solidFill>
                <a:schemeClr val="tx2"/>
              </a:solidFill>
            </a:rPr>
            <a:t>2. Risk identification</a:t>
          </a:r>
          <a:endParaRPr lang="en-US" sz="1600" b="1" kern="1200" noProof="0" dirty="0">
            <a:solidFill>
              <a:schemeClr val="tx2"/>
            </a:solidFill>
          </a:endParaRPr>
        </a:p>
      </dsp:txBody>
      <dsp:txXfrm>
        <a:off x="1843161" y="15312"/>
        <a:ext cx="1495276" cy="897165"/>
      </dsp:txXfrm>
    </dsp:sp>
    <dsp:sp modelId="{7861C4B5-B826-4D8D-BCE4-1B573358279C}">
      <dsp:nvSpPr>
        <dsp:cNvPr id="0" name=""/>
        <dsp:cNvSpPr/>
      </dsp:nvSpPr>
      <dsp:spPr>
        <a:xfrm>
          <a:off x="751610" y="910678"/>
          <a:ext cx="3678379" cy="313313"/>
        </a:xfrm>
        <a:custGeom>
          <a:avLst/>
          <a:gdLst/>
          <a:ahLst/>
          <a:cxnLst/>
          <a:rect l="0" t="0" r="0" b="0"/>
          <a:pathLst>
            <a:path>
              <a:moveTo>
                <a:pt x="3678379" y="0"/>
              </a:moveTo>
              <a:lnTo>
                <a:pt x="3678379" y="173756"/>
              </a:lnTo>
              <a:lnTo>
                <a:pt x="0" y="173756"/>
              </a:lnTo>
              <a:lnTo>
                <a:pt x="0" y="313313"/>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a:solidFill>
              <a:schemeClr val="tx2"/>
            </a:solidFill>
          </a:endParaRPr>
        </a:p>
      </dsp:txBody>
      <dsp:txXfrm>
        <a:off x="2498439" y="1065615"/>
        <a:ext cx="184721" cy="3439"/>
      </dsp:txXfrm>
    </dsp:sp>
    <dsp:sp modelId="{36F84308-F27C-4985-ADFB-4CE5820D93AA}">
      <dsp:nvSpPr>
        <dsp:cNvPr id="0" name=""/>
        <dsp:cNvSpPr/>
      </dsp:nvSpPr>
      <dsp:spPr>
        <a:xfrm>
          <a:off x="3682351" y="15312"/>
          <a:ext cx="1495276" cy="89716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noProof="0" dirty="0" smtClean="0">
              <a:solidFill>
                <a:schemeClr val="tx2"/>
              </a:solidFill>
            </a:rPr>
            <a:t>3. Risk classification</a:t>
          </a:r>
          <a:endParaRPr lang="en-US" sz="1600" b="1" kern="1200" noProof="0" dirty="0">
            <a:solidFill>
              <a:schemeClr val="tx2"/>
            </a:solidFill>
          </a:endParaRPr>
        </a:p>
      </dsp:txBody>
      <dsp:txXfrm>
        <a:off x="3682351" y="15312"/>
        <a:ext cx="1495276" cy="897165"/>
      </dsp:txXfrm>
    </dsp:sp>
    <dsp:sp modelId="{9EF44125-9544-46CA-9246-BE22DA0DAD8E}">
      <dsp:nvSpPr>
        <dsp:cNvPr id="0" name=""/>
        <dsp:cNvSpPr/>
      </dsp:nvSpPr>
      <dsp:spPr>
        <a:xfrm>
          <a:off x="1497448" y="1659254"/>
          <a:ext cx="313313" cy="91440"/>
        </a:xfrm>
        <a:custGeom>
          <a:avLst/>
          <a:gdLst/>
          <a:ahLst/>
          <a:cxnLst/>
          <a:rect l="0" t="0" r="0" b="0"/>
          <a:pathLst>
            <a:path>
              <a:moveTo>
                <a:pt x="0" y="45720"/>
              </a:moveTo>
              <a:lnTo>
                <a:pt x="313313" y="45720"/>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a:solidFill>
              <a:schemeClr val="tx2"/>
            </a:solidFill>
          </a:endParaRPr>
        </a:p>
      </dsp:txBody>
      <dsp:txXfrm>
        <a:off x="1645507" y="1703255"/>
        <a:ext cx="17195" cy="3439"/>
      </dsp:txXfrm>
    </dsp:sp>
    <dsp:sp modelId="{BE721553-E965-4362-8D14-593674EF3360}">
      <dsp:nvSpPr>
        <dsp:cNvPr id="0" name=""/>
        <dsp:cNvSpPr/>
      </dsp:nvSpPr>
      <dsp:spPr>
        <a:xfrm>
          <a:off x="3972" y="1256392"/>
          <a:ext cx="1495276" cy="89716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noProof="0" dirty="0" smtClean="0">
              <a:solidFill>
                <a:schemeClr val="tx2"/>
              </a:solidFill>
            </a:rPr>
            <a:t>4. Risk evaluation</a:t>
          </a:r>
          <a:endParaRPr lang="en-US" sz="1600" b="1" kern="1200" noProof="0" dirty="0">
            <a:solidFill>
              <a:schemeClr val="tx2"/>
            </a:solidFill>
          </a:endParaRPr>
        </a:p>
      </dsp:txBody>
      <dsp:txXfrm>
        <a:off x="3972" y="1256392"/>
        <a:ext cx="1495276" cy="897165"/>
      </dsp:txXfrm>
    </dsp:sp>
    <dsp:sp modelId="{0C157180-ACC4-4B59-8AE6-AFB4B0334827}">
      <dsp:nvSpPr>
        <dsp:cNvPr id="0" name=""/>
        <dsp:cNvSpPr/>
      </dsp:nvSpPr>
      <dsp:spPr>
        <a:xfrm>
          <a:off x="3336638" y="1659254"/>
          <a:ext cx="313313" cy="91440"/>
        </a:xfrm>
        <a:custGeom>
          <a:avLst/>
          <a:gdLst/>
          <a:ahLst/>
          <a:cxnLst/>
          <a:rect l="0" t="0" r="0" b="0"/>
          <a:pathLst>
            <a:path>
              <a:moveTo>
                <a:pt x="0" y="45720"/>
              </a:moveTo>
              <a:lnTo>
                <a:pt x="313313" y="45720"/>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a:solidFill>
              <a:schemeClr val="tx2"/>
            </a:solidFill>
          </a:endParaRPr>
        </a:p>
      </dsp:txBody>
      <dsp:txXfrm>
        <a:off x="3484697" y="1703255"/>
        <a:ext cx="17195" cy="3439"/>
      </dsp:txXfrm>
    </dsp:sp>
    <dsp:sp modelId="{A91157AF-6FB2-4F5E-A2AF-21DD37C8864A}">
      <dsp:nvSpPr>
        <dsp:cNvPr id="0" name=""/>
        <dsp:cNvSpPr/>
      </dsp:nvSpPr>
      <dsp:spPr>
        <a:xfrm>
          <a:off x="1843161" y="1256392"/>
          <a:ext cx="1495276" cy="89716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noProof="0" dirty="0" smtClean="0">
              <a:solidFill>
                <a:schemeClr val="tx2"/>
              </a:solidFill>
            </a:rPr>
            <a:t>5. Risk prioritization</a:t>
          </a:r>
          <a:endParaRPr lang="en-US" sz="1600" b="1" kern="1200" noProof="0" dirty="0">
            <a:solidFill>
              <a:schemeClr val="tx2"/>
            </a:solidFill>
          </a:endParaRPr>
        </a:p>
      </dsp:txBody>
      <dsp:txXfrm>
        <a:off x="1843161" y="1256392"/>
        <a:ext cx="1495276" cy="897165"/>
      </dsp:txXfrm>
    </dsp:sp>
    <dsp:sp modelId="{3E59BC05-8D0C-457C-A38E-6AFB27BE03F8}">
      <dsp:nvSpPr>
        <dsp:cNvPr id="0" name=""/>
        <dsp:cNvSpPr/>
      </dsp:nvSpPr>
      <dsp:spPr>
        <a:xfrm>
          <a:off x="751610" y="2151757"/>
          <a:ext cx="3678379" cy="313313"/>
        </a:xfrm>
        <a:custGeom>
          <a:avLst/>
          <a:gdLst/>
          <a:ahLst/>
          <a:cxnLst/>
          <a:rect l="0" t="0" r="0" b="0"/>
          <a:pathLst>
            <a:path>
              <a:moveTo>
                <a:pt x="3678379" y="0"/>
              </a:moveTo>
              <a:lnTo>
                <a:pt x="3678379" y="173756"/>
              </a:lnTo>
              <a:lnTo>
                <a:pt x="0" y="173756"/>
              </a:lnTo>
              <a:lnTo>
                <a:pt x="0" y="313313"/>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a:solidFill>
              <a:schemeClr val="tx2"/>
            </a:solidFill>
          </a:endParaRPr>
        </a:p>
      </dsp:txBody>
      <dsp:txXfrm>
        <a:off x="2498439" y="2306695"/>
        <a:ext cx="184721" cy="3439"/>
      </dsp:txXfrm>
    </dsp:sp>
    <dsp:sp modelId="{440C34ED-6C20-4402-84F2-C1B94C1E8AB5}">
      <dsp:nvSpPr>
        <dsp:cNvPr id="0" name=""/>
        <dsp:cNvSpPr/>
      </dsp:nvSpPr>
      <dsp:spPr>
        <a:xfrm>
          <a:off x="3682351" y="1256392"/>
          <a:ext cx="1495276" cy="89716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noProof="0" dirty="0" smtClean="0">
              <a:solidFill>
                <a:schemeClr val="tx2"/>
              </a:solidFill>
            </a:rPr>
            <a:t>6. Control Evaluation</a:t>
          </a:r>
          <a:endParaRPr lang="en-US" sz="1600" b="1" kern="1200" noProof="0" dirty="0">
            <a:solidFill>
              <a:schemeClr val="tx2"/>
            </a:solidFill>
          </a:endParaRPr>
        </a:p>
      </dsp:txBody>
      <dsp:txXfrm>
        <a:off x="3682351" y="1256392"/>
        <a:ext cx="1495276" cy="897165"/>
      </dsp:txXfrm>
    </dsp:sp>
    <dsp:sp modelId="{E700567E-495E-4BDD-8A3E-4EA0EAE7128F}">
      <dsp:nvSpPr>
        <dsp:cNvPr id="0" name=""/>
        <dsp:cNvSpPr/>
      </dsp:nvSpPr>
      <dsp:spPr>
        <a:xfrm>
          <a:off x="1497448" y="2900334"/>
          <a:ext cx="313313" cy="91440"/>
        </a:xfrm>
        <a:custGeom>
          <a:avLst/>
          <a:gdLst/>
          <a:ahLst/>
          <a:cxnLst/>
          <a:rect l="0" t="0" r="0" b="0"/>
          <a:pathLst>
            <a:path>
              <a:moveTo>
                <a:pt x="0" y="45720"/>
              </a:moveTo>
              <a:lnTo>
                <a:pt x="313313" y="45720"/>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MX" sz="1800" kern="1200">
            <a:solidFill>
              <a:schemeClr val="tx2"/>
            </a:solidFill>
          </a:endParaRPr>
        </a:p>
      </dsp:txBody>
      <dsp:txXfrm>
        <a:off x="1645507" y="2944334"/>
        <a:ext cx="17195" cy="3439"/>
      </dsp:txXfrm>
    </dsp:sp>
    <dsp:sp modelId="{F3EF6125-20BA-4590-A5FB-65E4C6AD43EE}">
      <dsp:nvSpPr>
        <dsp:cNvPr id="0" name=""/>
        <dsp:cNvSpPr/>
      </dsp:nvSpPr>
      <dsp:spPr>
        <a:xfrm>
          <a:off x="3972" y="2497471"/>
          <a:ext cx="1495276" cy="89716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noProof="0" dirty="0" smtClean="0">
              <a:solidFill>
                <a:schemeClr val="tx2"/>
              </a:solidFill>
            </a:rPr>
            <a:t>7. Risk response</a:t>
          </a:r>
          <a:endParaRPr lang="en-US" sz="1600" b="1" kern="1200" noProof="0" dirty="0">
            <a:solidFill>
              <a:schemeClr val="tx2"/>
            </a:solidFill>
          </a:endParaRPr>
        </a:p>
      </dsp:txBody>
      <dsp:txXfrm>
        <a:off x="3972" y="2497471"/>
        <a:ext cx="1495276" cy="897165"/>
      </dsp:txXfrm>
    </dsp:sp>
    <dsp:sp modelId="{93442A2F-56AC-494B-A5CF-3C69678F5A79}">
      <dsp:nvSpPr>
        <dsp:cNvPr id="0" name=""/>
        <dsp:cNvSpPr/>
      </dsp:nvSpPr>
      <dsp:spPr>
        <a:xfrm>
          <a:off x="1843161" y="2497471"/>
          <a:ext cx="1495276" cy="89716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noProof="0" dirty="0" smtClean="0">
              <a:solidFill>
                <a:schemeClr val="tx2"/>
              </a:solidFill>
            </a:rPr>
            <a:t>8. Report to the Head</a:t>
          </a:r>
          <a:endParaRPr lang="en-US" sz="1600" b="1" kern="1200" noProof="0" dirty="0">
            <a:solidFill>
              <a:schemeClr val="tx2"/>
            </a:solidFill>
          </a:endParaRPr>
        </a:p>
      </dsp:txBody>
      <dsp:txXfrm>
        <a:off x="1843161" y="2497471"/>
        <a:ext cx="1495276" cy="8971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99ADF-C64A-472C-A586-4C732D310E47}">
      <dsp:nvSpPr>
        <dsp:cNvPr id="0" name=""/>
        <dsp:cNvSpPr/>
      </dsp:nvSpPr>
      <dsp:spPr>
        <a:xfrm>
          <a:off x="0" y="0"/>
          <a:ext cx="3989832" cy="61379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noProof="0" dirty="0" smtClean="0">
              <a:solidFill>
                <a:schemeClr val="tx2"/>
              </a:solidFill>
            </a:rPr>
            <a:t>Definition of Public Sector Risk Areas</a:t>
          </a:r>
          <a:endParaRPr lang="en-US" sz="1600" b="1" kern="1200" noProof="0" dirty="0">
            <a:solidFill>
              <a:schemeClr val="tx2"/>
            </a:solidFill>
          </a:endParaRPr>
        </a:p>
      </dsp:txBody>
      <dsp:txXfrm>
        <a:off x="17977" y="17977"/>
        <a:ext cx="3255690" cy="577837"/>
      </dsp:txXfrm>
    </dsp:sp>
    <dsp:sp modelId="{A18B6945-FF6D-4F02-AFC6-448172692457}">
      <dsp:nvSpPr>
        <dsp:cNvPr id="0" name=""/>
        <dsp:cNvSpPr/>
      </dsp:nvSpPr>
      <dsp:spPr>
        <a:xfrm>
          <a:off x="297942" y="699039"/>
          <a:ext cx="3989832" cy="61379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noProof="0" dirty="0" smtClean="0">
              <a:solidFill>
                <a:schemeClr val="tx2"/>
              </a:solidFill>
            </a:rPr>
            <a:t>Factors affecting Public Sector Risks</a:t>
          </a:r>
          <a:endParaRPr lang="en-US" sz="1600" b="1" kern="1200" noProof="0" dirty="0">
            <a:solidFill>
              <a:schemeClr val="tx2"/>
            </a:solidFill>
          </a:endParaRPr>
        </a:p>
      </dsp:txBody>
      <dsp:txXfrm>
        <a:off x="315919" y="717016"/>
        <a:ext cx="3256971" cy="577837"/>
      </dsp:txXfrm>
    </dsp:sp>
    <dsp:sp modelId="{F8932CF7-C3F1-482D-9D9C-580B4690C80C}">
      <dsp:nvSpPr>
        <dsp:cNvPr id="0" name=""/>
        <dsp:cNvSpPr/>
      </dsp:nvSpPr>
      <dsp:spPr>
        <a:xfrm>
          <a:off x="595883" y="1398079"/>
          <a:ext cx="3989832" cy="61379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noProof="0" dirty="0" smtClean="0">
              <a:solidFill>
                <a:schemeClr val="tx2"/>
              </a:solidFill>
            </a:rPr>
            <a:t>Approaches used to identify Risk Areas</a:t>
          </a:r>
          <a:endParaRPr lang="en-US" sz="1600" b="1" kern="1200" noProof="0" dirty="0">
            <a:solidFill>
              <a:schemeClr val="tx2"/>
            </a:solidFill>
          </a:endParaRPr>
        </a:p>
      </dsp:txBody>
      <dsp:txXfrm>
        <a:off x="613860" y="1416056"/>
        <a:ext cx="3256971" cy="577837"/>
      </dsp:txXfrm>
    </dsp:sp>
    <dsp:sp modelId="{044073F8-316B-4305-8930-C08B966F328F}">
      <dsp:nvSpPr>
        <dsp:cNvPr id="0" name=""/>
        <dsp:cNvSpPr/>
      </dsp:nvSpPr>
      <dsp:spPr>
        <a:xfrm>
          <a:off x="893826" y="2097119"/>
          <a:ext cx="3989832" cy="61379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noProof="0" dirty="0" smtClean="0">
              <a:solidFill>
                <a:schemeClr val="tx2"/>
              </a:solidFill>
            </a:rPr>
            <a:t>Users of Risk Information</a:t>
          </a:r>
          <a:endParaRPr lang="en-US" sz="1600" b="1" kern="1200" noProof="0" dirty="0">
            <a:solidFill>
              <a:schemeClr val="tx2"/>
            </a:solidFill>
          </a:endParaRPr>
        </a:p>
      </dsp:txBody>
      <dsp:txXfrm>
        <a:off x="911803" y="2115096"/>
        <a:ext cx="3256971" cy="577837"/>
      </dsp:txXfrm>
    </dsp:sp>
    <dsp:sp modelId="{A1637238-FCD5-4B41-B71D-F5189D8682F5}">
      <dsp:nvSpPr>
        <dsp:cNvPr id="0" name=""/>
        <dsp:cNvSpPr/>
      </dsp:nvSpPr>
      <dsp:spPr>
        <a:xfrm>
          <a:off x="1191767" y="2796159"/>
          <a:ext cx="3989832" cy="61379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noProof="0" dirty="0" smtClean="0">
              <a:solidFill>
                <a:schemeClr val="tx2"/>
              </a:solidFill>
            </a:rPr>
            <a:t>Case Studies</a:t>
          </a:r>
          <a:endParaRPr lang="en-US" sz="1600" b="1" kern="1200" noProof="0" dirty="0">
            <a:solidFill>
              <a:schemeClr val="tx2"/>
            </a:solidFill>
          </a:endParaRPr>
        </a:p>
      </dsp:txBody>
      <dsp:txXfrm>
        <a:off x="1209744" y="2814136"/>
        <a:ext cx="3256971" cy="577837"/>
      </dsp:txXfrm>
    </dsp:sp>
    <dsp:sp modelId="{18CCA1EF-CA62-41D1-BFF5-F2334C191F4C}">
      <dsp:nvSpPr>
        <dsp:cNvPr id="0" name=""/>
        <dsp:cNvSpPr/>
      </dsp:nvSpPr>
      <dsp:spPr>
        <a:xfrm>
          <a:off x="3590867" y="448408"/>
          <a:ext cx="398964" cy="398964"/>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MX" sz="1800" kern="1200">
            <a:solidFill>
              <a:schemeClr val="tx2"/>
            </a:solidFill>
          </a:endParaRPr>
        </a:p>
      </dsp:txBody>
      <dsp:txXfrm>
        <a:off x="3680634" y="448408"/>
        <a:ext cx="219430" cy="300220"/>
      </dsp:txXfrm>
    </dsp:sp>
    <dsp:sp modelId="{51ACAE63-429D-46EC-B5C7-E36682A132F2}">
      <dsp:nvSpPr>
        <dsp:cNvPr id="0" name=""/>
        <dsp:cNvSpPr/>
      </dsp:nvSpPr>
      <dsp:spPr>
        <a:xfrm>
          <a:off x="3888809" y="1147448"/>
          <a:ext cx="398964" cy="398964"/>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MX" sz="1800" kern="1200">
            <a:solidFill>
              <a:schemeClr val="tx2"/>
            </a:solidFill>
          </a:endParaRPr>
        </a:p>
      </dsp:txBody>
      <dsp:txXfrm>
        <a:off x="3978576" y="1147448"/>
        <a:ext cx="219430" cy="300220"/>
      </dsp:txXfrm>
    </dsp:sp>
    <dsp:sp modelId="{FAD8117E-F8AA-4555-840D-8C4E1BE3E2FC}">
      <dsp:nvSpPr>
        <dsp:cNvPr id="0" name=""/>
        <dsp:cNvSpPr/>
      </dsp:nvSpPr>
      <dsp:spPr>
        <a:xfrm>
          <a:off x="4186751" y="1836258"/>
          <a:ext cx="398964" cy="398964"/>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MX" sz="1800" kern="1200">
            <a:solidFill>
              <a:schemeClr val="tx2"/>
            </a:solidFill>
          </a:endParaRPr>
        </a:p>
      </dsp:txBody>
      <dsp:txXfrm>
        <a:off x="4276518" y="1836258"/>
        <a:ext cx="219430" cy="300220"/>
      </dsp:txXfrm>
    </dsp:sp>
    <dsp:sp modelId="{1854CF63-1557-4DF9-B20C-04A9F7632ADF}">
      <dsp:nvSpPr>
        <dsp:cNvPr id="0" name=""/>
        <dsp:cNvSpPr/>
      </dsp:nvSpPr>
      <dsp:spPr>
        <a:xfrm>
          <a:off x="4484693" y="2542117"/>
          <a:ext cx="398964" cy="398964"/>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MX" sz="1800" kern="1200">
            <a:solidFill>
              <a:schemeClr val="tx2"/>
            </a:solidFill>
          </a:endParaRPr>
        </a:p>
      </dsp:txBody>
      <dsp:txXfrm>
        <a:off x="4574460" y="2542117"/>
        <a:ext cx="219430" cy="3002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2B825-C48B-4F00-BB43-AE6C212BB487}">
      <dsp:nvSpPr>
        <dsp:cNvPr id="0" name=""/>
        <dsp:cNvSpPr/>
      </dsp:nvSpPr>
      <dsp:spPr>
        <a:xfrm>
          <a:off x="1192" y="410961"/>
          <a:ext cx="2439387" cy="2561356"/>
        </a:xfrm>
        <a:prstGeom prst="roundRect">
          <a:avLst>
            <a:gd name="adj" fmla="val 10000"/>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Following the presentations of the papers regarding </a:t>
          </a:r>
          <a:r>
            <a:rPr lang="en-US" sz="1500" i="1" kern="1200" dirty="0" smtClean="0"/>
            <a:t>the Risk Identification process in the Public Sector</a:t>
          </a:r>
          <a:r>
            <a:rPr lang="en-US" sz="1500" kern="1200" dirty="0" smtClean="0"/>
            <a:t>, and </a:t>
          </a:r>
          <a:r>
            <a:rPr lang="en-US" sz="1500" i="1" kern="1200" dirty="0" smtClean="0"/>
            <a:t>Risk Management Process in Supreme Audit Institutions</a:t>
          </a:r>
          <a:r>
            <a:rPr lang="en-US" sz="1500" kern="1200" dirty="0" smtClean="0"/>
            <a:t>, the WG members agreed upon </a:t>
          </a:r>
          <a:r>
            <a:rPr lang="en-US" sz="1500" b="1" kern="1200" dirty="0" smtClean="0"/>
            <a:t>providing comments to the draft version</a:t>
          </a:r>
          <a:r>
            <a:rPr lang="en-US" sz="1500" kern="1200" dirty="0" smtClean="0"/>
            <a:t>, which will be afterwards enriched by the project coordinators.</a:t>
          </a:r>
          <a:endParaRPr lang="es-MX" sz="1500" kern="1200" dirty="0"/>
        </a:p>
      </dsp:txBody>
      <dsp:txXfrm>
        <a:off x="72639" y="482408"/>
        <a:ext cx="2296493" cy="24184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8E86D-3C1F-4787-8829-F49478C04AB9}">
      <dsp:nvSpPr>
        <dsp:cNvPr id="0" name=""/>
        <dsp:cNvSpPr/>
      </dsp:nvSpPr>
      <dsp:spPr>
        <a:xfrm>
          <a:off x="1005594" y="206606"/>
          <a:ext cx="1857146" cy="58035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096" tIns="60960" rIns="60960" bIns="60960" numCol="1" spcCol="1270" anchor="ctr" anchorCtr="0">
          <a:noAutofit/>
        </a:bodyPr>
        <a:lstStyle/>
        <a:p>
          <a:pPr lvl="0" algn="l" defTabSz="711200">
            <a:lnSpc>
              <a:spcPct val="90000"/>
            </a:lnSpc>
            <a:spcBef>
              <a:spcPct val="0"/>
            </a:spcBef>
            <a:spcAft>
              <a:spcPct val="35000"/>
            </a:spcAft>
          </a:pPr>
          <a:r>
            <a:rPr lang="en-US" sz="1600" kern="1200" noProof="0" dirty="0" smtClean="0"/>
            <a:t>Austria</a:t>
          </a:r>
          <a:endParaRPr lang="en-US" sz="1600" kern="1200" noProof="0" dirty="0"/>
        </a:p>
      </dsp:txBody>
      <dsp:txXfrm>
        <a:off x="1005594" y="206606"/>
        <a:ext cx="1857146" cy="580358"/>
      </dsp:txXfrm>
    </dsp:sp>
    <dsp:sp modelId="{E6E14ABB-7F1D-4A95-AC9B-6FAE9FC7843C}">
      <dsp:nvSpPr>
        <dsp:cNvPr id="0" name=""/>
        <dsp:cNvSpPr/>
      </dsp:nvSpPr>
      <dsp:spPr>
        <a:xfrm>
          <a:off x="928213" y="122776"/>
          <a:ext cx="406250" cy="609376"/>
        </a:xfrm>
        <a:prstGeom prst="rect">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D4A1F0-B67C-42B0-B2C2-269B02890213}">
      <dsp:nvSpPr>
        <dsp:cNvPr id="0" name=""/>
        <dsp:cNvSpPr/>
      </dsp:nvSpPr>
      <dsp:spPr>
        <a:xfrm>
          <a:off x="3066800" y="206606"/>
          <a:ext cx="1857146" cy="58035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096" tIns="60960" rIns="60960" bIns="60960" numCol="1" spcCol="1270" anchor="ctr" anchorCtr="0">
          <a:noAutofit/>
        </a:bodyPr>
        <a:lstStyle/>
        <a:p>
          <a:pPr lvl="0" algn="l" defTabSz="711200">
            <a:lnSpc>
              <a:spcPct val="90000"/>
            </a:lnSpc>
            <a:spcBef>
              <a:spcPct val="0"/>
            </a:spcBef>
            <a:spcAft>
              <a:spcPct val="35000"/>
            </a:spcAft>
          </a:pPr>
          <a:r>
            <a:rPr lang="en-US" sz="1600" kern="1200" noProof="0" dirty="0" smtClean="0"/>
            <a:t>Bahrain</a:t>
          </a:r>
          <a:endParaRPr lang="en-US" sz="1600" kern="1200" noProof="0" dirty="0"/>
        </a:p>
      </dsp:txBody>
      <dsp:txXfrm>
        <a:off x="3066800" y="206606"/>
        <a:ext cx="1857146" cy="580358"/>
      </dsp:txXfrm>
    </dsp:sp>
    <dsp:sp modelId="{690D53CA-7F2D-4075-806E-5B07EC0ADA1F}">
      <dsp:nvSpPr>
        <dsp:cNvPr id="0" name=""/>
        <dsp:cNvSpPr/>
      </dsp:nvSpPr>
      <dsp:spPr>
        <a:xfrm>
          <a:off x="2989419" y="122776"/>
          <a:ext cx="406250" cy="609376"/>
        </a:xfrm>
        <a:prstGeom prst="rect">
          <a:avLst/>
        </a:prstGeom>
        <a:solidFill>
          <a:schemeClr val="accent5">
            <a:tint val="50000"/>
            <a:hueOff val="-923621"/>
            <a:satOff val="-1625"/>
            <a:lumOff val="-209"/>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F20349-2398-4073-BA15-B981A5CFF7BB}">
      <dsp:nvSpPr>
        <dsp:cNvPr id="0" name=""/>
        <dsp:cNvSpPr/>
      </dsp:nvSpPr>
      <dsp:spPr>
        <a:xfrm>
          <a:off x="1005594" y="937212"/>
          <a:ext cx="1857146" cy="58035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096" tIns="60960" rIns="60960" bIns="60960" numCol="1" spcCol="1270" anchor="ctr" anchorCtr="0">
          <a:noAutofit/>
        </a:bodyPr>
        <a:lstStyle/>
        <a:p>
          <a:pPr lvl="0" algn="l" defTabSz="711200">
            <a:lnSpc>
              <a:spcPct val="90000"/>
            </a:lnSpc>
            <a:spcBef>
              <a:spcPct val="0"/>
            </a:spcBef>
            <a:spcAft>
              <a:spcPct val="35000"/>
            </a:spcAft>
          </a:pPr>
          <a:r>
            <a:rPr lang="en-US" sz="1600" kern="1200" noProof="0" dirty="0" smtClean="0"/>
            <a:t>China</a:t>
          </a:r>
          <a:endParaRPr lang="en-US" sz="1600" kern="1200" noProof="0" dirty="0"/>
        </a:p>
      </dsp:txBody>
      <dsp:txXfrm>
        <a:off x="1005594" y="937212"/>
        <a:ext cx="1857146" cy="580358"/>
      </dsp:txXfrm>
    </dsp:sp>
    <dsp:sp modelId="{CD3EABA1-2DF7-44A7-A30B-3038301931C6}">
      <dsp:nvSpPr>
        <dsp:cNvPr id="0" name=""/>
        <dsp:cNvSpPr/>
      </dsp:nvSpPr>
      <dsp:spPr>
        <a:xfrm>
          <a:off x="928213" y="853383"/>
          <a:ext cx="406250" cy="609376"/>
        </a:xfrm>
        <a:prstGeom prst="rect">
          <a:avLst/>
        </a:prstGeom>
        <a:solidFill>
          <a:schemeClr val="accent5">
            <a:tint val="50000"/>
            <a:hueOff val="-1847243"/>
            <a:satOff val="-3249"/>
            <a:lumOff val="-418"/>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F96C038-18BF-4487-A243-470192AEA660}">
      <dsp:nvSpPr>
        <dsp:cNvPr id="0" name=""/>
        <dsp:cNvSpPr/>
      </dsp:nvSpPr>
      <dsp:spPr>
        <a:xfrm>
          <a:off x="3066800" y="937212"/>
          <a:ext cx="1857146" cy="58035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096" tIns="60960" rIns="60960" bIns="60960" numCol="1" spcCol="1270" anchor="ctr" anchorCtr="0">
          <a:noAutofit/>
        </a:bodyPr>
        <a:lstStyle/>
        <a:p>
          <a:pPr lvl="0" algn="l" defTabSz="711200">
            <a:lnSpc>
              <a:spcPct val="90000"/>
            </a:lnSpc>
            <a:spcBef>
              <a:spcPct val="0"/>
            </a:spcBef>
            <a:spcAft>
              <a:spcPct val="35000"/>
            </a:spcAft>
          </a:pPr>
          <a:r>
            <a:rPr lang="en-US" sz="1600" kern="1200" noProof="0" dirty="0" smtClean="0"/>
            <a:t>France</a:t>
          </a:r>
          <a:endParaRPr lang="en-US" sz="1600" kern="1200" noProof="0" dirty="0"/>
        </a:p>
      </dsp:txBody>
      <dsp:txXfrm>
        <a:off x="3066800" y="937212"/>
        <a:ext cx="1857146" cy="580358"/>
      </dsp:txXfrm>
    </dsp:sp>
    <dsp:sp modelId="{258C8B7B-F7E9-4D56-B0B5-7CC0FF7A90F5}">
      <dsp:nvSpPr>
        <dsp:cNvPr id="0" name=""/>
        <dsp:cNvSpPr/>
      </dsp:nvSpPr>
      <dsp:spPr>
        <a:xfrm>
          <a:off x="2989419" y="853383"/>
          <a:ext cx="406250" cy="609376"/>
        </a:xfrm>
        <a:prstGeom prst="rect">
          <a:avLst/>
        </a:prstGeom>
        <a:solidFill>
          <a:schemeClr val="accent5">
            <a:tint val="50000"/>
            <a:hueOff val="-2770864"/>
            <a:satOff val="-4874"/>
            <a:lumOff val="-627"/>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DF42FE3-0137-473C-BAAD-CFE42E1C0CA5}">
      <dsp:nvSpPr>
        <dsp:cNvPr id="0" name=""/>
        <dsp:cNvSpPr/>
      </dsp:nvSpPr>
      <dsp:spPr>
        <a:xfrm>
          <a:off x="1005594" y="1667819"/>
          <a:ext cx="1857146" cy="58035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096" tIns="60960" rIns="60960" bIns="60960" numCol="1" spcCol="1270" anchor="ctr" anchorCtr="0">
          <a:noAutofit/>
        </a:bodyPr>
        <a:lstStyle/>
        <a:p>
          <a:pPr lvl="0" algn="l" defTabSz="711200">
            <a:lnSpc>
              <a:spcPct val="90000"/>
            </a:lnSpc>
            <a:spcBef>
              <a:spcPct val="0"/>
            </a:spcBef>
            <a:spcAft>
              <a:spcPct val="35000"/>
            </a:spcAft>
          </a:pPr>
          <a:r>
            <a:rPr lang="en-US" sz="1600" kern="1200" noProof="0" dirty="0" smtClean="0"/>
            <a:t>Iraq</a:t>
          </a:r>
          <a:endParaRPr lang="en-US" sz="1600" kern="1200" noProof="0" dirty="0"/>
        </a:p>
      </dsp:txBody>
      <dsp:txXfrm>
        <a:off x="1005594" y="1667819"/>
        <a:ext cx="1857146" cy="580358"/>
      </dsp:txXfrm>
    </dsp:sp>
    <dsp:sp modelId="{B1E776DF-CC38-4F3A-9E6A-13D06FA7DACA}">
      <dsp:nvSpPr>
        <dsp:cNvPr id="0" name=""/>
        <dsp:cNvSpPr/>
      </dsp:nvSpPr>
      <dsp:spPr>
        <a:xfrm>
          <a:off x="928213" y="1583989"/>
          <a:ext cx="406250" cy="609376"/>
        </a:xfrm>
        <a:prstGeom prst="rect">
          <a:avLst/>
        </a:prstGeom>
        <a:solidFill>
          <a:schemeClr val="accent5">
            <a:tint val="50000"/>
            <a:hueOff val="-3694485"/>
            <a:satOff val="-6499"/>
            <a:lumOff val="-836"/>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0A3B191-D3CE-4DE4-9D04-443A79416720}">
      <dsp:nvSpPr>
        <dsp:cNvPr id="0" name=""/>
        <dsp:cNvSpPr/>
      </dsp:nvSpPr>
      <dsp:spPr>
        <a:xfrm>
          <a:off x="3066800" y="1667819"/>
          <a:ext cx="1857146" cy="58035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096"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noProof="0" dirty="0" smtClean="0"/>
            <a:t>Jamaica</a:t>
          </a:r>
          <a:endParaRPr lang="en-US" sz="1600" kern="1200" noProof="0" dirty="0" smtClean="0"/>
        </a:p>
      </dsp:txBody>
      <dsp:txXfrm>
        <a:off x="3066800" y="1667819"/>
        <a:ext cx="1857146" cy="580358"/>
      </dsp:txXfrm>
    </dsp:sp>
    <dsp:sp modelId="{3C67F98E-462D-4742-900E-8F2CECCB0AAD}">
      <dsp:nvSpPr>
        <dsp:cNvPr id="0" name=""/>
        <dsp:cNvSpPr/>
      </dsp:nvSpPr>
      <dsp:spPr>
        <a:xfrm>
          <a:off x="2989419" y="1583989"/>
          <a:ext cx="406250" cy="609376"/>
        </a:xfrm>
        <a:prstGeom prst="rect">
          <a:avLst/>
        </a:prstGeom>
        <a:solidFill>
          <a:schemeClr val="accent5">
            <a:tint val="50000"/>
            <a:hueOff val="-4618107"/>
            <a:satOff val="-8123"/>
            <a:lumOff val="-1045"/>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430884-DAC0-4F0E-988B-05D4B5965718}">
      <dsp:nvSpPr>
        <dsp:cNvPr id="0" name=""/>
        <dsp:cNvSpPr/>
      </dsp:nvSpPr>
      <dsp:spPr>
        <a:xfrm>
          <a:off x="1005594" y="2398425"/>
          <a:ext cx="1857146" cy="58035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096" tIns="60960" rIns="60960" bIns="60960" numCol="1" spcCol="1270" anchor="ctr" anchorCtr="0">
          <a:noAutofit/>
        </a:bodyPr>
        <a:lstStyle/>
        <a:p>
          <a:pPr marR="0" lvl="0" algn="l" defTabSz="711200" eaLnBrk="1" fontAlgn="auto" latinLnBrk="0" hangingPunct="1">
            <a:lnSpc>
              <a:spcPct val="90000"/>
            </a:lnSpc>
            <a:spcBef>
              <a:spcPct val="0"/>
            </a:spcBef>
            <a:spcAft>
              <a:spcPct val="35000"/>
            </a:spcAft>
            <a:buClrTx/>
            <a:buSzTx/>
            <a:buFontTx/>
            <a:tabLst/>
            <a:defRPr/>
          </a:pPr>
          <a:r>
            <a:rPr lang="en-US" sz="1600" kern="1200" noProof="0" dirty="0" smtClean="0"/>
            <a:t>New Zealand</a:t>
          </a:r>
          <a:endParaRPr lang="en-US" sz="1600" kern="1200" noProof="0" dirty="0" smtClean="0"/>
        </a:p>
      </dsp:txBody>
      <dsp:txXfrm>
        <a:off x="1005594" y="2398425"/>
        <a:ext cx="1857146" cy="580358"/>
      </dsp:txXfrm>
    </dsp:sp>
    <dsp:sp modelId="{66D173B5-02A0-4058-93FC-D07CB89541B1}">
      <dsp:nvSpPr>
        <dsp:cNvPr id="0" name=""/>
        <dsp:cNvSpPr/>
      </dsp:nvSpPr>
      <dsp:spPr>
        <a:xfrm>
          <a:off x="928213" y="2314596"/>
          <a:ext cx="406250" cy="609376"/>
        </a:xfrm>
        <a:prstGeom prst="rect">
          <a:avLst/>
        </a:prstGeom>
        <a:solidFill>
          <a:schemeClr val="accent5">
            <a:tint val="50000"/>
            <a:hueOff val="-5541728"/>
            <a:satOff val="-9748"/>
            <a:lumOff val="-1254"/>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E7360F-4493-4425-9B2F-CED74FA292D8}">
      <dsp:nvSpPr>
        <dsp:cNvPr id="0" name=""/>
        <dsp:cNvSpPr/>
      </dsp:nvSpPr>
      <dsp:spPr>
        <a:xfrm>
          <a:off x="3066800" y="2398425"/>
          <a:ext cx="1857146" cy="58035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096" tIns="60960" rIns="60960" bIns="60960" numCol="1" spcCol="1270" anchor="ctr" anchorCtr="0">
          <a:noAutofit/>
        </a:bodyPr>
        <a:lstStyle/>
        <a:p>
          <a:pPr lvl="0" algn="l" defTabSz="711200">
            <a:lnSpc>
              <a:spcPct val="90000"/>
            </a:lnSpc>
            <a:spcBef>
              <a:spcPct val="0"/>
            </a:spcBef>
            <a:spcAft>
              <a:spcPct val="35000"/>
            </a:spcAft>
          </a:pPr>
          <a:r>
            <a:rPr lang="en-US" sz="1600" kern="1200" noProof="0" dirty="0" smtClean="0"/>
            <a:t>Peru</a:t>
          </a:r>
          <a:endParaRPr lang="en-US" sz="1600" kern="1200" noProof="0" dirty="0"/>
        </a:p>
      </dsp:txBody>
      <dsp:txXfrm>
        <a:off x="3066800" y="2398425"/>
        <a:ext cx="1857146" cy="580358"/>
      </dsp:txXfrm>
    </dsp:sp>
    <dsp:sp modelId="{686046E4-C879-4484-9EEC-E991142F766D}">
      <dsp:nvSpPr>
        <dsp:cNvPr id="0" name=""/>
        <dsp:cNvSpPr/>
      </dsp:nvSpPr>
      <dsp:spPr>
        <a:xfrm>
          <a:off x="2989419" y="2314596"/>
          <a:ext cx="406250" cy="609376"/>
        </a:xfrm>
        <a:prstGeom prst="rect">
          <a:avLst/>
        </a:prstGeom>
        <a:solidFill>
          <a:schemeClr val="accent5">
            <a:tint val="50000"/>
            <a:hueOff val="-6465349"/>
            <a:satOff val="-11372"/>
            <a:lumOff val="-1463"/>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609CDAB-3331-44FE-940A-DFA1A4FC2830}">
      <dsp:nvSpPr>
        <dsp:cNvPr id="0" name=""/>
        <dsp:cNvSpPr/>
      </dsp:nvSpPr>
      <dsp:spPr>
        <a:xfrm>
          <a:off x="2036197" y="3129032"/>
          <a:ext cx="1857146" cy="58035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096"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noProof="0" dirty="0" smtClean="0"/>
            <a:t>United Kingdom</a:t>
          </a:r>
          <a:endParaRPr lang="en-US" sz="1600" kern="1200" noProof="0" dirty="0" smtClean="0"/>
        </a:p>
      </dsp:txBody>
      <dsp:txXfrm>
        <a:off x="2036197" y="3129032"/>
        <a:ext cx="1857146" cy="580358"/>
      </dsp:txXfrm>
    </dsp:sp>
    <dsp:sp modelId="{33100DAA-80DD-46AB-908D-3B93719B8E38}">
      <dsp:nvSpPr>
        <dsp:cNvPr id="0" name=""/>
        <dsp:cNvSpPr/>
      </dsp:nvSpPr>
      <dsp:spPr>
        <a:xfrm>
          <a:off x="1958816" y="3045202"/>
          <a:ext cx="406250" cy="609376"/>
        </a:xfrm>
        <a:prstGeom prst="rect">
          <a:avLst/>
        </a:prstGeom>
        <a:solidFill>
          <a:schemeClr val="accent5">
            <a:tint val="50000"/>
            <a:hueOff val="-7388970"/>
            <a:satOff val="-12997"/>
            <a:lumOff val="-1672"/>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966D0-D137-41FB-B3EB-C6221D2344B9}">
      <dsp:nvSpPr>
        <dsp:cNvPr id="0" name=""/>
        <dsp:cNvSpPr/>
      </dsp:nvSpPr>
      <dsp:spPr>
        <a:xfrm>
          <a:off x="5230" y="590871"/>
          <a:ext cx="2378024" cy="1207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rtl="0">
            <a:lnSpc>
              <a:spcPct val="90000"/>
            </a:lnSpc>
            <a:spcBef>
              <a:spcPct val="0"/>
            </a:spcBef>
            <a:spcAft>
              <a:spcPct val="35000"/>
            </a:spcAft>
          </a:pPr>
          <a:r>
            <a:rPr lang="en-US" sz="1500" kern="1200" noProof="0" dirty="0" smtClean="0"/>
            <a:t>Feedback from the INTOSAI Supervisory Committee on Emerging Issues*</a:t>
          </a:r>
          <a:endParaRPr lang="en-US" sz="1500" kern="1200" noProof="0" dirty="0"/>
        </a:p>
      </dsp:txBody>
      <dsp:txXfrm>
        <a:off x="5230" y="590871"/>
        <a:ext cx="2378024" cy="805182"/>
      </dsp:txXfrm>
    </dsp:sp>
    <dsp:sp modelId="{037E0D50-B217-4433-8F80-5B3FB75B17CA}">
      <dsp:nvSpPr>
        <dsp:cNvPr id="0" name=""/>
        <dsp:cNvSpPr/>
      </dsp:nvSpPr>
      <dsp:spPr>
        <a:xfrm>
          <a:off x="492295" y="1396053"/>
          <a:ext cx="2378024" cy="135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noProof="0" dirty="0" smtClean="0"/>
            <a:t>Guidance on INTOSAI perspective regarding its perspectives on Enterprise Risk Management (ERM) </a:t>
          </a:r>
          <a:endParaRPr lang="en-US" sz="1500" kern="1200" noProof="0" dirty="0"/>
        </a:p>
      </dsp:txBody>
      <dsp:txXfrm>
        <a:off x="531835" y="1435593"/>
        <a:ext cx="2298944" cy="1270920"/>
      </dsp:txXfrm>
    </dsp:sp>
    <dsp:sp modelId="{31D287D8-A6E8-4945-8F01-FD17E8841B21}">
      <dsp:nvSpPr>
        <dsp:cNvPr id="0" name=""/>
        <dsp:cNvSpPr/>
      </dsp:nvSpPr>
      <dsp:spPr>
        <a:xfrm>
          <a:off x="2743754" y="697432"/>
          <a:ext cx="76425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noProof="0" dirty="0"/>
        </a:p>
      </dsp:txBody>
      <dsp:txXfrm>
        <a:off x="2743754" y="815844"/>
        <a:ext cx="586641" cy="355235"/>
      </dsp:txXfrm>
    </dsp:sp>
    <dsp:sp modelId="{0AD36D77-B8E3-4BA1-BBCE-C2C1AA32FAF6}">
      <dsp:nvSpPr>
        <dsp:cNvPr id="0" name=""/>
        <dsp:cNvSpPr/>
      </dsp:nvSpPr>
      <dsp:spPr>
        <a:xfrm>
          <a:off x="3825254" y="590871"/>
          <a:ext cx="2378024" cy="1207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rtl="0">
            <a:lnSpc>
              <a:spcPct val="90000"/>
            </a:lnSpc>
            <a:spcBef>
              <a:spcPct val="0"/>
            </a:spcBef>
            <a:spcAft>
              <a:spcPct val="35000"/>
            </a:spcAft>
          </a:pPr>
          <a:r>
            <a:rPr lang="en-US" sz="1500" kern="1200" noProof="0" dirty="0" smtClean="0"/>
            <a:t>Revised papers</a:t>
          </a:r>
          <a:endParaRPr lang="en-US" sz="1500" kern="1200" noProof="0" dirty="0"/>
        </a:p>
      </dsp:txBody>
      <dsp:txXfrm>
        <a:off x="3825254" y="590871"/>
        <a:ext cx="2378024" cy="805182"/>
      </dsp:txXfrm>
    </dsp:sp>
    <dsp:sp modelId="{D8C6978A-C680-4859-B650-13A6A36C9F40}">
      <dsp:nvSpPr>
        <dsp:cNvPr id="0" name=""/>
        <dsp:cNvSpPr/>
      </dsp:nvSpPr>
      <dsp:spPr>
        <a:xfrm>
          <a:off x="4312320" y="1396053"/>
          <a:ext cx="2378024" cy="135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noProof="0" dirty="0" smtClean="0"/>
            <a:t>Comments from the WGVBS members.</a:t>
          </a:r>
          <a:endParaRPr lang="en-US" sz="1500" kern="1200" noProof="0" dirty="0"/>
        </a:p>
      </dsp:txBody>
      <dsp:txXfrm>
        <a:off x="4351860" y="1435593"/>
        <a:ext cx="2298944" cy="1270920"/>
      </dsp:txXfrm>
    </dsp:sp>
    <dsp:sp modelId="{80518E93-19FE-4BC7-A890-20C226B09C49}">
      <dsp:nvSpPr>
        <dsp:cNvPr id="0" name=""/>
        <dsp:cNvSpPr/>
      </dsp:nvSpPr>
      <dsp:spPr>
        <a:xfrm>
          <a:off x="6563779" y="697432"/>
          <a:ext cx="76425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noProof="0" dirty="0"/>
        </a:p>
      </dsp:txBody>
      <dsp:txXfrm>
        <a:off x="6563779" y="815844"/>
        <a:ext cx="586641" cy="355235"/>
      </dsp:txXfrm>
    </dsp:sp>
    <dsp:sp modelId="{BCF7FF46-A810-4FCD-B15F-A5A71AD333E3}">
      <dsp:nvSpPr>
        <dsp:cNvPr id="0" name=""/>
        <dsp:cNvSpPr/>
      </dsp:nvSpPr>
      <dsp:spPr>
        <a:xfrm>
          <a:off x="7645279" y="590871"/>
          <a:ext cx="2378024" cy="1207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rtl="0">
            <a:lnSpc>
              <a:spcPct val="90000"/>
            </a:lnSpc>
            <a:spcBef>
              <a:spcPct val="0"/>
            </a:spcBef>
            <a:spcAft>
              <a:spcPct val="35000"/>
            </a:spcAft>
          </a:pPr>
          <a:r>
            <a:rPr lang="en-US" sz="1500" kern="1200" noProof="0" dirty="0" smtClean="0"/>
            <a:t>WGVBS decision on next steps</a:t>
          </a:r>
          <a:endParaRPr lang="en-US" sz="1500" kern="1200" noProof="0" dirty="0"/>
        </a:p>
      </dsp:txBody>
      <dsp:txXfrm>
        <a:off x="7645279" y="590871"/>
        <a:ext cx="2378024" cy="805182"/>
      </dsp:txXfrm>
    </dsp:sp>
    <dsp:sp modelId="{72CFAC5B-31B0-4A8F-BE84-E85CD09BFC6D}">
      <dsp:nvSpPr>
        <dsp:cNvPr id="0" name=""/>
        <dsp:cNvSpPr/>
      </dsp:nvSpPr>
      <dsp:spPr>
        <a:xfrm>
          <a:off x="8132345" y="1396053"/>
          <a:ext cx="2378024" cy="135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noProof="0" dirty="0" smtClean="0"/>
            <a:t>Discussion to be held on September 7, 2017 (10th WGVBS meeting)</a:t>
          </a:r>
          <a:endParaRPr lang="en-US" sz="1500" kern="1200" noProof="0" dirty="0"/>
        </a:p>
      </dsp:txBody>
      <dsp:txXfrm>
        <a:off x="8171885" y="1435593"/>
        <a:ext cx="2298944" cy="1270920"/>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724650" y="1522413"/>
            <a:ext cx="4667250" cy="2387600"/>
          </a:xfrm>
        </p:spPr>
        <p:txBody>
          <a:bodyPr anchor="b">
            <a:normAutofit/>
          </a:bodyPr>
          <a:lstStyle>
            <a:lvl1pPr algn="ctr">
              <a:defRPr sz="3200">
                <a:latin typeface="Arial" panose="020B0604020202020204" pitchFamily="34" charset="0"/>
                <a:cs typeface="Arial" panose="020B0604020202020204" pitchFamily="34" charset="0"/>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724650" y="4002088"/>
            <a:ext cx="466725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clic para editar el estilo de subtítulo del patrón</a:t>
            </a:r>
            <a:endParaRPr lang="en-US" dirty="0"/>
          </a:p>
        </p:txBody>
      </p:sp>
      <p:sp>
        <p:nvSpPr>
          <p:cNvPr id="4" name="Date Placeholder 3"/>
          <p:cNvSpPr>
            <a:spLocks noGrp="1"/>
          </p:cNvSpPr>
          <p:nvPr>
            <p:ph type="dt" sz="half" idx="10"/>
          </p:nvPr>
        </p:nvSpPr>
        <p:spPr>
          <a:xfrm>
            <a:off x="1962150" y="12909550"/>
            <a:ext cx="2743200" cy="365125"/>
          </a:xfrm>
        </p:spPr>
        <p:txBody>
          <a:bodyPr/>
          <a:lstStyle/>
          <a:p>
            <a:fld id="{BA00A9B0-B5C1-4379-9E5F-282FB276145B}" type="datetimeFigureOut">
              <a:rPr lang="es-MX" smtClean="0"/>
              <a:t>06/09/2017</a:t>
            </a:fld>
            <a:endParaRPr lang="es-MX"/>
          </a:p>
        </p:txBody>
      </p:sp>
      <p:sp>
        <p:nvSpPr>
          <p:cNvPr id="5" name="Footer Placeholder 4"/>
          <p:cNvSpPr>
            <a:spLocks noGrp="1"/>
          </p:cNvSpPr>
          <p:nvPr>
            <p:ph type="ftr" sz="quarter" idx="11"/>
          </p:nvPr>
        </p:nvSpPr>
        <p:spPr>
          <a:xfrm>
            <a:off x="5162550" y="12909550"/>
            <a:ext cx="4114800" cy="365125"/>
          </a:xfrm>
        </p:spPr>
        <p:txBody>
          <a:bodyPr/>
          <a:lstStyle/>
          <a:p>
            <a:endParaRPr lang="es-MX"/>
          </a:p>
        </p:txBody>
      </p:sp>
      <p:sp>
        <p:nvSpPr>
          <p:cNvPr id="6" name="Slide Number Placeholder 5"/>
          <p:cNvSpPr>
            <a:spLocks noGrp="1"/>
          </p:cNvSpPr>
          <p:nvPr>
            <p:ph type="sldNum" sz="quarter" idx="12"/>
          </p:nvPr>
        </p:nvSpPr>
        <p:spPr>
          <a:xfrm>
            <a:off x="9734550" y="12909550"/>
            <a:ext cx="2743200" cy="365125"/>
          </a:xfrm>
        </p:spPr>
        <p:txBody>
          <a:bodyPr/>
          <a:lstStyle/>
          <a:p>
            <a:fld id="{CE9BBEEB-EF31-4695-B070-565DE4A2439F}" type="slidenum">
              <a:rPr lang="es-MX" smtClean="0"/>
              <a:t>‹Nº›</a:t>
            </a:fld>
            <a:endParaRPr lang="es-MX"/>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668" y="178199"/>
            <a:ext cx="11945440" cy="6506380"/>
          </a:xfrm>
          <a:prstGeom prst="rect">
            <a:avLst/>
          </a:prstGeom>
        </p:spPr>
      </p:pic>
    </p:spTree>
    <p:extLst>
      <p:ext uri="{BB962C8B-B14F-4D97-AF65-F5344CB8AC3E}">
        <p14:creationId xmlns:p14="http://schemas.microsoft.com/office/powerpoint/2010/main" val="2701769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95350" y="1241425"/>
            <a:ext cx="10515600" cy="970523"/>
          </a:xfrm>
        </p:spPr>
        <p:txBody>
          <a:bodyPr>
            <a:normAutofit/>
          </a:bodyPr>
          <a:lstStyle>
            <a:lvl1pPr>
              <a:defRPr sz="3200">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895350" y="2378075"/>
            <a:ext cx="10515600" cy="3336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10"/>
          </p:nvPr>
        </p:nvSpPr>
        <p:spPr>
          <a:xfrm>
            <a:off x="895350" y="5842000"/>
            <a:ext cx="2743200" cy="365125"/>
          </a:xfrm>
        </p:spPr>
        <p:txBody>
          <a:bodyPr/>
          <a:lstStyle>
            <a:lvl1pPr>
              <a:defRPr sz="1100">
                <a:latin typeface="Arial" panose="020B0604020202020204" pitchFamily="34" charset="0"/>
                <a:cs typeface="Arial" panose="020B0604020202020204" pitchFamily="34" charset="0"/>
              </a:defRPr>
            </a:lvl1pPr>
          </a:lstStyle>
          <a:p>
            <a:fld id="{BA00A9B0-B5C1-4379-9E5F-282FB276145B}" type="datetimeFigureOut">
              <a:rPr lang="es-MX" smtClean="0"/>
              <a:pPr/>
              <a:t>06/09/2017</a:t>
            </a:fld>
            <a:endParaRPr lang="es-MX" dirty="0"/>
          </a:p>
        </p:txBody>
      </p:sp>
      <p:sp>
        <p:nvSpPr>
          <p:cNvPr id="5" name="Footer Placeholder 4"/>
          <p:cNvSpPr>
            <a:spLocks noGrp="1"/>
          </p:cNvSpPr>
          <p:nvPr>
            <p:ph type="ftr" sz="quarter" idx="11"/>
          </p:nvPr>
        </p:nvSpPr>
        <p:spPr>
          <a:xfrm>
            <a:off x="4095750" y="5842000"/>
            <a:ext cx="4114800" cy="365125"/>
          </a:xfrm>
        </p:spPr>
        <p:txBody>
          <a:bodyPr/>
          <a:lstStyle>
            <a:lvl1pPr>
              <a:defRPr sz="1100">
                <a:latin typeface="Arial" panose="020B0604020202020204" pitchFamily="34" charset="0"/>
                <a:cs typeface="Arial" panose="020B0604020202020204" pitchFamily="34" charset="0"/>
              </a:defRPr>
            </a:lvl1pPr>
          </a:lstStyle>
          <a:p>
            <a:endParaRPr lang="es-MX"/>
          </a:p>
        </p:txBody>
      </p:sp>
      <p:sp>
        <p:nvSpPr>
          <p:cNvPr id="6" name="Slide Number Placeholder 5"/>
          <p:cNvSpPr>
            <a:spLocks noGrp="1"/>
          </p:cNvSpPr>
          <p:nvPr>
            <p:ph type="sldNum" sz="quarter" idx="12"/>
          </p:nvPr>
        </p:nvSpPr>
        <p:spPr>
          <a:xfrm>
            <a:off x="8667750" y="5842000"/>
            <a:ext cx="2743200" cy="365125"/>
          </a:xfrm>
        </p:spPr>
        <p:txBody>
          <a:bodyPr/>
          <a:lstStyle>
            <a:lvl1pPr>
              <a:defRPr sz="1100">
                <a:latin typeface="Arial" panose="020B0604020202020204" pitchFamily="34" charset="0"/>
                <a:cs typeface="Arial" panose="020B0604020202020204" pitchFamily="34" charset="0"/>
              </a:defRPr>
            </a:lvl1pPr>
          </a:lstStyle>
          <a:p>
            <a:fld id="{CE9BBEEB-EF31-4695-B070-565DE4A2439F}" type="slidenum">
              <a:rPr lang="es-MX" smtClean="0"/>
              <a:pPr/>
              <a:t>‹Nº›</a:t>
            </a:fld>
            <a:endParaRPr lang="es-MX"/>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668" y="178199"/>
            <a:ext cx="11972366" cy="6521046"/>
          </a:xfrm>
          <a:prstGeom prst="rect">
            <a:avLst/>
          </a:prstGeom>
        </p:spPr>
      </p:pic>
    </p:spTree>
    <p:extLst>
      <p:ext uri="{BB962C8B-B14F-4D97-AF65-F5344CB8AC3E}">
        <p14:creationId xmlns:p14="http://schemas.microsoft.com/office/powerpoint/2010/main" val="35137962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928812"/>
          </a:xfrm>
        </p:spPr>
        <p:txBody>
          <a:bodyPr anchor="b">
            <a:normAutofit/>
          </a:bodyPr>
          <a:lstStyle>
            <a:lvl1pPr>
              <a:defRPr sz="4000">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831850" y="3808413"/>
            <a:ext cx="10515600" cy="1500187"/>
          </a:xfrm>
        </p:spPr>
        <p:txBody>
          <a:bodyPr>
            <a:normAutofit/>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smtClean="0"/>
              <a:t>Editar el estilo de texto del patrón</a:t>
            </a:r>
          </a:p>
        </p:txBody>
      </p:sp>
      <p:sp>
        <p:nvSpPr>
          <p:cNvPr id="4" name="Date Placeholder 3"/>
          <p:cNvSpPr>
            <a:spLocks noGrp="1"/>
          </p:cNvSpPr>
          <p:nvPr>
            <p:ph type="dt" sz="half" idx="10"/>
          </p:nvPr>
        </p:nvSpPr>
        <p:spPr>
          <a:xfrm>
            <a:off x="838200" y="5746750"/>
            <a:ext cx="2743200" cy="365125"/>
          </a:xfrm>
        </p:spPr>
        <p:txBody>
          <a:bodyPr/>
          <a:lstStyle>
            <a:lvl1pPr>
              <a:defRPr sz="1100">
                <a:latin typeface="Arial" panose="020B0604020202020204" pitchFamily="34" charset="0"/>
                <a:cs typeface="Arial" panose="020B0604020202020204" pitchFamily="34" charset="0"/>
              </a:defRPr>
            </a:lvl1pPr>
          </a:lstStyle>
          <a:p>
            <a:fld id="{BA00A9B0-B5C1-4379-9E5F-282FB276145B}" type="datetimeFigureOut">
              <a:rPr lang="es-MX" smtClean="0"/>
              <a:pPr/>
              <a:t>06/09/2017</a:t>
            </a:fld>
            <a:endParaRPr lang="es-MX"/>
          </a:p>
        </p:txBody>
      </p:sp>
      <p:sp>
        <p:nvSpPr>
          <p:cNvPr id="5" name="Footer Placeholder 4"/>
          <p:cNvSpPr>
            <a:spLocks noGrp="1"/>
          </p:cNvSpPr>
          <p:nvPr>
            <p:ph type="ftr" sz="quarter" idx="11"/>
          </p:nvPr>
        </p:nvSpPr>
        <p:spPr>
          <a:xfrm>
            <a:off x="4038600" y="5746750"/>
            <a:ext cx="4114800" cy="365125"/>
          </a:xfrm>
        </p:spPr>
        <p:txBody>
          <a:bodyPr/>
          <a:lstStyle>
            <a:lvl1pPr>
              <a:defRPr sz="1100">
                <a:latin typeface="Arial" panose="020B0604020202020204" pitchFamily="34" charset="0"/>
                <a:cs typeface="Arial" panose="020B0604020202020204" pitchFamily="34" charset="0"/>
              </a:defRPr>
            </a:lvl1pPr>
          </a:lstStyle>
          <a:p>
            <a:endParaRPr lang="es-MX"/>
          </a:p>
        </p:txBody>
      </p:sp>
      <p:sp>
        <p:nvSpPr>
          <p:cNvPr id="6" name="Slide Number Placeholder 5"/>
          <p:cNvSpPr>
            <a:spLocks noGrp="1"/>
          </p:cNvSpPr>
          <p:nvPr>
            <p:ph type="sldNum" sz="quarter" idx="12"/>
          </p:nvPr>
        </p:nvSpPr>
        <p:spPr>
          <a:xfrm>
            <a:off x="8610600" y="5746750"/>
            <a:ext cx="2743200" cy="365125"/>
          </a:xfrm>
        </p:spPr>
        <p:txBody>
          <a:bodyPr/>
          <a:lstStyle>
            <a:lvl1pPr>
              <a:defRPr sz="1100">
                <a:latin typeface="Arial" panose="020B0604020202020204" pitchFamily="34" charset="0"/>
                <a:cs typeface="Arial" panose="020B0604020202020204" pitchFamily="34" charset="0"/>
              </a:defRPr>
            </a:lvl1pPr>
          </a:lstStyle>
          <a:p>
            <a:fld id="{CE9BBEEB-EF31-4695-B070-565DE4A2439F}" type="slidenum">
              <a:rPr lang="es-MX" smtClean="0"/>
              <a:pPr/>
              <a:t>‹Nº›</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668" y="178199"/>
            <a:ext cx="11972366" cy="6521046"/>
          </a:xfrm>
          <a:prstGeom prst="rect">
            <a:avLst/>
          </a:prstGeom>
        </p:spPr>
      </p:pic>
    </p:spTree>
    <p:extLst>
      <p:ext uri="{BB962C8B-B14F-4D97-AF65-F5344CB8AC3E}">
        <p14:creationId xmlns:p14="http://schemas.microsoft.com/office/powerpoint/2010/main" val="39658083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1393826"/>
            <a:ext cx="10515600" cy="721752"/>
          </a:xfrm>
        </p:spPr>
        <p:txBody>
          <a:bodyPr>
            <a:normAutofit/>
          </a:bodyPr>
          <a:lstStyle>
            <a:lvl1pPr>
              <a:defRPr sz="2800">
                <a:latin typeface="Arial" panose="020B0604020202020204" pitchFamily="34" charset="0"/>
                <a:cs typeface="Arial" panose="020B0604020202020204" pitchFamily="34" charset="0"/>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2209800"/>
            <a:ext cx="5181600" cy="34099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09800"/>
            <a:ext cx="5181600" cy="34099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838200" y="5746750"/>
            <a:ext cx="2743200" cy="365125"/>
          </a:xfrm>
        </p:spPr>
        <p:txBody>
          <a:bodyPr/>
          <a:lstStyle>
            <a:lvl1pPr>
              <a:defRPr>
                <a:latin typeface="Arial" panose="020B0604020202020204" pitchFamily="34" charset="0"/>
                <a:cs typeface="Arial" panose="020B0604020202020204" pitchFamily="34" charset="0"/>
              </a:defRPr>
            </a:lvl1pPr>
          </a:lstStyle>
          <a:p>
            <a:fld id="{BA00A9B0-B5C1-4379-9E5F-282FB276145B}" type="datetimeFigureOut">
              <a:rPr lang="es-MX" smtClean="0"/>
              <a:pPr/>
              <a:t>06/09/2017</a:t>
            </a:fld>
            <a:endParaRPr lang="es-MX"/>
          </a:p>
        </p:txBody>
      </p:sp>
      <p:sp>
        <p:nvSpPr>
          <p:cNvPr id="6" name="Footer Placeholder 5"/>
          <p:cNvSpPr>
            <a:spLocks noGrp="1"/>
          </p:cNvSpPr>
          <p:nvPr>
            <p:ph type="ftr" sz="quarter" idx="11"/>
          </p:nvPr>
        </p:nvSpPr>
        <p:spPr>
          <a:xfrm>
            <a:off x="4038600" y="5746750"/>
            <a:ext cx="4114800" cy="365125"/>
          </a:xfrm>
        </p:spPr>
        <p:txBody>
          <a:bodyPr/>
          <a:lstStyle>
            <a:lvl1pPr>
              <a:defRPr>
                <a:latin typeface="Arial" panose="020B0604020202020204" pitchFamily="34" charset="0"/>
                <a:cs typeface="Arial" panose="020B0604020202020204" pitchFamily="34" charset="0"/>
              </a:defRPr>
            </a:lvl1pPr>
          </a:lstStyle>
          <a:p>
            <a:endParaRPr lang="es-MX"/>
          </a:p>
        </p:txBody>
      </p:sp>
      <p:sp>
        <p:nvSpPr>
          <p:cNvPr id="7" name="Slide Number Placeholder 6"/>
          <p:cNvSpPr>
            <a:spLocks noGrp="1"/>
          </p:cNvSpPr>
          <p:nvPr>
            <p:ph type="sldNum" sz="quarter" idx="12"/>
          </p:nvPr>
        </p:nvSpPr>
        <p:spPr>
          <a:xfrm>
            <a:off x="8610600" y="5746750"/>
            <a:ext cx="2743200" cy="365125"/>
          </a:xfrm>
        </p:spPr>
        <p:txBody>
          <a:bodyPr/>
          <a:lstStyle>
            <a:lvl1pPr>
              <a:defRPr>
                <a:latin typeface="Arial" panose="020B0604020202020204" pitchFamily="34" charset="0"/>
                <a:cs typeface="Arial" panose="020B0604020202020204" pitchFamily="34" charset="0"/>
              </a:defRPr>
            </a:lvl1pPr>
          </a:lstStyle>
          <a:p>
            <a:fld id="{CE9BBEEB-EF31-4695-B070-565DE4A2439F}" type="slidenum">
              <a:rPr lang="es-MX" smtClean="0"/>
              <a:pPr/>
              <a:t>‹Nº›</a:t>
            </a:fld>
            <a:endParaRPr lang="es-MX"/>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668" y="178199"/>
            <a:ext cx="11972366" cy="6521046"/>
          </a:xfrm>
          <a:prstGeom prst="rect">
            <a:avLst/>
          </a:prstGeom>
        </p:spPr>
      </p:pic>
    </p:spTree>
    <p:extLst>
      <p:ext uri="{BB962C8B-B14F-4D97-AF65-F5344CB8AC3E}">
        <p14:creationId xmlns:p14="http://schemas.microsoft.com/office/powerpoint/2010/main" val="36310968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38200" y="1355725"/>
            <a:ext cx="10515600" cy="1325563"/>
          </a:xfrm>
        </p:spPr>
        <p:txBody>
          <a:bodyPr>
            <a:normAutofit/>
          </a:bodyPr>
          <a:lstStyle>
            <a:lvl1pPr>
              <a:defRPr sz="3600">
                <a:latin typeface="Arial" panose="020B0604020202020204" pitchFamily="34" charset="0"/>
                <a:cs typeface="Arial" panose="020B0604020202020204" pitchFamily="34" charset="0"/>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838200" y="5765800"/>
            <a:ext cx="2743200" cy="365125"/>
          </a:xfrm>
        </p:spPr>
        <p:txBody>
          <a:bodyPr/>
          <a:lstStyle>
            <a:lvl1pPr>
              <a:defRPr sz="1100">
                <a:latin typeface="Arial" panose="020B0604020202020204" pitchFamily="34" charset="0"/>
                <a:cs typeface="Arial" panose="020B0604020202020204" pitchFamily="34" charset="0"/>
              </a:defRPr>
            </a:lvl1pPr>
          </a:lstStyle>
          <a:p>
            <a:fld id="{BA00A9B0-B5C1-4379-9E5F-282FB276145B}" type="datetimeFigureOut">
              <a:rPr lang="es-MX" smtClean="0"/>
              <a:pPr/>
              <a:t>06/09/2017</a:t>
            </a:fld>
            <a:endParaRPr lang="es-MX"/>
          </a:p>
        </p:txBody>
      </p:sp>
      <p:sp>
        <p:nvSpPr>
          <p:cNvPr id="4" name="Footer Placeholder 3"/>
          <p:cNvSpPr>
            <a:spLocks noGrp="1"/>
          </p:cNvSpPr>
          <p:nvPr>
            <p:ph type="ftr" sz="quarter" idx="11"/>
          </p:nvPr>
        </p:nvSpPr>
        <p:spPr>
          <a:xfrm>
            <a:off x="4038600" y="5765800"/>
            <a:ext cx="4114800" cy="365125"/>
          </a:xfrm>
        </p:spPr>
        <p:txBody>
          <a:bodyPr/>
          <a:lstStyle>
            <a:lvl1pPr>
              <a:defRPr sz="1100">
                <a:latin typeface="Arial" panose="020B0604020202020204" pitchFamily="34" charset="0"/>
                <a:cs typeface="Arial" panose="020B0604020202020204" pitchFamily="34" charset="0"/>
              </a:defRPr>
            </a:lvl1pPr>
          </a:lstStyle>
          <a:p>
            <a:endParaRPr lang="es-MX"/>
          </a:p>
        </p:txBody>
      </p:sp>
      <p:sp>
        <p:nvSpPr>
          <p:cNvPr id="5" name="Slide Number Placeholder 4"/>
          <p:cNvSpPr>
            <a:spLocks noGrp="1"/>
          </p:cNvSpPr>
          <p:nvPr>
            <p:ph type="sldNum" sz="quarter" idx="12"/>
          </p:nvPr>
        </p:nvSpPr>
        <p:spPr>
          <a:xfrm>
            <a:off x="8610600" y="5765800"/>
            <a:ext cx="2743200" cy="365125"/>
          </a:xfrm>
        </p:spPr>
        <p:txBody>
          <a:bodyPr/>
          <a:lstStyle>
            <a:lvl1pPr>
              <a:defRPr sz="1100">
                <a:latin typeface="Arial" panose="020B0604020202020204" pitchFamily="34" charset="0"/>
                <a:cs typeface="Arial" panose="020B0604020202020204" pitchFamily="34" charset="0"/>
              </a:defRPr>
            </a:lvl1pPr>
          </a:lstStyle>
          <a:p>
            <a:fld id="{CE9BBEEB-EF31-4695-B070-565DE4A2439F}" type="slidenum">
              <a:rPr lang="es-MX" smtClean="0"/>
              <a:pPr/>
              <a:t>‹Nº›</a:t>
            </a:fld>
            <a:endParaRPr lang="es-MX"/>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668" y="178199"/>
            <a:ext cx="11972366" cy="6521046"/>
          </a:xfrm>
          <a:prstGeom prst="rect">
            <a:avLst/>
          </a:prstGeom>
        </p:spPr>
      </p:pic>
    </p:spTree>
    <p:extLst>
      <p:ext uri="{BB962C8B-B14F-4D97-AF65-F5344CB8AC3E}">
        <p14:creationId xmlns:p14="http://schemas.microsoft.com/office/powerpoint/2010/main" val="40912113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5765800"/>
            <a:ext cx="2743200" cy="365125"/>
          </a:xfrm>
        </p:spPr>
        <p:txBody>
          <a:bodyPr/>
          <a:lstStyle>
            <a:lvl1pPr>
              <a:defRPr sz="1100">
                <a:latin typeface="Arial" panose="020B0604020202020204" pitchFamily="34" charset="0"/>
                <a:cs typeface="Arial" panose="020B0604020202020204" pitchFamily="34" charset="0"/>
              </a:defRPr>
            </a:lvl1pPr>
          </a:lstStyle>
          <a:p>
            <a:fld id="{BA00A9B0-B5C1-4379-9E5F-282FB276145B}" type="datetimeFigureOut">
              <a:rPr lang="es-MX" smtClean="0"/>
              <a:pPr/>
              <a:t>06/09/2017</a:t>
            </a:fld>
            <a:endParaRPr lang="es-MX"/>
          </a:p>
        </p:txBody>
      </p:sp>
      <p:sp>
        <p:nvSpPr>
          <p:cNvPr id="3" name="Footer Placeholder 2"/>
          <p:cNvSpPr>
            <a:spLocks noGrp="1"/>
          </p:cNvSpPr>
          <p:nvPr>
            <p:ph type="ftr" sz="quarter" idx="11"/>
          </p:nvPr>
        </p:nvSpPr>
        <p:spPr>
          <a:xfrm>
            <a:off x="4038600" y="5765800"/>
            <a:ext cx="4114800" cy="365125"/>
          </a:xfrm>
        </p:spPr>
        <p:txBody>
          <a:bodyPr/>
          <a:lstStyle>
            <a:lvl1pPr>
              <a:defRPr sz="1100">
                <a:latin typeface="Arial" panose="020B0604020202020204" pitchFamily="34" charset="0"/>
                <a:cs typeface="Arial" panose="020B0604020202020204" pitchFamily="34" charset="0"/>
              </a:defRPr>
            </a:lvl1pPr>
          </a:lstStyle>
          <a:p>
            <a:endParaRPr lang="es-MX"/>
          </a:p>
        </p:txBody>
      </p:sp>
      <p:sp>
        <p:nvSpPr>
          <p:cNvPr id="4" name="Slide Number Placeholder 3"/>
          <p:cNvSpPr>
            <a:spLocks noGrp="1"/>
          </p:cNvSpPr>
          <p:nvPr>
            <p:ph type="sldNum" sz="quarter" idx="12"/>
          </p:nvPr>
        </p:nvSpPr>
        <p:spPr>
          <a:xfrm>
            <a:off x="8610600" y="5765800"/>
            <a:ext cx="2743200" cy="365125"/>
          </a:xfrm>
        </p:spPr>
        <p:txBody>
          <a:bodyPr/>
          <a:lstStyle>
            <a:lvl1pPr>
              <a:defRPr sz="1100">
                <a:latin typeface="Arial" panose="020B0604020202020204" pitchFamily="34" charset="0"/>
                <a:cs typeface="Arial" panose="020B0604020202020204" pitchFamily="34" charset="0"/>
              </a:defRPr>
            </a:lvl1pPr>
          </a:lstStyle>
          <a:p>
            <a:fld id="{CE9BBEEB-EF31-4695-B070-565DE4A2439F}" type="slidenum">
              <a:rPr lang="es-MX" smtClean="0"/>
              <a:pPr/>
              <a:t>‹Nº›</a:t>
            </a:fld>
            <a:endParaRPr lang="es-MX"/>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668" y="178199"/>
            <a:ext cx="11972366" cy="6521046"/>
          </a:xfrm>
          <a:prstGeom prst="rect">
            <a:avLst/>
          </a:prstGeom>
        </p:spPr>
      </p:pic>
    </p:spTree>
    <p:extLst>
      <p:ext uri="{BB962C8B-B14F-4D97-AF65-F5344CB8AC3E}">
        <p14:creationId xmlns:p14="http://schemas.microsoft.com/office/powerpoint/2010/main" val="33765789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668" y="4132746"/>
            <a:ext cx="11946712" cy="2583372"/>
          </a:xfrm>
          <a:prstGeom prst="rect">
            <a:avLst/>
          </a:prstGeom>
        </p:spPr>
      </p:pic>
    </p:spTree>
    <p:extLst>
      <p:ext uri="{BB962C8B-B14F-4D97-AF65-F5344CB8AC3E}">
        <p14:creationId xmlns:p14="http://schemas.microsoft.com/office/powerpoint/2010/main" val="12475448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0A9B0-B5C1-4379-9E5F-282FB276145B}" type="datetimeFigureOut">
              <a:rPr lang="es-MX" smtClean="0"/>
              <a:t>06/09/2017</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BBEEB-EF31-4695-B070-565DE4A2439F}" type="slidenum">
              <a:rPr lang="es-MX" smtClean="0"/>
              <a:t>‹Nº›</a:t>
            </a:fld>
            <a:endParaRPr lang="es-MX"/>
          </a:p>
        </p:txBody>
      </p:sp>
    </p:spTree>
    <p:extLst>
      <p:ext uri="{BB962C8B-B14F-4D97-AF65-F5344CB8AC3E}">
        <p14:creationId xmlns:p14="http://schemas.microsoft.com/office/powerpoint/2010/main" val="1137214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11.pn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5"/>
          <p:cNvSpPr txBox="1"/>
          <p:nvPr/>
        </p:nvSpPr>
        <p:spPr>
          <a:xfrm>
            <a:off x="6535271" y="1985804"/>
            <a:ext cx="5366677" cy="3308598"/>
          </a:xfrm>
          <a:prstGeom prst="rect">
            <a:avLst/>
          </a:prstGeom>
          <a:noFill/>
        </p:spPr>
        <p:txBody>
          <a:bodyPr wrap="square" rtlCol="0">
            <a:spAutoFit/>
          </a:bodyPr>
          <a:lstStyle/>
          <a:p>
            <a:r>
              <a:rPr lang="en-US" sz="2400" dirty="0" smtClean="0">
                <a:solidFill>
                  <a:schemeClr val="accent2">
                    <a:lumMod val="75000"/>
                  </a:schemeClr>
                </a:solidFill>
                <a:latin typeface="+mj-lt"/>
                <a:cs typeface="Arial" panose="020B0604020202020204" pitchFamily="34" charset="0"/>
              </a:rPr>
              <a:t>Agenda Item # 9</a:t>
            </a:r>
          </a:p>
          <a:p>
            <a:endParaRPr lang="en-US" sz="2400" dirty="0" smtClean="0">
              <a:solidFill>
                <a:schemeClr val="accent2">
                  <a:lumMod val="75000"/>
                </a:schemeClr>
              </a:solidFill>
              <a:latin typeface="+mj-lt"/>
              <a:cs typeface="Arial" panose="020B0604020202020204" pitchFamily="34" charset="0"/>
            </a:endParaRPr>
          </a:p>
          <a:p>
            <a:r>
              <a:rPr lang="en-US" sz="2400" dirty="0" smtClean="0">
                <a:solidFill>
                  <a:schemeClr val="accent2">
                    <a:lumMod val="75000"/>
                  </a:schemeClr>
                </a:solidFill>
                <a:latin typeface="+mj-lt"/>
                <a:cs typeface="Arial" panose="020B0604020202020204" pitchFamily="34" charset="0"/>
              </a:rPr>
              <a:t>Progress Report on:</a:t>
            </a:r>
          </a:p>
          <a:p>
            <a:pPr marL="342900" indent="-342900">
              <a:buFont typeface="Arial" panose="020B0604020202020204" pitchFamily="34" charset="0"/>
              <a:buChar char="•"/>
            </a:pPr>
            <a:r>
              <a:rPr lang="en-US" sz="2400" b="1" dirty="0" smtClean="0">
                <a:solidFill>
                  <a:schemeClr val="accent2">
                    <a:lumMod val="75000"/>
                  </a:schemeClr>
                </a:solidFill>
                <a:latin typeface="+mj-lt"/>
                <a:cs typeface="Arial" panose="020B0604020202020204" pitchFamily="34" charset="0"/>
              </a:rPr>
              <a:t>Risk Management Process in SAIs</a:t>
            </a:r>
          </a:p>
          <a:p>
            <a:pPr marL="342900" indent="-342900">
              <a:buFont typeface="Arial" panose="020B0604020202020204" pitchFamily="34" charset="0"/>
              <a:buChar char="•"/>
            </a:pPr>
            <a:r>
              <a:rPr lang="en-US" sz="2400" b="1" dirty="0" smtClean="0">
                <a:solidFill>
                  <a:schemeClr val="accent2">
                    <a:lumMod val="75000"/>
                  </a:schemeClr>
                </a:solidFill>
                <a:latin typeface="+mj-lt"/>
                <a:cs typeface="Arial" panose="020B0604020202020204" pitchFamily="34" charset="0"/>
              </a:rPr>
              <a:t>Risk Identification Process in the Public Sector</a:t>
            </a:r>
          </a:p>
          <a:p>
            <a:endParaRPr lang="en-US" sz="1100" dirty="0" smtClean="0">
              <a:latin typeface="+mj-lt"/>
              <a:cs typeface="Arial" panose="020B0604020202020204" pitchFamily="34" charset="0"/>
            </a:endParaRPr>
          </a:p>
          <a:p>
            <a:r>
              <a:rPr lang="en-US" dirty="0" smtClean="0">
                <a:latin typeface="+mj-lt"/>
                <a:cs typeface="Arial" panose="020B0604020202020204" pitchFamily="34" charset="0"/>
              </a:rPr>
              <a:t>SAI of Mexico, WGVBS Secretariat</a:t>
            </a:r>
          </a:p>
          <a:p>
            <a:endParaRPr lang="en-US" dirty="0" smtClean="0">
              <a:latin typeface="+mj-lt"/>
              <a:cs typeface="Arial" panose="020B0604020202020204" pitchFamily="34" charset="0"/>
            </a:endParaRPr>
          </a:p>
          <a:p>
            <a:r>
              <a:rPr lang="en-US" i="1" dirty="0" smtClean="0">
                <a:solidFill>
                  <a:schemeClr val="accent2">
                    <a:lumMod val="75000"/>
                  </a:schemeClr>
                </a:solidFill>
                <a:cs typeface="Arial" panose="020B0604020202020204" pitchFamily="34" charset="0"/>
              </a:rPr>
              <a:t>September 6, 2017</a:t>
            </a:r>
          </a:p>
        </p:txBody>
      </p:sp>
    </p:spTree>
    <p:extLst>
      <p:ext uri="{BB962C8B-B14F-4D97-AF65-F5344CB8AC3E}">
        <p14:creationId xmlns:p14="http://schemas.microsoft.com/office/powerpoint/2010/main" val="15566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1"/>
          </p:nvPr>
        </p:nvSpPr>
        <p:spPr/>
        <p:txBody>
          <a:bodyPr>
            <a:normAutofit fontScale="70000" lnSpcReduction="20000"/>
          </a:bodyPr>
          <a:lstStyle/>
          <a:p>
            <a:r>
              <a:rPr lang="en-US" b="1" dirty="0" smtClean="0"/>
              <a:t>General comments</a:t>
            </a:r>
          </a:p>
          <a:p>
            <a:pPr lvl="1"/>
            <a:r>
              <a:rPr lang="en-US" dirty="0"/>
              <a:t>Need to include concrete practical examples (experience and obstacles</a:t>
            </a:r>
            <a:r>
              <a:rPr lang="en-US" dirty="0" smtClean="0"/>
              <a:t>).</a:t>
            </a:r>
          </a:p>
          <a:p>
            <a:r>
              <a:rPr lang="en-US" b="1" dirty="0" smtClean="0"/>
              <a:t>Introduction</a:t>
            </a:r>
          </a:p>
          <a:p>
            <a:pPr lvl="1"/>
            <a:r>
              <a:rPr lang="en-US" dirty="0" smtClean="0"/>
              <a:t>Risk </a:t>
            </a:r>
            <a:r>
              <a:rPr lang="en-US" dirty="0"/>
              <a:t>identification and management should be embedded in a </a:t>
            </a:r>
            <a:r>
              <a:rPr lang="en-US" dirty="0" smtClean="0"/>
              <a:t>SAI’s </a:t>
            </a:r>
            <a:r>
              <a:rPr lang="en-US" dirty="0"/>
              <a:t>business </a:t>
            </a:r>
            <a:r>
              <a:rPr lang="en-US" dirty="0" smtClean="0"/>
              <a:t>process</a:t>
            </a:r>
          </a:p>
          <a:p>
            <a:pPr lvl="1"/>
            <a:r>
              <a:rPr lang="en-US" dirty="0"/>
              <a:t>Critical governance element to enhance the SAIs achievements of its outcomes and aid in guarding its </a:t>
            </a:r>
            <a:r>
              <a:rPr lang="en-US" dirty="0" smtClean="0"/>
              <a:t>reputation</a:t>
            </a:r>
          </a:p>
          <a:p>
            <a:r>
              <a:rPr lang="en-US" b="1" dirty="0" smtClean="0"/>
              <a:t>Risk Identification</a:t>
            </a:r>
          </a:p>
          <a:p>
            <a:pPr lvl="1"/>
            <a:r>
              <a:rPr lang="en-US" dirty="0" smtClean="0"/>
              <a:t>View </a:t>
            </a:r>
            <a:r>
              <a:rPr lang="en-US" dirty="0"/>
              <a:t>risk at the strategic level by determining the risk to achieving the strategic </a:t>
            </a:r>
            <a:r>
              <a:rPr lang="en-US" dirty="0" smtClean="0"/>
              <a:t>goals/outcomes/objectives</a:t>
            </a:r>
            <a:endParaRPr lang="en-US" dirty="0"/>
          </a:p>
        </p:txBody>
      </p:sp>
      <p:sp>
        <p:nvSpPr>
          <p:cNvPr id="5" name="Marcador de contenido 4"/>
          <p:cNvSpPr>
            <a:spLocks noGrp="1"/>
          </p:cNvSpPr>
          <p:nvPr>
            <p:ph sz="half" idx="2"/>
          </p:nvPr>
        </p:nvSpPr>
        <p:spPr/>
        <p:txBody>
          <a:bodyPr>
            <a:normAutofit fontScale="70000" lnSpcReduction="20000"/>
          </a:bodyPr>
          <a:lstStyle/>
          <a:p>
            <a:r>
              <a:rPr lang="en-US" b="1" dirty="0" smtClean="0"/>
              <a:t>Risk Classification</a:t>
            </a:r>
          </a:p>
          <a:p>
            <a:pPr lvl="1"/>
            <a:r>
              <a:rPr lang="en-US" dirty="0" smtClean="0"/>
              <a:t>Feedback to amend, rename and merge risks</a:t>
            </a:r>
          </a:p>
          <a:p>
            <a:pPr lvl="1"/>
            <a:r>
              <a:rPr lang="en-US" dirty="0" smtClean="0"/>
              <a:t>Comments useful to enrich the risks definitions</a:t>
            </a:r>
          </a:p>
          <a:p>
            <a:r>
              <a:rPr lang="en-US" b="1" dirty="0" smtClean="0"/>
              <a:t>Risk Evaluation and Prioritization </a:t>
            </a:r>
          </a:p>
          <a:p>
            <a:pPr lvl="1"/>
            <a:r>
              <a:rPr lang="en-US" dirty="0" smtClean="0"/>
              <a:t>Comments to calibrate the scale rate</a:t>
            </a:r>
          </a:p>
          <a:p>
            <a:r>
              <a:rPr lang="en-US" b="1" dirty="0" smtClean="0"/>
              <a:t>Evaluation of Existing Controls</a:t>
            </a:r>
          </a:p>
          <a:p>
            <a:pPr lvl="1"/>
            <a:r>
              <a:rPr lang="en-US" dirty="0" smtClean="0"/>
              <a:t>Management </a:t>
            </a:r>
            <a:r>
              <a:rPr lang="en-US" dirty="0"/>
              <a:t>of the risks </a:t>
            </a:r>
            <a:r>
              <a:rPr lang="en-US" dirty="0" smtClean="0"/>
              <a:t>linked </a:t>
            </a:r>
            <a:r>
              <a:rPr lang="en-US" dirty="0"/>
              <a:t>directly to the strategic outcome so as to ensure the continued applicability and the relevance of risk is maintained	</a:t>
            </a:r>
          </a:p>
        </p:txBody>
      </p:sp>
      <p:sp>
        <p:nvSpPr>
          <p:cNvPr id="12" name="Título 1"/>
          <p:cNvSpPr>
            <a:spLocks noGrp="1"/>
          </p:cNvSpPr>
          <p:nvPr>
            <p:ph type="title"/>
          </p:nvPr>
        </p:nvSpPr>
        <p:spPr>
          <a:xfrm>
            <a:off x="838200" y="1393826"/>
            <a:ext cx="10515600" cy="721752"/>
          </a:xfrm>
        </p:spPr>
        <p:txBody>
          <a:bodyPr>
            <a:normAutofit/>
          </a:bodyPr>
          <a:lstStyle/>
          <a:p>
            <a:r>
              <a:rPr lang="en-US" sz="2400" b="1" dirty="0" smtClean="0">
                <a:solidFill>
                  <a:srgbClr val="C00000"/>
                </a:solidFill>
              </a:rPr>
              <a:t>(1) Ris</a:t>
            </a:r>
            <a:r>
              <a:rPr lang="en-US" sz="2400" b="1" dirty="0" smtClean="0">
                <a:solidFill>
                  <a:srgbClr val="C00000"/>
                </a:solidFill>
              </a:rPr>
              <a:t>k Management Process in SAIs</a:t>
            </a:r>
            <a:r>
              <a:rPr lang="en-US" sz="2400" b="1" dirty="0" smtClean="0">
                <a:solidFill>
                  <a:srgbClr val="C00000"/>
                </a:solidFill>
              </a:rPr>
              <a:t/>
            </a:r>
            <a:br>
              <a:rPr lang="en-US" sz="2400" b="1" dirty="0" smtClean="0">
                <a:solidFill>
                  <a:srgbClr val="C00000"/>
                </a:solidFill>
              </a:rPr>
            </a:br>
            <a:r>
              <a:rPr lang="en-US" sz="2000" dirty="0" smtClean="0"/>
              <a:t>Feedback</a:t>
            </a:r>
            <a:endParaRPr lang="en-US" sz="2000" dirty="0"/>
          </a:p>
        </p:txBody>
      </p:sp>
    </p:spTree>
    <p:extLst>
      <p:ext uri="{BB962C8B-B14F-4D97-AF65-F5344CB8AC3E}">
        <p14:creationId xmlns:p14="http://schemas.microsoft.com/office/powerpoint/2010/main" val="15155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1"/>
          </p:nvPr>
        </p:nvSpPr>
        <p:spPr>
          <a:xfrm>
            <a:off x="249382" y="2200100"/>
            <a:ext cx="5037513" cy="3916680"/>
          </a:xfrm>
        </p:spPr>
        <p:txBody>
          <a:bodyPr>
            <a:normAutofit/>
          </a:bodyPr>
          <a:lstStyle/>
          <a:p>
            <a:r>
              <a:rPr lang="en-US" sz="1400" b="1" dirty="0" smtClean="0"/>
              <a:t>General Comments</a:t>
            </a:r>
          </a:p>
          <a:p>
            <a:pPr lvl="1"/>
            <a:r>
              <a:rPr lang="en-US" sz="1200" dirty="0" smtClean="0"/>
              <a:t>Base for further discussion within the WGVBS</a:t>
            </a:r>
          </a:p>
          <a:p>
            <a:pPr lvl="1"/>
            <a:r>
              <a:rPr lang="en-US" sz="1200" dirty="0" smtClean="0"/>
              <a:t>Linkage with COSO framework as a tool for risk assessment</a:t>
            </a:r>
          </a:p>
          <a:p>
            <a:pPr lvl="1"/>
            <a:r>
              <a:rPr lang="en-US" sz="1200" dirty="0" smtClean="0"/>
              <a:t>First step to think about the problems, and to tell the real truth about what SAIs are auditing.</a:t>
            </a:r>
            <a:r>
              <a:rPr lang="en-US" sz="1200" b="1" dirty="0"/>
              <a:t> </a:t>
            </a:r>
            <a:endParaRPr lang="en-US" sz="1200" b="1" dirty="0" smtClean="0"/>
          </a:p>
          <a:p>
            <a:r>
              <a:rPr lang="en-US" sz="1400" b="1" dirty="0" smtClean="0"/>
              <a:t>Introduction</a:t>
            </a:r>
            <a:endParaRPr lang="en-US" sz="1400" b="1" dirty="0"/>
          </a:p>
          <a:p>
            <a:pPr lvl="1"/>
            <a:r>
              <a:rPr lang="en-US" sz="1200" dirty="0"/>
              <a:t>Need to go beyond the traditional approach of auditing. Some new forms of audit methodology could </a:t>
            </a:r>
            <a:r>
              <a:rPr lang="en-US" sz="1400" dirty="0"/>
              <a:t>be</a:t>
            </a:r>
            <a:r>
              <a:rPr lang="en-US" sz="1200" dirty="0"/>
              <a:t> referred (cross-sectional survey used in special-purpose investigative audit, real-time audit).</a:t>
            </a:r>
          </a:p>
          <a:p>
            <a:pPr lvl="1"/>
            <a:r>
              <a:rPr lang="en-US" sz="1200" dirty="0"/>
              <a:t>Clarification required to present the document as a first step towards an ambitious paper.</a:t>
            </a:r>
          </a:p>
          <a:p>
            <a:pPr lvl="1"/>
            <a:r>
              <a:rPr lang="en-US" sz="1200" dirty="0"/>
              <a:t>Audit work and discussion across audit teams can identify cross-governmental issues, as well as departmental issues.</a:t>
            </a:r>
          </a:p>
          <a:p>
            <a:pPr lvl="1"/>
            <a:r>
              <a:rPr lang="en-US" sz="1200" dirty="0"/>
              <a:t>Need to say that the SAIs seek to identify emerging risks as part of their auditing activities</a:t>
            </a:r>
            <a:r>
              <a:rPr lang="en-US" sz="1200" dirty="0" smtClean="0"/>
              <a:t>.</a:t>
            </a:r>
            <a:endParaRPr lang="en-US" sz="1200" dirty="0"/>
          </a:p>
        </p:txBody>
      </p:sp>
      <p:sp>
        <p:nvSpPr>
          <p:cNvPr id="5" name="Marcador de contenido 4"/>
          <p:cNvSpPr>
            <a:spLocks noGrp="1"/>
          </p:cNvSpPr>
          <p:nvPr>
            <p:ph sz="half" idx="2"/>
          </p:nvPr>
        </p:nvSpPr>
        <p:spPr>
          <a:xfrm>
            <a:off x="5286895" y="2051856"/>
            <a:ext cx="6384173" cy="3974869"/>
          </a:xfrm>
        </p:spPr>
        <p:txBody>
          <a:bodyPr>
            <a:noAutofit/>
          </a:bodyPr>
          <a:lstStyle/>
          <a:p>
            <a:r>
              <a:rPr lang="en-US" sz="1400" b="1" dirty="0" smtClean="0"/>
              <a:t>Defining Public Sector Risk Areas</a:t>
            </a:r>
          </a:p>
          <a:p>
            <a:pPr lvl="1"/>
            <a:r>
              <a:rPr lang="en-US" sz="1200" dirty="0" smtClean="0"/>
              <a:t>New (fifth</a:t>
            </a:r>
            <a:r>
              <a:rPr lang="en-US" sz="1200" dirty="0"/>
              <a:t>) point: </a:t>
            </a:r>
            <a:r>
              <a:rPr lang="en-US" sz="1200" dirty="0" smtClean="0"/>
              <a:t>“Deficiencies </a:t>
            </a:r>
            <a:r>
              <a:rPr lang="en-US" sz="1200" dirty="0"/>
              <a:t>in the statutory frameworks of the government, such as the constitution, valid laws and regulations, general policies and procedural manuals, etc</a:t>
            </a:r>
            <a:r>
              <a:rPr lang="en-US" sz="1200" dirty="0" smtClean="0"/>
              <a:t>.“</a:t>
            </a:r>
          </a:p>
          <a:p>
            <a:pPr lvl="1"/>
            <a:r>
              <a:rPr lang="en-US" sz="1200" dirty="0" smtClean="0"/>
              <a:t>Adding </a:t>
            </a:r>
            <a:r>
              <a:rPr lang="en-US" sz="1200" dirty="0"/>
              <a:t>of the content of "government performance evaluation" in the part of (2)"Inappropriate design and enforcement of laws and regulations</a:t>
            </a:r>
            <a:r>
              <a:rPr lang="en-US" sz="1200" dirty="0" smtClean="0"/>
              <a:t>".</a:t>
            </a:r>
          </a:p>
          <a:p>
            <a:pPr lvl="1"/>
            <a:r>
              <a:rPr lang="en-US" sz="1200" dirty="0" smtClean="0"/>
              <a:t>Feedback to enrich the definition of “Risk”, and to clarify criteria</a:t>
            </a:r>
          </a:p>
          <a:p>
            <a:r>
              <a:rPr lang="en-US" sz="1400" b="1" dirty="0" smtClean="0"/>
              <a:t>Identification of Risk Areas stemming from the audit work</a:t>
            </a:r>
          </a:p>
          <a:p>
            <a:pPr lvl="1"/>
            <a:r>
              <a:rPr lang="en-US" sz="1200" dirty="0" smtClean="0"/>
              <a:t>Suggested sources of information</a:t>
            </a:r>
          </a:p>
          <a:p>
            <a:pPr lvl="1"/>
            <a:r>
              <a:rPr lang="en-US" sz="1200" dirty="0" smtClean="0"/>
              <a:t>The </a:t>
            </a:r>
            <a:r>
              <a:rPr lang="en-US" sz="1200" dirty="0"/>
              <a:t>identification of cross-sector themes or issues is an important role for SAIs. SAIs are typically well placed to report on such matters, given the role of the SAI as the auditor of all public entities. </a:t>
            </a:r>
            <a:endParaRPr lang="en-US" sz="1200" dirty="0" smtClean="0"/>
          </a:p>
          <a:p>
            <a:pPr lvl="1"/>
            <a:r>
              <a:rPr lang="en-US" sz="1200" dirty="0" smtClean="0"/>
              <a:t>SAIs </a:t>
            </a:r>
            <a:r>
              <a:rPr lang="en-US" sz="1200" dirty="0"/>
              <a:t>should be regularly scanning across the public sector looking for sector wide risks and issues. Such scanning should inform not only what SAIs publicly report, but also should influence the SAIs future work </a:t>
            </a:r>
            <a:r>
              <a:rPr lang="en-US" sz="1200" dirty="0" err="1"/>
              <a:t>programme</a:t>
            </a:r>
            <a:r>
              <a:rPr lang="en-US" sz="1200" dirty="0"/>
              <a:t>. This could rise to future work by the SAI (for example a performance audit in a risk area</a:t>
            </a:r>
            <a:r>
              <a:rPr lang="en-US" sz="1200" dirty="0" smtClean="0"/>
              <a:t>).</a:t>
            </a:r>
          </a:p>
          <a:p>
            <a:pPr lvl="1"/>
            <a:r>
              <a:rPr lang="en-US" sz="1200" dirty="0" smtClean="0"/>
              <a:t>Ongoing </a:t>
            </a:r>
            <a:r>
              <a:rPr lang="en-US" sz="1200" dirty="0"/>
              <a:t>monitoring of both high risk entities in the public sector and high cross-sectoral issues will ensure that SAIs remain focused on key public sector risks. The regular reporting of such risks will help ensure the government is able to put in place appropriate mitigations for the risks identified</a:t>
            </a:r>
            <a:r>
              <a:rPr lang="en-US" sz="1200" dirty="0" smtClean="0"/>
              <a:t>.</a:t>
            </a:r>
          </a:p>
          <a:p>
            <a:pPr lvl="1"/>
            <a:r>
              <a:rPr lang="en-US" sz="1200" dirty="0"/>
              <a:t>Such risk assessments can be done using judgement (qualitative assessments) or a mixture of the two.</a:t>
            </a:r>
            <a:endParaRPr lang="en-US" sz="1200" dirty="0" smtClean="0"/>
          </a:p>
          <a:p>
            <a:endParaRPr lang="en-US" sz="1400" dirty="0"/>
          </a:p>
        </p:txBody>
      </p:sp>
      <p:sp>
        <p:nvSpPr>
          <p:cNvPr id="12" name="Título 1"/>
          <p:cNvSpPr>
            <a:spLocks noGrp="1"/>
          </p:cNvSpPr>
          <p:nvPr>
            <p:ph type="title"/>
          </p:nvPr>
        </p:nvSpPr>
        <p:spPr>
          <a:xfrm>
            <a:off x="838200" y="1393826"/>
            <a:ext cx="10515600" cy="721752"/>
          </a:xfrm>
        </p:spPr>
        <p:txBody>
          <a:bodyPr>
            <a:normAutofit/>
          </a:bodyPr>
          <a:lstStyle/>
          <a:p>
            <a:r>
              <a:rPr lang="en-US" sz="2400" b="1" dirty="0">
                <a:solidFill>
                  <a:srgbClr val="C00000"/>
                </a:solidFill>
              </a:rPr>
              <a:t>(2) Risk Identification Process in the Public Sector</a:t>
            </a:r>
            <a:r>
              <a:rPr lang="en-US" sz="2400" b="1" dirty="0" smtClean="0">
                <a:solidFill>
                  <a:srgbClr val="C00000"/>
                </a:solidFill>
              </a:rPr>
              <a:t/>
            </a:r>
            <a:br>
              <a:rPr lang="en-US" sz="2400" b="1" dirty="0" smtClean="0">
                <a:solidFill>
                  <a:srgbClr val="C00000"/>
                </a:solidFill>
              </a:rPr>
            </a:br>
            <a:r>
              <a:rPr lang="en-US" sz="2000" dirty="0" smtClean="0"/>
              <a:t>Feedback</a:t>
            </a:r>
            <a:endParaRPr lang="en-US" sz="2000" dirty="0"/>
          </a:p>
        </p:txBody>
      </p:sp>
    </p:spTree>
    <p:extLst>
      <p:ext uri="{BB962C8B-B14F-4D97-AF65-F5344CB8AC3E}">
        <p14:creationId xmlns:p14="http://schemas.microsoft.com/office/powerpoint/2010/main" val="255202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a:spLocks noGrp="1"/>
          </p:cNvSpPr>
          <p:nvPr>
            <p:ph type="title"/>
          </p:nvPr>
        </p:nvSpPr>
        <p:spPr>
          <a:xfrm>
            <a:off x="868455" y="1241425"/>
            <a:ext cx="10548097" cy="970523"/>
          </a:xfrm>
        </p:spPr>
        <p:txBody>
          <a:bodyPr>
            <a:normAutofit/>
          </a:bodyPr>
          <a:lstStyle/>
          <a:p>
            <a:r>
              <a:rPr lang="en-US" sz="2400" b="1" dirty="0" smtClean="0">
                <a:solidFill>
                  <a:srgbClr val="C00000"/>
                </a:solidFill>
              </a:rPr>
              <a:t>INTOSAI Strategic Plan 2017-2022</a:t>
            </a:r>
            <a:endParaRPr lang="en-US" sz="2000" dirty="0"/>
          </a:p>
        </p:txBody>
      </p:sp>
      <p:sp>
        <p:nvSpPr>
          <p:cNvPr id="12" name="Marcador de contenido 6"/>
          <p:cNvSpPr>
            <a:spLocks noGrp="1"/>
          </p:cNvSpPr>
          <p:nvPr>
            <p:ph sz="half" idx="1"/>
          </p:nvPr>
        </p:nvSpPr>
        <p:spPr>
          <a:xfrm>
            <a:off x="838199" y="2209800"/>
            <a:ext cx="6418811" cy="3409950"/>
          </a:xfrm>
        </p:spPr>
        <p:txBody>
          <a:bodyPr>
            <a:noAutofit/>
          </a:bodyPr>
          <a:lstStyle/>
          <a:p>
            <a:pPr>
              <a:buFont typeface="Wingdings" panose="05000000000000000000" pitchFamily="2" charset="2"/>
              <a:buChar char="Ø"/>
            </a:pPr>
            <a:r>
              <a:rPr lang="en-US" sz="1800" b="1" dirty="0" smtClean="0"/>
              <a:t>Crosscutting priority 4:</a:t>
            </a:r>
            <a:r>
              <a:rPr lang="en-US" sz="1800" dirty="0" smtClean="0"/>
              <a:t> </a:t>
            </a:r>
            <a:r>
              <a:rPr lang="en-US" sz="1800" i="1" dirty="0" smtClean="0"/>
              <a:t>“Creating a strategic and agile INTOSAI that is alert to and capable of responding to </a:t>
            </a:r>
            <a:r>
              <a:rPr lang="en-US" sz="1800" i="1" dirty="0" smtClean="0">
                <a:solidFill>
                  <a:srgbClr val="C00000"/>
                </a:solidFill>
              </a:rPr>
              <a:t>emerging international </a:t>
            </a:r>
            <a:r>
              <a:rPr lang="en-US" sz="1800" i="1" dirty="0" smtClean="0"/>
              <a:t>opportunities and </a:t>
            </a:r>
            <a:r>
              <a:rPr lang="en-US" sz="1800" i="1" dirty="0" smtClean="0">
                <a:solidFill>
                  <a:srgbClr val="C00000"/>
                </a:solidFill>
              </a:rPr>
              <a:t>risks</a:t>
            </a:r>
            <a:r>
              <a:rPr lang="en-US" sz="1800" i="1" dirty="0" smtClean="0"/>
              <a:t>”.</a:t>
            </a:r>
          </a:p>
          <a:p>
            <a:pPr>
              <a:buFont typeface="Wingdings" panose="05000000000000000000" pitchFamily="2" charset="2"/>
              <a:buChar char="Ø"/>
            </a:pPr>
            <a:r>
              <a:rPr lang="en-US" sz="1800" dirty="0"/>
              <a:t>INTOSAI faces opportunities that it can seize and </a:t>
            </a:r>
            <a:r>
              <a:rPr lang="en-US" sz="1800" dirty="0">
                <a:solidFill>
                  <a:srgbClr val="C00000"/>
                </a:solidFill>
              </a:rPr>
              <a:t>organizational </a:t>
            </a:r>
            <a:r>
              <a:rPr lang="en-US" sz="1800" dirty="0" smtClean="0">
                <a:solidFill>
                  <a:srgbClr val="C00000"/>
                </a:solidFill>
              </a:rPr>
              <a:t>risks </a:t>
            </a:r>
            <a:r>
              <a:rPr lang="en-US" sz="1800" dirty="0" smtClean="0"/>
              <a:t>that </a:t>
            </a:r>
            <a:r>
              <a:rPr lang="en-US" sz="1800" dirty="0"/>
              <a:t>must be monitored and managed. </a:t>
            </a:r>
            <a:endParaRPr lang="en-US" sz="1800" dirty="0" smtClean="0"/>
          </a:p>
          <a:p>
            <a:pPr>
              <a:buFont typeface="Wingdings" panose="05000000000000000000" pitchFamily="2" charset="2"/>
              <a:buChar char="Ø"/>
            </a:pPr>
            <a:r>
              <a:rPr lang="en-US" sz="1800" dirty="0" smtClean="0">
                <a:solidFill>
                  <a:srgbClr val="C00000"/>
                </a:solidFill>
              </a:rPr>
              <a:t>Enterprise </a:t>
            </a:r>
            <a:r>
              <a:rPr lang="en-US" sz="1800" dirty="0">
                <a:solidFill>
                  <a:srgbClr val="C00000"/>
                </a:solidFill>
              </a:rPr>
              <a:t>Risk </a:t>
            </a:r>
            <a:r>
              <a:rPr lang="en-US" sz="1800" dirty="0" smtClean="0">
                <a:solidFill>
                  <a:srgbClr val="C00000"/>
                </a:solidFill>
              </a:rPr>
              <a:t>Management (ERM</a:t>
            </a:r>
            <a:r>
              <a:rPr lang="en-US" sz="1800" dirty="0">
                <a:solidFill>
                  <a:srgbClr val="C00000"/>
                </a:solidFill>
              </a:rPr>
              <a:t>)</a:t>
            </a:r>
            <a:r>
              <a:rPr lang="en-US" sz="1800" dirty="0"/>
              <a:t> is an essential element of good organizational </a:t>
            </a:r>
            <a:r>
              <a:rPr lang="en-US" sz="1800" dirty="0" smtClean="0"/>
              <a:t>governance and </a:t>
            </a:r>
            <a:r>
              <a:rPr lang="en-US" sz="1800" dirty="0"/>
              <a:t>accountability. It is a systematic and organization-wide </a:t>
            </a:r>
            <a:r>
              <a:rPr lang="en-US" sz="1800" dirty="0" smtClean="0"/>
              <a:t>approach that </a:t>
            </a:r>
            <a:r>
              <a:rPr lang="en-US" sz="1800" dirty="0"/>
              <a:t>supports an organization’s achievement of its goals and </a:t>
            </a:r>
            <a:r>
              <a:rPr lang="en-US" sz="1800" dirty="0" smtClean="0"/>
              <a:t>strategic objectives </a:t>
            </a:r>
            <a:r>
              <a:rPr lang="en-US" sz="1800" dirty="0"/>
              <a:t>by identifying, assessing, evaluating, prioritizing, </a:t>
            </a:r>
            <a:r>
              <a:rPr lang="en-US" sz="1800" dirty="0" smtClean="0"/>
              <a:t>and managing </a:t>
            </a:r>
            <a:r>
              <a:rPr lang="en-US" sz="1800" dirty="0"/>
              <a:t>risks to the achievement of those goals and objectives </a:t>
            </a:r>
            <a:r>
              <a:rPr lang="en-US" sz="1800" dirty="0" smtClean="0"/>
              <a:t>across the organization. </a:t>
            </a:r>
            <a:r>
              <a:rPr lang="en-US" sz="1800" dirty="0">
                <a:sym typeface="Wingdings" panose="05000000000000000000" pitchFamily="2" charset="2"/>
              </a:rPr>
              <a:t> </a:t>
            </a:r>
            <a:r>
              <a:rPr lang="en-US" sz="1800" b="1" dirty="0">
                <a:solidFill>
                  <a:schemeClr val="accent1"/>
                </a:solidFill>
                <a:sym typeface="Wingdings" panose="05000000000000000000" pitchFamily="2" charset="2"/>
              </a:rPr>
              <a:t>INTOSAI’s Supervisory Committee on Emerging </a:t>
            </a:r>
            <a:r>
              <a:rPr lang="en-US" sz="1800" b="1" dirty="0" smtClean="0">
                <a:solidFill>
                  <a:schemeClr val="accent1"/>
                </a:solidFill>
                <a:sym typeface="Wingdings" panose="05000000000000000000" pitchFamily="2" charset="2"/>
              </a:rPr>
              <a:t>Issues</a:t>
            </a:r>
            <a:endParaRPr lang="en-US" sz="1800" b="1" dirty="0" smtClean="0">
              <a:solidFill>
                <a:schemeClr val="accent1"/>
              </a:solidFill>
            </a:endParaRPr>
          </a:p>
        </p:txBody>
      </p:sp>
      <p:pic>
        <p:nvPicPr>
          <p:cNvPr id="6" name="Marcador de contenido 5"/>
          <p:cNvPicPr>
            <a:picLocks noGrp="1" noChangeAspect="1"/>
          </p:cNvPicPr>
          <p:nvPr>
            <p:ph sz="half" idx="2"/>
          </p:nvPr>
        </p:nvPicPr>
        <p:blipFill>
          <a:blip r:embed="rId2"/>
          <a:stretch>
            <a:fillRect/>
          </a:stretch>
        </p:blipFill>
        <p:spPr>
          <a:xfrm>
            <a:off x="8161608" y="2118360"/>
            <a:ext cx="2632571" cy="3409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214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a:spLocks noGrp="1"/>
          </p:cNvSpPr>
          <p:nvPr>
            <p:ph type="title"/>
          </p:nvPr>
        </p:nvSpPr>
        <p:spPr>
          <a:xfrm>
            <a:off x="868455" y="1241425"/>
            <a:ext cx="10548097" cy="970523"/>
          </a:xfrm>
        </p:spPr>
        <p:txBody>
          <a:bodyPr>
            <a:normAutofit/>
          </a:bodyPr>
          <a:lstStyle/>
          <a:p>
            <a:r>
              <a:rPr lang="en-US" sz="2400" b="1" dirty="0" smtClean="0">
                <a:solidFill>
                  <a:srgbClr val="C00000"/>
                </a:solidFill>
              </a:rPr>
              <a:t>INTOSAI Strategic Plan 2017-2022</a:t>
            </a:r>
            <a:endParaRPr lang="en-US" sz="2000" dirty="0"/>
          </a:p>
        </p:txBody>
      </p:sp>
      <p:sp>
        <p:nvSpPr>
          <p:cNvPr id="12" name="Marcador de contenido 6"/>
          <p:cNvSpPr>
            <a:spLocks noGrp="1"/>
          </p:cNvSpPr>
          <p:nvPr>
            <p:ph sz="half" idx="1"/>
          </p:nvPr>
        </p:nvSpPr>
        <p:spPr>
          <a:xfrm>
            <a:off x="838199" y="2209800"/>
            <a:ext cx="6418811" cy="3409950"/>
          </a:xfrm>
        </p:spPr>
        <p:txBody>
          <a:bodyPr>
            <a:noAutofit/>
          </a:bodyPr>
          <a:lstStyle/>
          <a:p>
            <a:pPr>
              <a:buFont typeface="Wingdings" panose="05000000000000000000" pitchFamily="2" charset="2"/>
              <a:buChar char="Ø"/>
            </a:pPr>
            <a:r>
              <a:rPr lang="en-US" sz="2000" dirty="0" smtClean="0"/>
              <a:t>One of the </a:t>
            </a:r>
            <a:r>
              <a:rPr lang="en-US" sz="2000" b="1" dirty="0" smtClean="0"/>
              <a:t>illustrative areas where SAIs</a:t>
            </a:r>
            <a:r>
              <a:rPr lang="en-US" sz="2000" dirty="0" smtClean="0"/>
              <a:t>, subject to their individual mandates and available resources, </a:t>
            </a:r>
            <a:r>
              <a:rPr lang="en-US" sz="2000" b="1" dirty="0" smtClean="0"/>
              <a:t>could contribute to the follow-up and review of the Sustainable Development Goals</a:t>
            </a:r>
            <a:r>
              <a:rPr lang="en-US" sz="2000" dirty="0" smtClean="0"/>
              <a:t> (SDGs).</a:t>
            </a:r>
          </a:p>
          <a:p>
            <a:pPr lvl="1">
              <a:buFont typeface="Wingdings" panose="05000000000000000000" pitchFamily="2" charset="2"/>
              <a:buChar char="Ø"/>
            </a:pPr>
            <a:endParaRPr lang="en-US" sz="2000" dirty="0" smtClean="0"/>
          </a:p>
          <a:p>
            <a:pPr lvl="1">
              <a:buFont typeface="Wingdings" panose="05000000000000000000" pitchFamily="2" charset="2"/>
              <a:buChar char="Ø"/>
            </a:pPr>
            <a:r>
              <a:rPr lang="en-US" sz="2000" dirty="0" smtClean="0"/>
              <a:t>Review </a:t>
            </a:r>
            <a:r>
              <a:rPr lang="en-US" sz="2000" dirty="0"/>
              <a:t>national transparency, </a:t>
            </a:r>
            <a:r>
              <a:rPr lang="en-US" sz="2000" dirty="0">
                <a:solidFill>
                  <a:srgbClr val="C00000"/>
                </a:solidFill>
              </a:rPr>
              <a:t>risk management</a:t>
            </a:r>
            <a:r>
              <a:rPr lang="en-US" sz="2000" dirty="0"/>
              <a:t>, anti-fraud protections</a:t>
            </a:r>
            <a:r>
              <a:rPr lang="en-US" sz="2000" dirty="0" smtClean="0"/>
              <a:t>, and </a:t>
            </a:r>
            <a:r>
              <a:rPr lang="en-US" sz="2000" dirty="0"/>
              <a:t>internal control processes to contribute to corruption </a:t>
            </a:r>
            <a:r>
              <a:rPr lang="en-US" sz="2000" dirty="0" smtClean="0"/>
              <a:t>prevention efforts </a:t>
            </a:r>
            <a:r>
              <a:rPr lang="en-US" sz="2000" dirty="0"/>
              <a:t>consistent with the United Nations Convention </a:t>
            </a:r>
            <a:r>
              <a:rPr lang="en-US" sz="2000" dirty="0" smtClean="0"/>
              <a:t>Against Corruption.</a:t>
            </a:r>
          </a:p>
        </p:txBody>
      </p:sp>
      <p:pic>
        <p:nvPicPr>
          <p:cNvPr id="6" name="Marcador de contenido 5"/>
          <p:cNvPicPr>
            <a:picLocks noGrp="1" noChangeAspect="1"/>
          </p:cNvPicPr>
          <p:nvPr>
            <p:ph sz="half" idx="2"/>
          </p:nvPr>
        </p:nvPicPr>
        <p:blipFill>
          <a:blip r:embed="rId2"/>
          <a:stretch>
            <a:fillRect/>
          </a:stretch>
        </p:blipFill>
        <p:spPr>
          <a:xfrm>
            <a:off x="7596381" y="1478280"/>
            <a:ext cx="2632571" cy="3409950"/>
          </a:xfrm>
          <a:prstGeom prst="rect">
            <a:avLst/>
          </a:prstGeom>
          <a:ln>
            <a:noFill/>
          </a:ln>
          <a:effectLst>
            <a:outerShdw blurRad="292100" dist="139700" dir="2700000" algn="tl" rotWithShape="0">
              <a:srgbClr val="333333">
                <a:alpha val="65000"/>
              </a:srgbClr>
            </a:outerShdw>
          </a:effectLst>
        </p:spPr>
      </p:pic>
      <p:pic>
        <p:nvPicPr>
          <p:cNvPr id="2" name="Imagen 1"/>
          <p:cNvPicPr>
            <a:picLocks noChangeAspect="1"/>
          </p:cNvPicPr>
          <p:nvPr/>
        </p:nvPicPr>
        <p:blipFill>
          <a:blip r:embed="rId3"/>
          <a:stretch>
            <a:fillRect/>
          </a:stretch>
        </p:blipFill>
        <p:spPr>
          <a:xfrm>
            <a:off x="8642342" y="2639995"/>
            <a:ext cx="2375199" cy="3287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320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a:spLocks noGrp="1"/>
          </p:cNvSpPr>
          <p:nvPr>
            <p:ph type="title"/>
          </p:nvPr>
        </p:nvSpPr>
        <p:spPr/>
        <p:txBody>
          <a:bodyPr>
            <a:normAutofit/>
          </a:bodyPr>
          <a:lstStyle/>
          <a:p>
            <a:r>
              <a:rPr lang="en-US" sz="2400" b="1" dirty="0" smtClean="0">
                <a:solidFill>
                  <a:srgbClr val="C00000"/>
                </a:solidFill>
              </a:rPr>
              <a:t>Way forward</a:t>
            </a:r>
            <a:endParaRPr lang="en-US" sz="2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106987553"/>
              </p:ext>
            </p:extLst>
          </p:nvPr>
        </p:nvGraphicFramePr>
        <p:xfrm>
          <a:off x="895350" y="1585636"/>
          <a:ext cx="10515600" cy="333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570806" y="4736824"/>
            <a:ext cx="10773641" cy="1323439"/>
          </a:xfrm>
          <a:prstGeom prst="rect">
            <a:avLst/>
          </a:prstGeom>
        </p:spPr>
        <p:txBody>
          <a:bodyPr wrap="square">
            <a:spAutoFit/>
          </a:bodyPr>
          <a:lstStyle/>
          <a:p>
            <a:r>
              <a:rPr lang="en-US" sz="1600" dirty="0" smtClean="0"/>
              <a:t>*/INTOSAI </a:t>
            </a:r>
            <a:r>
              <a:rPr lang="en-US" sz="1600" dirty="0"/>
              <a:t>Supervisory Committee on Emerging </a:t>
            </a:r>
            <a:r>
              <a:rPr lang="en-US" sz="1600" dirty="0" smtClean="0"/>
              <a:t>Issues:</a:t>
            </a:r>
          </a:p>
          <a:p>
            <a:pPr marL="285750" indent="-285750">
              <a:buFont typeface="Arial" panose="020B0604020202020204" pitchFamily="34" charset="0"/>
              <a:buChar char="•"/>
            </a:pPr>
            <a:r>
              <a:rPr lang="en-US" sz="1600" dirty="0" smtClean="0"/>
              <a:t>Co-operation with other bodies to </a:t>
            </a:r>
            <a:r>
              <a:rPr lang="en-US" sz="1600" dirty="0"/>
              <a:t>be alert to emerging issues </a:t>
            </a:r>
            <a:r>
              <a:rPr lang="en-US" sz="1600" dirty="0" smtClean="0"/>
              <a:t>(global and regional implications), and their different </a:t>
            </a:r>
            <a:r>
              <a:rPr lang="en-US" sz="1600" dirty="0"/>
              <a:t>manifestations in different parts of the world. </a:t>
            </a:r>
            <a:endParaRPr lang="en-US" sz="1600" dirty="0" smtClean="0"/>
          </a:p>
          <a:p>
            <a:pPr marL="285750" indent="-285750">
              <a:buFont typeface="Arial" panose="020B0604020202020204" pitchFamily="34" charset="0"/>
              <a:buChar char="•"/>
            </a:pPr>
            <a:r>
              <a:rPr lang="en-US" sz="1600" dirty="0" smtClean="0"/>
              <a:t>Focus </a:t>
            </a:r>
            <a:r>
              <a:rPr lang="en-US" sz="1600" dirty="0"/>
              <a:t>to ensure that INTOSAI’s crosscutting priorities are being consistently and thoroughly integrated in INTOSAI’s various strategies and programs under its strategic goals.</a:t>
            </a:r>
            <a:endParaRPr lang="es-MX" sz="1600" dirty="0"/>
          </a:p>
        </p:txBody>
      </p:sp>
    </p:spTree>
    <p:extLst>
      <p:ext uri="{BB962C8B-B14F-4D97-AF65-F5344CB8AC3E}">
        <p14:creationId xmlns:p14="http://schemas.microsoft.com/office/powerpoint/2010/main" val="224724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6535271" y="1985804"/>
            <a:ext cx="5366677" cy="3308598"/>
          </a:xfrm>
          <a:prstGeom prst="rect">
            <a:avLst/>
          </a:prstGeom>
          <a:noFill/>
        </p:spPr>
        <p:txBody>
          <a:bodyPr wrap="square" rtlCol="0">
            <a:spAutoFit/>
          </a:bodyPr>
          <a:lstStyle/>
          <a:p>
            <a:r>
              <a:rPr lang="en-US" sz="2400" dirty="0" smtClean="0">
                <a:solidFill>
                  <a:schemeClr val="accent2">
                    <a:lumMod val="75000"/>
                  </a:schemeClr>
                </a:solidFill>
                <a:latin typeface="+mj-lt"/>
                <a:cs typeface="Arial" panose="020B0604020202020204" pitchFamily="34" charset="0"/>
              </a:rPr>
              <a:t>Agenda Item # 9</a:t>
            </a:r>
          </a:p>
          <a:p>
            <a:endParaRPr lang="en-US" sz="2400" dirty="0" smtClean="0">
              <a:solidFill>
                <a:schemeClr val="accent2">
                  <a:lumMod val="75000"/>
                </a:schemeClr>
              </a:solidFill>
              <a:latin typeface="+mj-lt"/>
              <a:cs typeface="Arial" panose="020B0604020202020204" pitchFamily="34" charset="0"/>
            </a:endParaRPr>
          </a:p>
          <a:p>
            <a:r>
              <a:rPr lang="en-US" sz="2400" dirty="0" smtClean="0">
                <a:solidFill>
                  <a:schemeClr val="accent2">
                    <a:lumMod val="75000"/>
                  </a:schemeClr>
                </a:solidFill>
                <a:latin typeface="+mj-lt"/>
                <a:cs typeface="Arial" panose="020B0604020202020204" pitchFamily="34" charset="0"/>
              </a:rPr>
              <a:t>Progress Report on:</a:t>
            </a:r>
          </a:p>
          <a:p>
            <a:pPr marL="342900" indent="-342900">
              <a:buFont typeface="Arial" panose="020B0604020202020204" pitchFamily="34" charset="0"/>
              <a:buChar char="•"/>
            </a:pPr>
            <a:r>
              <a:rPr lang="en-US" sz="2400" b="1" dirty="0" smtClean="0">
                <a:solidFill>
                  <a:schemeClr val="accent2">
                    <a:lumMod val="75000"/>
                  </a:schemeClr>
                </a:solidFill>
                <a:latin typeface="+mj-lt"/>
                <a:cs typeface="Arial" panose="020B0604020202020204" pitchFamily="34" charset="0"/>
              </a:rPr>
              <a:t>Risk Management Process in SAIs</a:t>
            </a:r>
          </a:p>
          <a:p>
            <a:pPr marL="342900" indent="-342900">
              <a:buFont typeface="Arial" panose="020B0604020202020204" pitchFamily="34" charset="0"/>
              <a:buChar char="•"/>
            </a:pPr>
            <a:r>
              <a:rPr lang="en-US" sz="2400" b="1" dirty="0" smtClean="0">
                <a:solidFill>
                  <a:schemeClr val="accent2">
                    <a:lumMod val="75000"/>
                  </a:schemeClr>
                </a:solidFill>
                <a:latin typeface="+mj-lt"/>
                <a:cs typeface="Arial" panose="020B0604020202020204" pitchFamily="34" charset="0"/>
              </a:rPr>
              <a:t>Risk Identification Process in the Public Sector</a:t>
            </a:r>
          </a:p>
          <a:p>
            <a:endParaRPr lang="en-US" sz="1100" dirty="0" smtClean="0">
              <a:latin typeface="+mj-lt"/>
              <a:cs typeface="Arial" panose="020B0604020202020204" pitchFamily="34" charset="0"/>
            </a:endParaRPr>
          </a:p>
          <a:p>
            <a:r>
              <a:rPr lang="en-US" dirty="0" smtClean="0">
                <a:latin typeface="+mj-lt"/>
                <a:cs typeface="Arial" panose="020B0604020202020204" pitchFamily="34" charset="0"/>
              </a:rPr>
              <a:t>SAI of Mexico, WGVBS Secretariat</a:t>
            </a:r>
          </a:p>
          <a:p>
            <a:endParaRPr lang="en-US" dirty="0" smtClean="0">
              <a:latin typeface="+mj-lt"/>
              <a:cs typeface="Arial" panose="020B0604020202020204" pitchFamily="34" charset="0"/>
            </a:endParaRPr>
          </a:p>
          <a:p>
            <a:r>
              <a:rPr lang="en-US" i="1" dirty="0" smtClean="0">
                <a:solidFill>
                  <a:schemeClr val="accent2">
                    <a:lumMod val="75000"/>
                  </a:schemeClr>
                </a:solidFill>
                <a:cs typeface="Arial" panose="020B0604020202020204" pitchFamily="34" charset="0"/>
              </a:rPr>
              <a:t>September 6, 2017</a:t>
            </a:r>
          </a:p>
        </p:txBody>
      </p:sp>
    </p:spTree>
    <p:extLst>
      <p:ext uri="{BB962C8B-B14F-4D97-AF65-F5344CB8AC3E}">
        <p14:creationId xmlns:p14="http://schemas.microsoft.com/office/powerpoint/2010/main" val="39860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8455" y="1241425"/>
            <a:ext cx="10548097" cy="970523"/>
          </a:xfrm>
        </p:spPr>
        <p:txBody>
          <a:bodyPr>
            <a:normAutofit/>
          </a:bodyPr>
          <a:lstStyle/>
          <a:p>
            <a:r>
              <a:rPr lang="en-US" sz="2400" b="1" dirty="0" smtClean="0">
                <a:solidFill>
                  <a:srgbClr val="C00000"/>
                </a:solidFill>
              </a:rPr>
              <a:t>Background Information</a:t>
            </a:r>
            <a:endParaRPr lang="en-US" sz="20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22008296"/>
              </p:ext>
            </p:extLst>
          </p:nvPr>
        </p:nvGraphicFramePr>
        <p:xfrm>
          <a:off x="-140073" y="2366495"/>
          <a:ext cx="10843932" cy="4345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3030580689"/>
              </p:ext>
            </p:extLst>
          </p:nvPr>
        </p:nvGraphicFramePr>
        <p:xfrm>
          <a:off x="8043582" y="2628807"/>
          <a:ext cx="3536577" cy="22928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1901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sz="half" idx="1"/>
          </p:nvPr>
        </p:nvSpPr>
        <p:spPr>
          <a:xfrm>
            <a:off x="1207423" y="2834640"/>
            <a:ext cx="4905894" cy="3083921"/>
          </a:xfrm>
          <a:prstGeom prst="rect">
            <a:avLst/>
          </a:prstGeom>
        </p:spPr>
        <p:txBody>
          <a:bodyPr wrap="square">
            <a:spAutoFit/>
          </a:bodyPr>
          <a:lstStyle/>
          <a:p>
            <a:pPr marL="457200" lvl="1" indent="0" algn="ctr">
              <a:buNone/>
            </a:pPr>
            <a:r>
              <a:rPr lang="en-US" sz="1800" i="1" dirty="0">
                <a:solidFill>
                  <a:schemeClr val="tx2"/>
                </a:solidFill>
              </a:rPr>
              <a:t>Regarding the roundtable discussion on the importance for SAIs to identify and manage their own </a:t>
            </a:r>
            <a:r>
              <a:rPr lang="en-US" sz="1800" i="1" dirty="0">
                <a:solidFill>
                  <a:schemeClr val="tx2"/>
                </a:solidFill>
                <a:effectLst>
                  <a:outerShdw blurRad="38100" dist="38100" dir="2700000" algn="tl">
                    <a:srgbClr val="000000">
                      <a:alpha val="43137"/>
                    </a:srgbClr>
                  </a:outerShdw>
                </a:effectLst>
              </a:rPr>
              <a:t>risks</a:t>
            </a:r>
            <a:r>
              <a:rPr lang="en-US" sz="1800" i="1" dirty="0">
                <a:solidFill>
                  <a:schemeClr val="tx2"/>
                </a:solidFill>
              </a:rPr>
              <a:t> as well as those of the public sector, the SAI of Mexico will prepare a draft to expound the </a:t>
            </a:r>
            <a:r>
              <a:rPr lang="en-US" sz="1800" i="1" dirty="0">
                <a:solidFill>
                  <a:schemeClr val="tx2"/>
                </a:solidFill>
                <a:effectLst>
                  <a:outerShdw blurRad="38100" dist="38100" dir="2700000" algn="tl">
                    <a:srgbClr val="000000">
                      <a:alpha val="43137"/>
                    </a:srgbClr>
                  </a:outerShdw>
                </a:effectLst>
              </a:rPr>
              <a:t>main elements that SAIs should take into account </a:t>
            </a:r>
            <a:r>
              <a:rPr lang="en-US" sz="1800" i="1" dirty="0">
                <a:solidFill>
                  <a:schemeClr val="tx2"/>
                </a:solidFill>
              </a:rPr>
              <a:t>to identify both </a:t>
            </a:r>
            <a:r>
              <a:rPr lang="en-US" sz="1800" i="1" dirty="0">
                <a:solidFill>
                  <a:schemeClr val="accent6"/>
                </a:solidFill>
                <a:effectLst>
                  <a:outerShdw blurRad="38100" dist="38100" dir="2700000" algn="tl">
                    <a:srgbClr val="000000">
                      <a:alpha val="43137"/>
                    </a:srgbClr>
                  </a:outerShdw>
                </a:effectLst>
              </a:rPr>
              <a:t>(1) key national risks</a:t>
            </a:r>
            <a:r>
              <a:rPr lang="en-US" sz="1800" i="1" dirty="0">
                <a:solidFill>
                  <a:schemeClr val="tx2"/>
                </a:solidFill>
              </a:rPr>
              <a:t>, and </a:t>
            </a:r>
            <a:r>
              <a:rPr lang="en-US" sz="1800" i="1" dirty="0">
                <a:solidFill>
                  <a:schemeClr val="accent6"/>
                </a:solidFill>
                <a:effectLst>
                  <a:outerShdw blurRad="38100" dist="38100" dir="2700000" algn="tl">
                    <a:srgbClr val="000000">
                      <a:alpha val="43137"/>
                    </a:srgbClr>
                  </a:outerShdw>
                </a:effectLst>
              </a:rPr>
              <a:t>(2) its own internal functioning risks</a:t>
            </a:r>
            <a:r>
              <a:rPr lang="en-US" sz="1800" i="1" dirty="0">
                <a:solidFill>
                  <a:schemeClr val="tx2"/>
                </a:solidFill>
              </a:rPr>
              <a:t>. As for the former, the SAI of Mexico will work with the US GAO, and as to the latter, the coordination will be with the National Audit Office of China.</a:t>
            </a:r>
            <a:endParaRPr lang="en-US" sz="1800" dirty="0">
              <a:solidFill>
                <a:schemeClr val="tx2"/>
              </a:solidFill>
            </a:endParaRPr>
          </a:p>
        </p:txBody>
      </p:sp>
      <p:graphicFrame>
        <p:nvGraphicFramePr>
          <p:cNvPr id="14" name="Marcador de contenido 13"/>
          <p:cNvGraphicFramePr>
            <a:graphicFrameLocks noGrp="1"/>
          </p:cNvGraphicFramePr>
          <p:nvPr>
            <p:ph sz="half" idx="2"/>
            <p:extLst>
              <p:ext uri="{D42A27DB-BD31-4B8C-83A1-F6EECF244321}">
                <p14:modId xmlns:p14="http://schemas.microsoft.com/office/powerpoint/2010/main" val="3335781661"/>
              </p:ext>
            </p:extLst>
          </p:nvPr>
        </p:nvGraphicFramePr>
        <p:xfrm>
          <a:off x="6662650" y="3017519"/>
          <a:ext cx="4368338" cy="2785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ángulo 14"/>
          <p:cNvSpPr/>
          <p:nvPr/>
        </p:nvSpPr>
        <p:spPr>
          <a:xfrm>
            <a:off x="2896471" y="2265802"/>
            <a:ext cx="2265557" cy="369332"/>
          </a:xfrm>
          <a:prstGeom prst="rect">
            <a:avLst/>
          </a:prstGeom>
        </p:spPr>
        <p:txBody>
          <a:bodyPr wrap="none">
            <a:spAutoFit/>
          </a:bodyPr>
          <a:lstStyle/>
          <a:p>
            <a:r>
              <a:rPr lang="en-US" b="1" dirty="0" smtClean="0"/>
              <a:t>2015 – Nanjing, China</a:t>
            </a:r>
            <a:endParaRPr lang="es-MX" b="1" dirty="0"/>
          </a:p>
        </p:txBody>
      </p:sp>
      <p:sp>
        <p:nvSpPr>
          <p:cNvPr id="16" name="Rectángulo 15"/>
          <p:cNvSpPr/>
          <p:nvPr/>
        </p:nvSpPr>
        <p:spPr>
          <a:xfrm>
            <a:off x="7604249" y="2338628"/>
            <a:ext cx="2488630" cy="369332"/>
          </a:xfrm>
          <a:prstGeom prst="rect">
            <a:avLst/>
          </a:prstGeom>
        </p:spPr>
        <p:txBody>
          <a:bodyPr wrap="none">
            <a:spAutoFit/>
          </a:bodyPr>
          <a:lstStyle/>
          <a:p>
            <a:r>
              <a:rPr lang="en-US" b="1" dirty="0" smtClean="0"/>
              <a:t>2016 – Arusha, Tanzania</a:t>
            </a:r>
            <a:endParaRPr lang="es-MX" b="1" dirty="0"/>
          </a:p>
        </p:txBody>
      </p:sp>
      <p:sp>
        <p:nvSpPr>
          <p:cNvPr id="18" name="Título 1"/>
          <p:cNvSpPr>
            <a:spLocks noGrp="1"/>
          </p:cNvSpPr>
          <p:nvPr>
            <p:ph type="title"/>
          </p:nvPr>
        </p:nvSpPr>
        <p:spPr>
          <a:xfrm>
            <a:off x="868455" y="1241425"/>
            <a:ext cx="10548097" cy="970523"/>
          </a:xfrm>
        </p:spPr>
        <p:txBody>
          <a:bodyPr>
            <a:normAutofit/>
          </a:bodyPr>
          <a:lstStyle/>
          <a:p>
            <a:r>
              <a:rPr lang="en-US" sz="2400" b="1" dirty="0" smtClean="0">
                <a:solidFill>
                  <a:srgbClr val="C00000"/>
                </a:solidFill>
              </a:rPr>
              <a:t>Background Information</a:t>
            </a:r>
            <a:endParaRPr lang="en-US" sz="2000" dirty="0"/>
          </a:p>
        </p:txBody>
      </p:sp>
    </p:spTree>
    <p:extLst>
      <p:ext uri="{BB962C8B-B14F-4D97-AF65-F5344CB8AC3E}">
        <p14:creationId xmlns:p14="http://schemas.microsoft.com/office/powerpoint/2010/main" val="252588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a:spLocks noGrp="1"/>
          </p:cNvSpPr>
          <p:nvPr>
            <p:ph type="title"/>
          </p:nvPr>
        </p:nvSpPr>
        <p:spPr>
          <a:xfrm>
            <a:off x="868455" y="1241425"/>
            <a:ext cx="10548097" cy="970523"/>
          </a:xfrm>
        </p:spPr>
        <p:txBody>
          <a:bodyPr>
            <a:normAutofit/>
          </a:bodyPr>
          <a:lstStyle/>
          <a:p>
            <a:r>
              <a:rPr lang="en-US" sz="2400" b="1" dirty="0" smtClean="0">
                <a:solidFill>
                  <a:srgbClr val="C00000"/>
                </a:solidFill>
              </a:rPr>
              <a:t>Relevance of ISSAI 12</a:t>
            </a:r>
            <a:endParaRPr lang="en-US" sz="2000" dirty="0"/>
          </a:p>
        </p:txBody>
      </p:sp>
      <p:pic>
        <p:nvPicPr>
          <p:cNvPr id="9" name="Marcador de contenido 8"/>
          <p:cNvPicPr>
            <a:picLocks noGrp="1" noChangeAspect="1"/>
          </p:cNvPicPr>
          <p:nvPr>
            <p:ph sz="half" idx="2"/>
          </p:nvPr>
        </p:nvPicPr>
        <p:blipFill>
          <a:blip r:embed="rId2"/>
          <a:stretch>
            <a:fillRect/>
          </a:stretch>
        </p:blipFill>
        <p:spPr>
          <a:xfrm>
            <a:off x="7545982" y="1802476"/>
            <a:ext cx="2417410" cy="3409950"/>
          </a:xfrm>
          <a:prstGeom prst="rect">
            <a:avLst/>
          </a:prstGeom>
          <a:ln>
            <a:noFill/>
          </a:ln>
          <a:effectLst>
            <a:outerShdw blurRad="190500" algn="tl" rotWithShape="0">
              <a:srgbClr val="000000">
                <a:alpha val="70000"/>
              </a:srgbClr>
            </a:outerShdw>
          </a:effectLst>
        </p:spPr>
      </p:pic>
      <p:sp>
        <p:nvSpPr>
          <p:cNvPr id="12" name="Marcador de contenido 6"/>
          <p:cNvSpPr>
            <a:spLocks noGrp="1"/>
          </p:cNvSpPr>
          <p:nvPr>
            <p:ph sz="half" idx="1"/>
          </p:nvPr>
        </p:nvSpPr>
        <p:spPr>
          <a:xfrm>
            <a:off x="838200" y="2209800"/>
            <a:ext cx="6319058" cy="3409950"/>
          </a:xfrm>
        </p:spPr>
        <p:txBody>
          <a:bodyPr>
            <a:noAutofit/>
          </a:bodyPr>
          <a:lstStyle/>
          <a:p>
            <a:pPr>
              <a:buFont typeface="Wingdings" panose="05000000000000000000" pitchFamily="2" charset="2"/>
              <a:buChar char="Ø"/>
            </a:pPr>
            <a:r>
              <a:rPr lang="en-US" sz="2000" b="1" dirty="0" smtClean="0"/>
              <a:t>Principle 5: “</a:t>
            </a:r>
            <a:r>
              <a:rPr lang="en-US" sz="2000" dirty="0" smtClean="0"/>
              <a:t>[To make a difference in the lives of citizens, SAIs must] </a:t>
            </a:r>
            <a:r>
              <a:rPr lang="en-US" sz="2000" i="1" dirty="0" smtClean="0"/>
              <a:t>be responsive to changing environments and emerging risks.” </a:t>
            </a:r>
            <a:endParaRPr lang="en-US" sz="2000" b="1" i="1" dirty="0" smtClean="0"/>
          </a:p>
          <a:p>
            <a:pPr>
              <a:buFont typeface="Wingdings" panose="05000000000000000000" pitchFamily="2" charset="2"/>
              <a:buChar char="Ø"/>
            </a:pPr>
            <a:r>
              <a:rPr lang="en-US" sz="2000" dirty="0" smtClean="0"/>
              <a:t>SAIs </a:t>
            </a:r>
            <a:r>
              <a:rPr lang="en-US" sz="2000" dirty="0"/>
              <a:t>need to be seen as trustworthy </a:t>
            </a:r>
            <a:endParaRPr lang="en-US" sz="2000" dirty="0" smtClean="0"/>
          </a:p>
          <a:p>
            <a:pPr>
              <a:buFont typeface="Wingdings" panose="05000000000000000000" pitchFamily="2" charset="2"/>
              <a:buChar char="Ø"/>
            </a:pPr>
            <a:r>
              <a:rPr lang="en-US" sz="2000" dirty="0" smtClean="0"/>
              <a:t>SAIs must be </a:t>
            </a:r>
            <a:r>
              <a:rPr lang="en-US" sz="2000" dirty="0"/>
              <a:t>perceived as credible, competent, </a:t>
            </a:r>
            <a:r>
              <a:rPr lang="en-US" sz="2000" dirty="0" smtClean="0"/>
              <a:t>independent, </a:t>
            </a:r>
            <a:r>
              <a:rPr lang="en-US" sz="2000" dirty="0"/>
              <a:t>and accountable institutions that lead by </a:t>
            </a:r>
            <a:r>
              <a:rPr lang="en-US" sz="2000" dirty="0" smtClean="0"/>
              <a:t>example.</a:t>
            </a:r>
          </a:p>
          <a:p>
            <a:pPr>
              <a:buFont typeface="Wingdings" panose="05000000000000000000" pitchFamily="2" charset="2"/>
              <a:buChar char="Ø"/>
            </a:pPr>
            <a:r>
              <a:rPr lang="en-US" sz="2000" dirty="0" smtClean="0"/>
              <a:t>Implementing </a:t>
            </a:r>
            <a:r>
              <a:rPr lang="en-US" sz="2000" dirty="0"/>
              <a:t>an effective risk assessment process within SAIs, including integrity risks, is </a:t>
            </a:r>
            <a:r>
              <a:rPr lang="en-US" sz="2000" dirty="0" smtClean="0"/>
              <a:t>necessary.</a:t>
            </a:r>
            <a:endParaRPr lang="en-US" sz="2000" dirty="0"/>
          </a:p>
          <a:p>
            <a:pPr>
              <a:buFont typeface="Wingdings" panose="05000000000000000000" pitchFamily="2" charset="2"/>
              <a:buChar char="Ø"/>
            </a:pPr>
            <a:r>
              <a:rPr lang="en-US" sz="2000" dirty="0" smtClean="0"/>
              <a:t>Risk </a:t>
            </a:r>
            <a:r>
              <a:rPr lang="en-US" sz="2000" dirty="0"/>
              <a:t>self-assessment procedures contribute to reaching institutional goals and </a:t>
            </a:r>
            <a:r>
              <a:rPr lang="en-US" sz="2000" dirty="0" smtClean="0"/>
              <a:t>objectives</a:t>
            </a:r>
            <a:endParaRPr lang="en-US" sz="2000" dirty="0"/>
          </a:p>
        </p:txBody>
      </p:sp>
      <p:pic>
        <p:nvPicPr>
          <p:cNvPr id="5" name="Imagen 4"/>
          <p:cNvPicPr>
            <a:picLocks noChangeAspect="1"/>
          </p:cNvPicPr>
          <p:nvPr/>
        </p:nvPicPr>
        <p:blipFill>
          <a:blip r:embed="rId3"/>
          <a:stretch>
            <a:fillRect/>
          </a:stretch>
        </p:blipFill>
        <p:spPr>
          <a:xfrm>
            <a:off x="8345978" y="3467366"/>
            <a:ext cx="2857846" cy="2622445"/>
          </a:xfrm>
          <a:prstGeom prst="rect">
            <a:avLst/>
          </a:prstGeom>
          <a:ln>
            <a:noFill/>
          </a:ln>
          <a:effectLst>
            <a:outerShdw blurRad="292100" dist="139700" dir="2700000" algn="tl" rotWithShape="0">
              <a:srgbClr val="333333">
                <a:alpha val="65000"/>
              </a:srgbClr>
            </a:outerShdw>
          </a:effectLst>
        </p:spPr>
      </p:pic>
      <p:sp>
        <p:nvSpPr>
          <p:cNvPr id="6" name="Elipse 5"/>
          <p:cNvSpPr/>
          <p:nvPr/>
        </p:nvSpPr>
        <p:spPr>
          <a:xfrm>
            <a:off x="8088284" y="4621876"/>
            <a:ext cx="1404851" cy="656706"/>
          </a:xfrm>
          <a:prstGeom prst="ellipse">
            <a:avLst/>
          </a:prstGeom>
          <a:noFill/>
          <a:ln w="57150">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noFill/>
            </a:endParaRPr>
          </a:p>
        </p:txBody>
      </p:sp>
    </p:spTree>
    <p:extLst>
      <p:ext uri="{BB962C8B-B14F-4D97-AF65-F5344CB8AC3E}">
        <p14:creationId xmlns:p14="http://schemas.microsoft.com/office/powerpoint/2010/main" val="280366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p:txBody>
          <a:bodyPr>
            <a:normAutofit/>
          </a:bodyPr>
          <a:lstStyle/>
          <a:p>
            <a:r>
              <a:rPr lang="en-US" sz="2400" b="1" dirty="0" smtClean="0">
                <a:solidFill>
                  <a:srgbClr val="C00000"/>
                </a:solidFill>
              </a:rPr>
              <a:t>(1) Ris</a:t>
            </a:r>
            <a:r>
              <a:rPr lang="en-US" sz="2400" b="1" dirty="0" smtClean="0">
                <a:solidFill>
                  <a:srgbClr val="C00000"/>
                </a:solidFill>
              </a:rPr>
              <a:t>k Management Process in SAIs</a:t>
            </a:r>
            <a:r>
              <a:rPr lang="en-US" sz="2400" b="1" dirty="0" smtClean="0">
                <a:solidFill>
                  <a:srgbClr val="C00000"/>
                </a:solidFill>
              </a:rPr>
              <a:t/>
            </a:r>
            <a:br>
              <a:rPr lang="en-US" sz="2400" b="1" dirty="0" smtClean="0">
                <a:solidFill>
                  <a:srgbClr val="C00000"/>
                </a:solidFill>
              </a:rPr>
            </a:br>
            <a:r>
              <a:rPr lang="en-US" sz="2000" dirty="0" smtClean="0"/>
              <a:t>Initial conditions to carry out a risk assessment process</a:t>
            </a:r>
            <a:endParaRPr lang="en-US" sz="2000" dirty="0"/>
          </a:p>
        </p:txBody>
      </p:sp>
      <p:sp>
        <p:nvSpPr>
          <p:cNvPr id="21" name="Marcador de contenido 5"/>
          <p:cNvSpPr>
            <a:spLocks noGrp="1"/>
          </p:cNvSpPr>
          <p:nvPr>
            <p:ph sz="half" idx="1"/>
          </p:nvPr>
        </p:nvSpPr>
        <p:spPr/>
        <p:txBody>
          <a:bodyPr>
            <a:normAutofit fontScale="92500"/>
          </a:bodyPr>
          <a:lstStyle/>
          <a:p>
            <a:pPr algn="just">
              <a:buFont typeface="Wingdings" panose="05000000000000000000" pitchFamily="2" charset="2"/>
              <a:buChar char="Ø"/>
            </a:pPr>
            <a:r>
              <a:rPr lang="en-US" sz="1800" dirty="0"/>
              <a:t>Support of top management, within the SAI.</a:t>
            </a:r>
          </a:p>
          <a:p>
            <a:pPr algn="just">
              <a:buFont typeface="Wingdings" panose="05000000000000000000" pitchFamily="2" charset="2"/>
              <a:buChar char="Ø"/>
            </a:pPr>
            <a:r>
              <a:rPr lang="en-US" sz="1800" dirty="0"/>
              <a:t>Risk identification carried out by experienced staff members of middle management positions to ensure an effective detection of threats and vulnerabilities.</a:t>
            </a:r>
          </a:p>
          <a:p>
            <a:pPr algn="just">
              <a:buFont typeface="Wingdings" panose="05000000000000000000" pitchFamily="2" charset="2"/>
              <a:buChar char="Ø"/>
            </a:pPr>
            <a:r>
              <a:rPr lang="en-US" sz="1800" dirty="0"/>
              <a:t>Risk identification can be performed by conducting surveys and holding meetings with selected staff.</a:t>
            </a:r>
          </a:p>
          <a:p>
            <a:pPr algn="just">
              <a:buFont typeface="Wingdings" panose="05000000000000000000" pitchFamily="2" charset="2"/>
              <a:buChar char="Ø"/>
            </a:pPr>
            <a:r>
              <a:rPr lang="en-US" sz="1800" dirty="0"/>
              <a:t>Report to the head of SAI should be prepared accordingly</a:t>
            </a:r>
            <a:r>
              <a:rPr lang="en-US" sz="1800" dirty="0" smtClean="0"/>
              <a:t>.</a:t>
            </a:r>
          </a:p>
          <a:p>
            <a:pPr algn="just">
              <a:buFont typeface="Wingdings" panose="05000000000000000000" pitchFamily="2" charset="2"/>
              <a:buChar char="Ø"/>
            </a:pPr>
            <a:r>
              <a:rPr lang="en-US" sz="1800" dirty="0" smtClean="0"/>
              <a:t>Workshops </a:t>
            </a:r>
            <a:r>
              <a:rPr lang="en-US" sz="1800" dirty="0"/>
              <a:t>with every department so as to enhance risks detection mechanisms (advisable</a:t>
            </a:r>
            <a:r>
              <a:rPr lang="en-US" sz="1800" dirty="0" smtClean="0"/>
              <a:t>).</a:t>
            </a:r>
            <a:endParaRPr lang="en-US" sz="1800" dirty="0"/>
          </a:p>
        </p:txBody>
      </p:sp>
      <p:graphicFrame>
        <p:nvGraphicFramePr>
          <p:cNvPr id="22" name="Marcador de contenido 21"/>
          <p:cNvGraphicFramePr>
            <a:graphicFrameLocks noGrp="1"/>
          </p:cNvGraphicFramePr>
          <p:nvPr>
            <p:ph sz="half" idx="2"/>
            <p:extLst>
              <p:ext uri="{D42A27DB-BD31-4B8C-83A1-F6EECF244321}">
                <p14:modId xmlns:p14="http://schemas.microsoft.com/office/powerpoint/2010/main" val="1572639452"/>
              </p:ext>
            </p:extLst>
          </p:nvPr>
        </p:nvGraphicFramePr>
        <p:xfrm>
          <a:off x="6172200" y="2209800"/>
          <a:ext cx="5181600" cy="340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497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p:txBody>
          <a:bodyPr>
            <a:normAutofit/>
          </a:bodyPr>
          <a:lstStyle/>
          <a:p>
            <a:r>
              <a:rPr lang="en-US" sz="2400" b="1" dirty="0" smtClean="0">
                <a:solidFill>
                  <a:srgbClr val="C00000"/>
                </a:solidFill>
              </a:rPr>
              <a:t>(1) Ris</a:t>
            </a:r>
            <a:r>
              <a:rPr lang="en-US" sz="2400" b="1" dirty="0" smtClean="0">
                <a:solidFill>
                  <a:srgbClr val="C00000"/>
                </a:solidFill>
              </a:rPr>
              <a:t>k Management Process in SAIs</a:t>
            </a:r>
            <a:r>
              <a:rPr lang="en-US" sz="2400" b="1" dirty="0" smtClean="0">
                <a:solidFill>
                  <a:srgbClr val="C00000"/>
                </a:solidFill>
              </a:rPr>
              <a:t/>
            </a:r>
            <a:br>
              <a:rPr lang="en-US" sz="2400" b="1" dirty="0" smtClean="0">
                <a:solidFill>
                  <a:srgbClr val="C00000"/>
                </a:solidFill>
              </a:rPr>
            </a:br>
            <a:r>
              <a:rPr lang="en-US" sz="2000" dirty="0" smtClean="0"/>
              <a:t>Project led by SAI of China and Mexico</a:t>
            </a:r>
            <a:endParaRPr lang="en-US" sz="2000" dirty="0"/>
          </a:p>
        </p:txBody>
      </p:sp>
      <p:sp>
        <p:nvSpPr>
          <p:cNvPr id="6" name="Marcador de contenido 5"/>
          <p:cNvSpPr>
            <a:spLocks noGrp="1"/>
          </p:cNvSpPr>
          <p:nvPr>
            <p:ph sz="half" idx="2"/>
          </p:nvPr>
        </p:nvSpPr>
        <p:spPr/>
        <p:txBody>
          <a:bodyPr>
            <a:normAutofit fontScale="77500" lnSpcReduction="20000"/>
          </a:bodyPr>
          <a:lstStyle/>
          <a:p>
            <a:pPr marL="0" lvl="0" indent="0">
              <a:buNone/>
            </a:pPr>
            <a:r>
              <a:rPr lang="en-US" dirty="0" smtClean="0"/>
              <a:t>Introduction</a:t>
            </a:r>
          </a:p>
          <a:p>
            <a:pPr marL="0" lvl="0" indent="0">
              <a:buNone/>
            </a:pPr>
            <a:r>
              <a:rPr lang="en-US" dirty="0" smtClean="0"/>
              <a:t>I. Identification of Strategic Goals and Institutional Process</a:t>
            </a:r>
          </a:p>
          <a:p>
            <a:pPr marL="0" lvl="0" indent="0">
              <a:buNone/>
            </a:pPr>
            <a:r>
              <a:rPr lang="en-US" dirty="0" smtClean="0"/>
              <a:t>II. Risk Identification</a:t>
            </a:r>
          </a:p>
          <a:p>
            <a:pPr marL="0" lvl="0" indent="0">
              <a:buNone/>
            </a:pPr>
            <a:r>
              <a:rPr lang="en-US" dirty="0" smtClean="0"/>
              <a:t>III. Risk Classification</a:t>
            </a:r>
          </a:p>
          <a:p>
            <a:pPr marL="0" lvl="0" indent="0">
              <a:buNone/>
            </a:pPr>
            <a:r>
              <a:rPr lang="en-US" dirty="0" smtClean="0"/>
              <a:t>IV - V. Risk Evaluation and Prioritization </a:t>
            </a:r>
          </a:p>
          <a:p>
            <a:pPr marL="0" lvl="0" indent="0">
              <a:buNone/>
            </a:pPr>
            <a:r>
              <a:rPr lang="en-US" dirty="0" smtClean="0"/>
              <a:t>VI. Evaluation of Existing Controls</a:t>
            </a:r>
          </a:p>
          <a:p>
            <a:pPr marL="0" lvl="0" indent="0">
              <a:buNone/>
            </a:pPr>
            <a:r>
              <a:rPr lang="en-US" dirty="0" smtClean="0"/>
              <a:t>VII. Risk Response</a:t>
            </a:r>
          </a:p>
          <a:p>
            <a:pPr marL="0" lvl="0" indent="0">
              <a:buNone/>
            </a:pPr>
            <a:r>
              <a:rPr lang="en-US" dirty="0" smtClean="0"/>
              <a:t>VIII. Reporting to the Head</a:t>
            </a:r>
          </a:p>
        </p:txBody>
      </p:sp>
      <p:pic>
        <p:nvPicPr>
          <p:cNvPr id="20" name="Marcador de contenido 19"/>
          <p:cNvPicPr>
            <a:picLocks noGrp="1" noChangeAspect="1"/>
          </p:cNvPicPr>
          <p:nvPr>
            <p:ph sz="half" idx="1"/>
          </p:nvPr>
        </p:nvPicPr>
        <p:blipFill>
          <a:blip r:embed="rId2"/>
          <a:stretch>
            <a:fillRect/>
          </a:stretch>
        </p:blipFill>
        <p:spPr>
          <a:xfrm>
            <a:off x="962686" y="2209799"/>
            <a:ext cx="2304216" cy="2978137"/>
          </a:xfrm>
          <a:prstGeom prst="rect">
            <a:avLst/>
          </a:prstGeom>
          <a:ln>
            <a:noFill/>
          </a:ln>
          <a:effectLst>
            <a:outerShdw blurRad="292100" dist="139700" dir="2700000" algn="tl" rotWithShape="0">
              <a:srgbClr val="333333">
                <a:alpha val="65000"/>
              </a:srgbClr>
            </a:outerShdw>
          </a:effectLst>
        </p:spPr>
      </p:pic>
      <p:pic>
        <p:nvPicPr>
          <p:cNvPr id="2" name="Imagen 1"/>
          <p:cNvPicPr>
            <a:picLocks noChangeAspect="1"/>
          </p:cNvPicPr>
          <p:nvPr/>
        </p:nvPicPr>
        <p:blipFill>
          <a:blip r:embed="rId3"/>
          <a:stretch>
            <a:fillRect/>
          </a:stretch>
        </p:blipFill>
        <p:spPr>
          <a:xfrm>
            <a:off x="2419912" y="4067705"/>
            <a:ext cx="3213437" cy="17955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715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p:txBody>
          <a:bodyPr>
            <a:normAutofit/>
          </a:bodyPr>
          <a:lstStyle/>
          <a:p>
            <a:r>
              <a:rPr lang="en-US" sz="2400" b="1" dirty="0" smtClean="0">
                <a:solidFill>
                  <a:srgbClr val="C00000"/>
                </a:solidFill>
              </a:rPr>
              <a:t>(2) Risk Identification Process in the Public Sector</a:t>
            </a:r>
            <a:r>
              <a:rPr lang="en-US" sz="2400" b="1" dirty="0" smtClean="0">
                <a:solidFill>
                  <a:srgbClr val="C00000"/>
                </a:solidFill>
              </a:rPr>
              <a:t/>
            </a:r>
            <a:br>
              <a:rPr lang="en-US" sz="2400" b="1" dirty="0" smtClean="0">
                <a:solidFill>
                  <a:srgbClr val="C00000"/>
                </a:solidFill>
              </a:rPr>
            </a:br>
            <a:r>
              <a:rPr lang="en-US" sz="2000" dirty="0" smtClean="0"/>
              <a:t>Introduction</a:t>
            </a:r>
            <a:endParaRPr lang="en-US" sz="2000" dirty="0"/>
          </a:p>
        </p:txBody>
      </p:sp>
      <p:sp>
        <p:nvSpPr>
          <p:cNvPr id="21" name="Marcador de contenido 5"/>
          <p:cNvSpPr>
            <a:spLocks noGrp="1"/>
          </p:cNvSpPr>
          <p:nvPr>
            <p:ph sz="half" idx="1"/>
          </p:nvPr>
        </p:nvSpPr>
        <p:spPr/>
        <p:txBody>
          <a:bodyPr>
            <a:normAutofit fontScale="92500" lnSpcReduction="20000"/>
          </a:bodyPr>
          <a:lstStyle/>
          <a:p>
            <a:pPr algn="just">
              <a:buFont typeface="Wingdings" panose="05000000000000000000" pitchFamily="2" charset="2"/>
              <a:buChar char="Ø"/>
            </a:pPr>
            <a:r>
              <a:rPr lang="en-US" sz="1800" dirty="0"/>
              <a:t>Principle Five of ISSAI 12 highlights the value SAIs can provide by identifying the risks facing the public </a:t>
            </a:r>
            <a:r>
              <a:rPr lang="en-US" sz="1800" dirty="0" smtClean="0"/>
              <a:t>sector.</a:t>
            </a:r>
          </a:p>
          <a:p>
            <a:pPr algn="just">
              <a:buFont typeface="Wingdings" panose="05000000000000000000" pitchFamily="2" charset="2"/>
              <a:buChar char="Ø"/>
            </a:pPr>
            <a:r>
              <a:rPr lang="en-US" sz="1800" dirty="0" smtClean="0"/>
              <a:t>WGVBS could contribute with a framework for SAIs to use in identifying the areas of significant risk that governments face in their programs and operations.</a:t>
            </a:r>
          </a:p>
          <a:p>
            <a:pPr lvl="1" algn="just">
              <a:buFont typeface="Wingdings" panose="05000000000000000000" pitchFamily="2" charset="2"/>
              <a:buChar char="Ø"/>
            </a:pPr>
            <a:r>
              <a:rPr lang="en-US" sz="1400" dirty="0"/>
              <a:t>cumulative results of work performed on audited entities to identify significant, recurring, and persistent problems within the federal government</a:t>
            </a:r>
          </a:p>
          <a:p>
            <a:pPr lvl="1" algn="just">
              <a:buFont typeface="Wingdings" panose="05000000000000000000" pitchFamily="2" charset="2"/>
              <a:buChar char="Ø"/>
            </a:pPr>
            <a:r>
              <a:rPr lang="en-US" sz="1400" dirty="0" smtClean="0"/>
              <a:t>SAIs </a:t>
            </a:r>
            <a:r>
              <a:rPr lang="en-US" sz="1400" dirty="0"/>
              <a:t>are in an ideal position to identify these high risk areas through their broad audit perspective and the analytical disciplines that they routinely apply across government</a:t>
            </a:r>
            <a:r>
              <a:rPr lang="en-US" sz="1400" dirty="0" smtClean="0"/>
              <a:t>.</a:t>
            </a:r>
          </a:p>
          <a:p>
            <a:pPr lvl="1" algn="just">
              <a:buFont typeface="Wingdings" panose="05000000000000000000" pitchFamily="2" charset="2"/>
              <a:buChar char="Ø"/>
            </a:pPr>
            <a:r>
              <a:rPr lang="en-US" sz="1400" dirty="0"/>
              <a:t>This work can result in focusing decision makers’ attention on critically important areas of government, enhancing the quality and depth of public debate, and encouraging follow up to ensure that the issues are resolved. </a:t>
            </a:r>
          </a:p>
        </p:txBody>
      </p:sp>
      <p:graphicFrame>
        <p:nvGraphicFramePr>
          <p:cNvPr id="22" name="Marcador de contenido 21"/>
          <p:cNvGraphicFramePr>
            <a:graphicFrameLocks noGrp="1"/>
          </p:cNvGraphicFramePr>
          <p:nvPr>
            <p:ph sz="half" idx="2"/>
            <p:extLst>
              <p:ext uri="{D42A27DB-BD31-4B8C-83A1-F6EECF244321}">
                <p14:modId xmlns:p14="http://schemas.microsoft.com/office/powerpoint/2010/main" val="1123008970"/>
              </p:ext>
            </p:extLst>
          </p:nvPr>
        </p:nvGraphicFramePr>
        <p:xfrm>
          <a:off x="6172200" y="2209800"/>
          <a:ext cx="5181600" cy="340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276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p:txBody>
          <a:bodyPr>
            <a:normAutofit/>
          </a:bodyPr>
          <a:lstStyle/>
          <a:p>
            <a:r>
              <a:rPr lang="en-US" sz="2400" b="1" dirty="0" smtClean="0">
                <a:solidFill>
                  <a:srgbClr val="C00000"/>
                </a:solidFill>
              </a:rPr>
              <a:t>(2) Risk Identification Process in the Public Sector</a:t>
            </a:r>
            <a:r>
              <a:rPr lang="en-US" sz="2400" b="1" dirty="0" smtClean="0">
                <a:solidFill>
                  <a:srgbClr val="C00000"/>
                </a:solidFill>
              </a:rPr>
              <a:t/>
            </a:r>
            <a:br>
              <a:rPr lang="en-US" sz="2400" b="1" dirty="0" smtClean="0">
                <a:solidFill>
                  <a:srgbClr val="C00000"/>
                </a:solidFill>
              </a:rPr>
            </a:br>
            <a:r>
              <a:rPr lang="en-US" sz="2000" dirty="0" smtClean="0"/>
              <a:t>Project led by US GAO and SAI Mexico</a:t>
            </a:r>
            <a:endParaRPr lang="en-US" sz="2000" dirty="0"/>
          </a:p>
        </p:txBody>
      </p:sp>
      <p:sp>
        <p:nvSpPr>
          <p:cNvPr id="21" name="Marcador de contenido 5"/>
          <p:cNvSpPr>
            <a:spLocks noGrp="1"/>
          </p:cNvSpPr>
          <p:nvPr>
            <p:ph sz="half" idx="1"/>
          </p:nvPr>
        </p:nvSpPr>
        <p:spPr/>
        <p:txBody>
          <a:bodyPr>
            <a:normAutofit fontScale="85000" lnSpcReduction="20000"/>
          </a:bodyPr>
          <a:lstStyle/>
          <a:p>
            <a:r>
              <a:rPr lang="en-US" altLang="en-US" sz="2400" dirty="0" smtClean="0"/>
              <a:t>Case studies demonstrate the potential </a:t>
            </a:r>
            <a:r>
              <a:rPr lang="en-US" altLang="en-US" sz="2400" dirty="0"/>
              <a:t>contribution that the systematic identification of high risk areas across government can make to </a:t>
            </a:r>
          </a:p>
          <a:p>
            <a:pPr lvl="1"/>
            <a:endParaRPr lang="en-US" altLang="en-US" sz="1900" dirty="0"/>
          </a:p>
          <a:p>
            <a:pPr lvl="1"/>
            <a:r>
              <a:rPr lang="en-US" altLang="en-US" dirty="0"/>
              <a:t>Increasing transparency and accountability</a:t>
            </a:r>
          </a:p>
          <a:p>
            <a:endParaRPr lang="en-US" altLang="en-US" sz="2400" dirty="0"/>
          </a:p>
          <a:p>
            <a:pPr lvl="1"/>
            <a:r>
              <a:rPr lang="en-US" altLang="en-US" dirty="0"/>
              <a:t>Improving the efficiency and effectiveness of government </a:t>
            </a:r>
          </a:p>
          <a:p>
            <a:pPr lvl="1"/>
            <a:endParaRPr lang="en-US" altLang="en-US" dirty="0"/>
          </a:p>
          <a:p>
            <a:pPr lvl="1"/>
            <a:r>
              <a:rPr lang="en-US" altLang="en-US" dirty="0"/>
              <a:t>Increasing public understanding of the value and benefits of SAIs.</a:t>
            </a:r>
          </a:p>
        </p:txBody>
      </p:sp>
      <p:pic>
        <p:nvPicPr>
          <p:cNvPr id="6" name="Marcador de contenido 5"/>
          <p:cNvPicPr>
            <a:picLocks noGrp="1" noChangeAspect="1"/>
          </p:cNvPicPr>
          <p:nvPr>
            <p:ph sz="half" idx="2"/>
          </p:nvPr>
        </p:nvPicPr>
        <p:blipFill>
          <a:blip r:embed="rId2"/>
          <a:stretch>
            <a:fillRect/>
          </a:stretch>
        </p:blipFill>
        <p:spPr>
          <a:xfrm>
            <a:off x="7936647" y="2115578"/>
            <a:ext cx="3003186" cy="3871345"/>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3"/>
          <a:stretch>
            <a:fillRect/>
          </a:stretch>
        </p:blipFill>
        <p:spPr>
          <a:xfrm>
            <a:off x="6558297" y="1989088"/>
            <a:ext cx="2756700" cy="2062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63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868455" y="1241425"/>
            <a:ext cx="10548097" cy="970523"/>
          </a:xfrm>
        </p:spPr>
        <p:txBody>
          <a:bodyPr>
            <a:normAutofit/>
          </a:bodyPr>
          <a:lstStyle/>
          <a:p>
            <a:r>
              <a:rPr lang="en-US" sz="2400" b="1" dirty="0" smtClean="0">
                <a:solidFill>
                  <a:srgbClr val="C00000"/>
                </a:solidFill>
              </a:rPr>
              <a:t>Consultation period within the WGVBS</a:t>
            </a:r>
            <a:endParaRPr lang="en-US" sz="2000" dirty="0"/>
          </a:p>
        </p:txBody>
      </p:sp>
      <p:graphicFrame>
        <p:nvGraphicFramePr>
          <p:cNvPr id="4" name="Diagrama 3"/>
          <p:cNvGraphicFramePr/>
          <p:nvPr>
            <p:extLst>
              <p:ext uri="{D42A27DB-BD31-4B8C-83A1-F6EECF244321}">
                <p14:modId xmlns:p14="http://schemas.microsoft.com/office/powerpoint/2010/main" val="959871479"/>
              </p:ext>
            </p:extLst>
          </p:nvPr>
        </p:nvGraphicFramePr>
        <p:xfrm>
          <a:off x="642251" y="2044932"/>
          <a:ext cx="2441772" cy="3383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684324689"/>
              </p:ext>
            </p:extLst>
          </p:nvPr>
        </p:nvGraphicFramePr>
        <p:xfrm>
          <a:off x="2926079" y="2044932"/>
          <a:ext cx="5852160" cy="38321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Imagen 4"/>
          <p:cNvPicPr>
            <a:picLocks noChangeAspect="1"/>
          </p:cNvPicPr>
          <p:nvPr/>
        </p:nvPicPr>
        <p:blipFill>
          <a:blip r:embed="rId12"/>
          <a:stretch>
            <a:fillRect/>
          </a:stretch>
        </p:blipFill>
        <p:spPr>
          <a:xfrm>
            <a:off x="8205286" y="2019991"/>
            <a:ext cx="2119121" cy="2287900"/>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13"/>
          <a:stretch>
            <a:fillRect/>
          </a:stretch>
        </p:blipFill>
        <p:spPr>
          <a:xfrm>
            <a:off x="8778239" y="3597726"/>
            <a:ext cx="3347856" cy="2218354"/>
          </a:xfrm>
          <a:prstGeom prst="rect">
            <a:avLst/>
          </a:prstGeom>
        </p:spPr>
      </p:pic>
    </p:spTree>
    <p:extLst>
      <p:ext uri="{BB962C8B-B14F-4D97-AF65-F5344CB8AC3E}">
        <p14:creationId xmlns:p14="http://schemas.microsoft.com/office/powerpoint/2010/main" val="122521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850</TotalTime>
  <Words>1540</Words>
  <Application>Microsoft Office PowerPoint</Application>
  <PresentationFormat>Panorámica</PresentationFormat>
  <Paragraphs>143</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Wingdings</vt:lpstr>
      <vt:lpstr>Tema de Office</vt:lpstr>
      <vt:lpstr>Presentación de PowerPoint</vt:lpstr>
      <vt:lpstr>Background Information</vt:lpstr>
      <vt:lpstr>Background Information</vt:lpstr>
      <vt:lpstr>Relevance of ISSAI 12</vt:lpstr>
      <vt:lpstr>(1) Risk Management Process in SAIs Initial conditions to carry out a risk assessment process</vt:lpstr>
      <vt:lpstr>(1) Risk Management Process in SAIs Project led by SAI of China and Mexico</vt:lpstr>
      <vt:lpstr>(2) Risk Identification Process in the Public Sector Introduction</vt:lpstr>
      <vt:lpstr>(2) Risk Identification Process in the Public Sector Project led by US GAO and SAI Mexico</vt:lpstr>
      <vt:lpstr>Consultation period within the WGVBS</vt:lpstr>
      <vt:lpstr>(1) Risk Management Process in SAIs Feedback</vt:lpstr>
      <vt:lpstr>(2) Risk Identification Process in the Public Sector Feedback</vt:lpstr>
      <vt:lpstr>INTOSAI Strategic Plan 2017-2022</vt:lpstr>
      <vt:lpstr>INTOSAI Strategic Plan 2017-2022</vt:lpstr>
      <vt:lpstr>Way forward</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Euridice Monreal Lara</dc:creator>
  <cp:lastModifiedBy>SAI Mexico</cp:lastModifiedBy>
  <cp:revision>52</cp:revision>
  <dcterms:created xsi:type="dcterms:W3CDTF">2017-08-10T23:20:10Z</dcterms:created>
  <dcterms:modified xsi:type="dcterms:W3CDTF">2017-09-06T16:43:11Z</dcterms:modified>
</cp:coreProperties>
</file>