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0" r:id="rId3"/>
    <p:sldId id="277" r:id="rId4"/>
    <p:sldId id="278" r:id="rId5"/>
    <p:sldId id="279" r:id="rId6"/>
    <p:sldId id="281" r:id="rId7"/>
    <p:sldId id="284" r:id="rId8"/>
    <p:sldId id="285" r:id="rId9"/>
    <p:sldId id="280" r:id="rId10"/>
    <p:sldId id="282" r:id="rId11"/>
    <p:sldId id="27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B300"/>
    <a:srgbClr val="98BD0E"/>
    <a:srgbClr val="FFFFFD"/>
    <a:srgbClr val="B0E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2" autoAdjust="0"/>
    <p:restoredTop sz="94660"/>
  </p:normalViewPr>
  <p:slideViewPr>
    <p:cSldViewPr snapToGrid="0">
      <p:cViewPr varScale="1">
        <p:scale>
          <a:sx n="71" d="100"/>
          <a:sy n="71" d="100"/>
        </p:scale>
        <p:origin x="50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C9BEBB-FAFF-406F-BB17-534FB4F91D9C}" type="doc">
      <dgm:prSet loTypeId="urn:microsoft.com/office/officeart/2008/layout/VerticalCurvedList" loCatId="list" qsTypeId="urn:microsoft.com/office/officeart/2005/8/quickstyle/3d1" qsCatId="3D" csTypeId="urn:microsoft.com/office/officeart/2005/8/colors/accent2_5" csCatId="accent2" phldr="1"/>
      <dgm:spPr/>
      <dgm:t>
        <a:bodyPr/>
        <a:lstStyle/>
        <a:p>
          <a:endParaRPr lang="es-MX"/>
        </a:p>
      </dgm:t>
    </dgm:pt>
    <dgm:pt modelId="{20CB0554-1684-4A45-9C08-31DA465A4D20}">
      <dgm:prSet phldrT="[Texto]"/>
      <dgm:spPr>
        <a:xfrm>
          <a:off x="388276" y="256446"/>
          <a:ext cx="7908825" cy="513221"/>
        </a:xfrm>
        <a:prstGeom prst="rect">
          <a:avLst/>
        </a:prstGeom>
        <a:gradFill rotWithShape="0">
          <a:gsLst>
            <a:gs pos="0">
              <a:srgbClr val="002F74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002F74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002F74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b="1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Relevance of risk assessment</a:t>
          </a:r>
          <a:endParaRPr lang="es-MX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8D069673-EA22-4766-B779-EB7E0CC703AA}" type="parTrans" cxnId="{4EA60D9F-B8C5-42A8-8CCC-6712017EDC8E}">
      <dgm:prSet/>
      <dgm:spPr/>
      <dgm:t>
        <a:bodyPr/>
        <a:lstStyle/>
        <a:p>
          <a:endParaRPr lang="es-MX"/>
        </a:p>
      </dgm:t>
    </dgm:pt>
    <dgm:pt modelId="{8D18ADA7-CF3F-47E7-9875-F08A9AECE9B2}" type="sibTrans" cxnId="{4EA60D9F-B8C5-42A8-8CCC-6712017EDC8E}">
      <dgm:prSet/>
      <dgm:spPr>
        <a:xfrm>
          <a:off x="-4640106" y="-711366"/>
          <a:ext cx="5527188" cy="5527188"/>
        </a:xfrm>
        <a:prstGeom prst="blockArc">
          <a:avLst>
            <a:gd name="adj1" fmla="val 18900000"/>
            <a:gd name="adj2" fmla="val 2700000"/>
            <a:gd name="adj3" fmla="val 391"/>
          </a:avLst>
        </a:prstGeom>
        <a:noFill/>
        <a:ln w="25400" cap="flat" cmpd="sng" algn="ctr">
          <a:solidFill>
            <a:srgbClr val="002F74">
              <a:tint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gm:spPr>
      <dgm:t>
        <a:bodyPr/>
        <a:lstStyle/>
        <a:p>
          <a:endParaRPr lang="es-MX"/>
        </a:p>
      </dgm:t>
    </dgm:pt>
    <dgm:pt modelId="{11DCED20-0A51-429E-A2F2-CA5699A7FA5F}">
      <dgm:prSet phldrT="[Texto]"/>
      <dgm:spPr>
        <a:xfrm>
          <a:off x="756035" y="2565202"/>
          <a:ext cx="7541066" cy="513221"/>
        </a:xfrm>
        <a:prstGeom prst="rect">
          <a:avLst/>
        </a:prstGeom>
        <a:gradFill rotWithShape="0">
          <a:gsLst>
            <a:gs pos="0">
              <a:srgbClr val="002F74">
                <a:alpha val="90000"/>
                <a:hueOff val="0"/>
                <a:satOff val="0"/>
                <a:lumOff val="0"/>
                <a:alphaOff val="-30000"/>
                <a:shade val="51000"/>
                <a:satMod val="130000"/>
              </a:srgbClr>
            </a:gs>
            <a:gs pos="80000">
              <a:srgbClr val="002F74">
                <a:alpha val="90000"/>
                <a:hueOff val="0"/>
                <a:satOff val="0"/>
                <a:lumOff val="0"/>
                <a:alphaOff val="-30000"/>
                <a:shade val="93000"/>
                <a:satMod val="130000"/>
              </a:srgbClr>
            </a:gs>
            <a:gs pos="100000">
              <a:srgbClr val="002F74">
                <a:alpha val="90000"/>
                <a:hueOff val="0"/>
                <a:satOff val="0"/>
                <a:lumOff val="0"/>
                <a:alphaOff val="-3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b="1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Next steps</a:t>
          </a:r>
          <a:endParaRPr lang="es-MX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99E5D1C4-2E10-4666-9599-8AD80B8C8758}" type="parTrans" cxnId="{936AE12B-0F3A-4261-8796-A20D27502C05}">
      <dgm:prSet/>
      <dgm:spPr/>
      <dgm:t>
        <a:bodyPr/>
        <a:lstStyle/>
        <a:p>
          <a:endParaRPr lang="es-MX"/>
        </a:p>
      </dgm:t>
    </dgm:pt>
    <dgm:pt modelId="{8A4523BD-5175-4C6E-8716-061685D4E71B}" type="sibTrans" cxnId="{936AE12B-0F3A-4261-8796-A20D27502C05}">
      <dgm:prSet/>
      <dgm:spPr/>
      <dgm:t>
        <a:bodyPr/>
        <a:lstStyle/>
        <a:p>
          <a:endParaRPr lang="es-MX"/>
        </a:p>
      </dgm:t>
    </dgm:pt>
    <dgm:pt modelId="{EAFC4D8D-9C78-4A47-AADE-5A600EFC19A4}">
      <dgm:prSet phldrT="[Texto]"/>
      <dgm:spPr>
        <a:xfrm>
          <a:off x="756035" y="1026031"/>
          <a:ext cx="7541066" cy="513221"/>
        </a:xfrm>
        <a:prstGeom prst="rect">
          <a:avLst/>
        </a:prstGeom>
        <a:gradFill rotWithShape="0">
          <a:gsLst>
            <a:gs pos="0">
              <a:srgbClr val="002F74">
                <a:alpha val="90000"/>
                <a:hueOff val="0"/>
                <a:satOff val="0"/>
                <a:lumOff val="0"/>
                <a:alphaOff val="-10000"/>
                <a:shade val="51000"/>
                <a:satMod val="130000"/>
              </a:srgbClr>
            </a:gs>
            <a:gs pos="80000">
              <a:srgbClr val="002F74">
                <a:alpha val="90000"/>
                <a:hueOff val="0"/>
                <a:satOff val="0"/>
                <a:lumOff val="0"/>
                <a:alphaOff val="-10000"/>
                <a:shade val="93000"/>
                <a:satMod val="130000"/>
              </a:srgbClr>
            </a:gs>
            <a:gs pos="100000">
              <a:srgbClr val="002F74">
                <a:alpha val="90000"/>
                <a:hueOff val="0"/>
                <a:satOff val="0"/>
                <a:lumOff val="0"/>
                <a:alphaOff val="-1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b="1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Papers fusion agreement</a:t>
          </a:r>
          <a:endParaRPr lang="es-MX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C8696CD3-72FB-42E1-9F0A-F02B8109811A}" type="parTrans" cxnId="{3D6CC657-7AA4-46A7-ADB7-F810396AEA59}">
      <dgm:prSet/>
      <dgm:spPr/>
      <dgm:t>
        <a:bodyPr/>
        <a:lstStyle/>
        <a:p>
          <a:endParaRPr lang="es-MX"/>
        </a:p>
      </dgm:t>
    </dgm:pt>
    <dgm:pt modelId="{E81CAE6F-B7EE-4EAE-A766-42CD40F0C0B4}" type="sibTrans" cxnId="{3D6CC657-7AA4-46A7-ADB7-F810396AEA59}">
      <dgm:prSet/>
      <dgm:spPr/>
      <dgm:t>
        <a:bodyPr/>
        <a:lstStyle/>
        <a:p>
          <a:endParaRPr lang="es-MX"/>
        </a:p>
      </dgm:t>
    </dgm:pt>
    <dgm:pt modelId="{BBE73D7C-17EC-41ED-8B13-A2689645CDCA}">
      <dgm:prSet phldrT="[Texto]"/>
      <dgm:spPr>
        <a:xfrm>
          <a:off x="868908" y="1795617"/>
          <a:ext cx="7428194" cy="513221"/>
        </a:xfrm>
        <a:prstGeom prst="rect">
          <a:avLst/>
        </a:prstGeom>
        <a:gradFill rotWithShape="0">
          <a:gsLst>
            <a:gs pos="0">
              <a:srgbClr val="002F74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rgbClr>
            </a:gs>
            <a:gs pos="80000">
              <a:srgbClr val="002F74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rgbClr>
            </a:gs>
            <a:gs pos="100000">
              <a:srgbClr val="002F74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b="1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Development </a:t>
          </a:r>
          <a:r>
            <a:rPr lang="en-US" b="1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and structure of </a:t>
          </a:r>
          <a:r>
            <a:rPr lang="en-US" b="1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the paper</a:t>
          </a:r>
          <a:endParaRPr lang="es-MX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4088244E-1211-4134-9EB1-3C4A90F70C4D}" type="parTrans" cxnId="{A348CF7C-8107-4107-9B48-9B02EDFFE23F}">
      <dgm:prSet/>
      <dgm:spPr/>
      <dgm:t>
        <a:bodyPr/>
        <a:lstStyle/>
        <a:p>
          <a:endParaRPr lang="es-MX"/>
        </a:p>
      </dgm:t>
    </dgm:pt>
    <dgm:pt modelId="{247E6EBC-F4CF-4AE0-AF5A-1500184ECCD1}" type="sibTrans" cxnId="{A348CF7C-8107-4107-9B48-9B02EDFFE23F}">
      <dgm:prSet/>
      <dgm:spPr/>
      <dgm:t>
        <a:bodyPr/>
        <a:lstStyle/>
        <a:p>
          <a:endParaRPr lang="es-MX"/>
        </a:p>
      </dgm:t>
    </dgm:pt>
    <dgm:pt modelId="{A1752F18-C123-4BB8-A77E-808B67167548}">
      <dgm:prSet phldrT="[Texto]"/>
      <dgm:spPr>
        <a:xfrm>
          <a:off x="388276" y="3334788"/>
          <a:ext cx="7908825" cy="513221"/>
        </a:xfrm>
        <a:prstGeom prst="rect">
          <a:avLst/>
        </a:prstGeom>
        <a:gradFill rotWithShape="0">
          <a:gsLst>
            <a:gs pos="0">
              <a:srgbClr val="002F74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rgbClr>
            </a:gs>
            <a:gs pos="80000">
              <a:srgbClr val="002F74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rgbClr>
            </a:gs>
            <a:gs pos="100000">
              <a:srgbClr val="002F74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b="1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Questions</a:t>
          </a:r>
          <a:endParaRPr lang="es-MX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E8EF8639-3436-4B2B-A3D3-4C6FDAB8A430}" type="parTrans" cxnId="{4C7C9AD3-7F59-4D2F-9DBE-BD6D3CD2B167}">
      <dgm:prSet/>
      <dgm:spPr/>
      <dgm:t>
        <a:bodyPr/>
        <a:lstStyle/>
        <a:p>
          <a:endParaRPr lang="es-MX"/>
        </a:p>
      </dgm:t>
    </dgm:pt>
    <dgm:pt modelId="{DBAC927F-224E-496E-A54C-CA056F9C536B}" type="sibTrans" cxnId="{4C7C9AD3-7F59-4D2F-9DBE-BD6D3CD2B167}">
      <dgm:prSet/>
      <dgm:spPr/>
      <dgm:t>
        <a:bodyPr/>
        <a:lstStyle/>
        <a:p>
          <a:endParaRPr lang="es-MX"/>
        </a:p>
      </dgm:t>
    </dgm:pt>
    <dgm:pt modelId="{F6E98F28-9EC2-4F1B-84BA-16FDCD22684C}" type="pres">
      <dgm:prSet presAssocID="{EEC9BEBB-FAFF-406F-BB17-534FB4F91D9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MX"/>
        </a:p>
      </dgm:t>
    </dgm:pt>
    <dgm:pt modelId="{A866964F-E1E9-43FB-9798-4A897111F355}" type="pres">
      <dgm:prSet presAssocID="{EEC9BEBB-FAFF-406F-BB17-534FB4F91D9C}" presName="Name1" presStyleCnt="0"/>
      <dgm:spPr/>
    </dgm:pt>
    <dgm:pt modelId="{FA7CDBEA-08D4-4706-A825-83A7FBD917E1}" type="pres">
      <dgm:prSet presAssocID="{EEC9BEBB-FAFF-406F-BB17-534FB4F91D9C}" presName="cycle" presStyleCnt="0"/>
      <dgm:spPr/>
    </dgm:pt>
    <dgm:pt modelId="{A82D112B-E8CF-4DBA-8127-9BDA5CE233C9}" type="pres">
      <dgm:prSet presAssocID="{EEC9BEBB-FAFF-406F-BB17-534FB4F91D9C}" presName="srcNode" presStyleLbl="node1" presStyleIdx="0" presStyleCnt="5"/>
      <dgm:spPr/>
    </dgm:pt>
    <dgm:pt modelId="{3D33F4A6-80B1-4CF7-8BE0-85D5EED3CE47}" type="pres">
      <dgm:prSet presAssocID="{EEC9BEBB-FAFF-406F-BB17-534FB4F91D9C}" presName="conn" presStyleLbl="parChTrans1D2" presStyleIdx="0" presStyleCnt="1"/>
      <dgm:spPr/>
      <dgm:t>
        <a:bodyPr/>
        <a:lstStyle/>
        <a:p>
          <a:endParaRPr lang="es-MX"/>
        </a:p>
      </dgm:t>
    </dgm:pt>
    <dgm:pt modelId="{A9507B0F-CD77-4A18-BCCF-3C74C08D7E0B}" type="pres">
      <dgm:prSet presAssocID="{EEC9BEBB-FAFF-406F-BB17-534FB4F91D9C}" presName="extraNode" presStyleLbl="node1" presStyleIdx="0" presStyleCnt="5"/>
      <dgm:spPr/>
    </dgm:pt>
    <dgm:pt modelId="{FD00348F-9CC2-4A0F-A97C-B4CEEB611333}" type="pres">
      <dgm:prSet presAssocID="{EEC9BEBB-FAFF-406F-BB17-534FB4F91D9C}" presName="dstNode" presStyleLbl="node1" presStyleIdx="0" presStyleCnt="5"/>
      <dgm:spPr/>
    </dgm:pt>
    <dgm:pt modelId="{B57CF624-C329-495B-8EBA-645CD73486C5}" type="pres">
      <dgm:prSet presAssocID="{20CB0554-1684-4A45-9C08-31DA465A4D20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22EA444-05A1-478E-B14C-1493F532A525}" type="pres">
      <dgm:prSet presAssocID="{20CB0554-1684-4A45-9C08-31DA465A4D20}" presName="accent_1" presStyleCnt="0"/>
      <dgm:spPr/>
    </dgm:pt>
    <dgm:pt modelId="{4714B835-A3BD-4C24-BF31-B2442EA3679E}" type="pres">
      <dgm:prSet presAssocID="{20CB0554-1684-4A45-9C08-31DA465A4D20}" presName="accentRepeatNode" presStyleLbl="solidFgAcc1" presStyleIdx="0" presStyleCnt="5"/>
      <dgm:spPr>
        <a:xfrm>
          <a:off x="67513" y="192293"/>
          <a:ext cx="641526" cy="641526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002F74"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endParaRPr lang="es-MX"/>
        </a:p>
      </dgm:t>
    </dgm:pt>
    <dgm:pt modelId="{4330ABA6-2F38-41F5-AF8B-5D0A516E1C16}" type="pres">
      <dgm:prSet presAssocID="{EAFC4D8D-9C78-4A47-AADE-5A600EFC19A4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E8D77E7-5DFB-425A-BC2B-25542DC5D2CB}" type="pres">
      <dgm:prSet presAssocID="{EAFC4D8D-9C78-4A47-AADE-5A600EFC19A4}" presName="accent_2" presStyleCnt="0"/>
      <dgm:spPr/>
    </dgm:pt>
    <dgm:pt modelId="{51EDECC2-9982-4A01-AFDC-954696C329C6}" type="pres">
      <dgm:prSet presAssocID="{EAFC4D8D-9C78-4A47-AADE-5A600EFC19A4}" presName="accentRepeatNode" presStyleLbl="solidFgAcc1" presStyleIdx="1" presStyleCnt="5"/>
      <dgm:spPr>
        <a:xfrm>
          <a:off x="435272" y="961879"/>
          <a:ext cx="641526" cy="641526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002F74">
              <a:alpha val="90000"/>
              <a:hueOff val="0"/>
              <a:satOff val="0"/>
              <a:lumOff val="0"/>
              <a:alphaOff val="-10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endParaRPr lang="es-MX"/>
        </a:p>
      </dgm:t>
    </dgm:pt>
    <dgm:pt modelId="{B96612C8-CE7F-4C2A-9582-D626BA471E4C}" type="pres">
      <dgm:prSet presAssocID="{BBE73D7C-17EC-41ED-8B13-A2689645CDCA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7919F61-A4CA-4734-A26A-9714E38A8629}" type="pres">
      <dgm:prSet presAssocID="{BBE73D7C-17EC-41ED-8B13-A2689645CDCA}" presName="accent_3" presStyleCnt="0"/>
      <dgm:spPr/>
    </dgm:pt>
    <dgm:pt modelId="{3B65CA03-EAAD-416B-B5B7-3F6C2DE3BDB3}" type="pres">
      <dgm:prSet presAssocID="{BBE73D7C-17EC-41ED-8B13-A2689645CDCA}" presName="accentRepeatNode" presStyleLbl="solidFgAcc1" presStyleIdx="2" presStyleCnt="5"/>
      <dgm:spPr>
        <a:xfrm>
          <a:off x="548145" y="1731464"/>
          <a:ext cx="641526" cy="641526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002F74">
              <a:alpha val="90000"/>
              <a:hueOff val="0"/>
              <a:satOff val="0"/>
              <a:lumOff val="0"/>
              <a:alphaOff val="-20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endParaRPr lang="es-MX"/>
        </a:p>
      </dgm:t>
    </dgm:pt>
    <dgm:pt modelId="{957B3ECF-4CF4-4CAE-8998-5884EFB233A9}" type="pres">
      <dgm:prSet presAssocID="{11DCED20-0A51-429E-A2F2-CA5699A7FA5F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7D2CA1B-3B66-40FC-8112-5F07A40FB78D}" type="pres">
      <dgm:prSet presAssocID="{11DCED20-0A51-429E-A2F2-CA5699A7FA5F}" presName="accent_4" presStyleCnt="0"/>
      <dgm:spPr/>
    </dgm:pt>
    <dgm:pt modelId="{D36E3F0A-F218-4F22-B7EF-B6A094F43065}" type="pres">
      <dgm:prSet presAssocID="{11DCED20-0A51-429E-A2F2-CA5699A7FA5F}" presName="accentRepeatNode" presStyleLbl="solidFgAcc1" presStyleIdx="3" presStyleCnt="5"/>
      <dgm:spPr>
        <a:xfrm>
          <a:off x="435272" y="2501050"/>
          <a:ext cx="641526" cy="641526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002F74">
              <a:alpha val="90000"/>
              <a:hueOff val="0"/>
              <a:satOff val="0"/>
              <a:lumOff val="0"/>
              <a:alphaOff val="-30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endParaRPr lang="es-MX"/>
        </a:p>
      </dgm:t>
    </dgm:pt>
    <dgm:pt modelId="{6448DC33-9643-4388-9642-ED97D0D17DD9}" type="pres">
      <dgm:prSet presAssocID="{A1752F18-C123-4BB8-A77E-808B67167548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B8A0DDB-3467-47A2-AF46-6A542F3BB5FA}" type="pres">
      <dgm:prSet presAssocID="{A1752F18-C123-4BB8-A77E-808B67167548}" presName="accent_5" presStyleCnt="0"/>
      <dgm:spPr/>
    </dgm:pt>
    <dgm:pt modelId="{FFC6A474-4253-4963-A89F-66C111281F47}" type="pres">
      <dgm:prSet presAssocID="{A1752F18-C123-4BB8-A77E-808B67167548}" presName="accentRepeatNode" presStyleLbl="solidFgAcc1" presStyleIdx="4" presStyleCnt="5"/>
      <dgm:spPr>
        <a:xfrm>
          <a:off x="67513" y="3270635"/>
          <a:ext cx="641526" cy="641526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002F74">
              <a:alpha val="90000"/>
              <a:hueOff val="0"/>
              <a:satOff val="0"/>
              <a:lumOff val="0"/>
              <a:alphaOff val="-40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endParaRPr lang="es-MX"/>
        </a:p>
      </dgm:t>
    </dgm:pt>
  </dgm:ptLst>
  <dgm:cxnLst>
    <dgm:cxn modelId="{34DC1F7A-BB9C-4349-8BD7-27635F20AD5F}" type="presOf" srcId="{BBE73D7C-17EC-41ED-8B13-A2689645CDCA}" destId="{B96612C8-CE7F-4C2A-9582-D626BA471E4C}" srcOrd="0" destOrd="0" presId="urn:microsoft.com/office/officeart/2008/layout/VerticalCurvedList"/>
    <dgm:cxn modelId="{3D6CC657-7AA4-46A7-ADB7-F810396AEA59}" srcId="{EEC9BEBB-FAFF-406F-BB17-534FB4F91D9C}" destId="{EAFC4D8D-9C78-4A47-AADE-5A600EFC19A4}" srcOrd="1" destOrd="0" parTransId="{C8696CD3-72FB-42E1-9F0A-F02B8109811A}" sibTransId="{E81CAE6F-B7EE-4EAE-A766-42CD40F0C0B4}"/>
    <dgm:cxn modelId="{B41B097A-748D-4735-BC1F-85A86C54C260}" type="presOf" srcId="{EEC9BEBB-FAFF-406F-BB17-534FB4F91D9C}" destId="{F6E98F28-9EC2-4F1B-84BA-16FDCD22684C}" srcOrd="0" destOrd="0" presId="urn:microsoft.com/office/officeart/2008/layout/VerticalCurvedList"/>
    <dgm:cxn modelId="{A348CF7C-8107-4107-9B48-9B02EDFFE23F}" srcId="{EEC9BEBB-FAFF-406F-BB17-534FB4F91D9C}" destId="{BBE73D7C-17EC-41ED-8B13-A2689645CDCA}" srcOrd="2" destOrd="0" parTransId="{4088244E-1211-4134-9EB1-3C4A90F70C4D}" sibTransId="{247E6EBC-F4CF-4AE0-AF5A-1500184ECCD1}"/>
    <dgm:cxn modelId="{5F0BEA6A-E293-4565-BF6D-E3876B95F078}" type="presOf" srcId="{11DCED20-0A51-429E-A2F2-CA5699A7FA5F}" destId="{957B3ECF-4CF4-4CAE-8998-5884EFB233A9}" srcOrd="0" destOrd="0" presId="urn:microsoft.com/office/officeart/2008/layout/VerticalCurvedList"/>
    <dgm:cxn modelId="{9C91A5F0-665B-465B-9DC5-9A8B2A45F9F0}" type="presOf" srcId="{EAFC4D8D-9C78-4A47-AADE-5A600EFC19A4}" destId="{4330ABA6-2F38-41F5-AF8B-5D0A516E1C16}" srcOrd="0" destOrd="0" presId="urn:microsoft.com/office/officeart/2008/layout/VerticalCurvedList"/>
    <dgm:cxn modelId="{E01E5EC7-E8B7-41D2-B9CD-BAA27B2346B4}" type="presOf" srcId="{8D18ADA7-CF3F-47E7-9875-F08A9AECE9B2}" destId="{3D33F4A6-80B1-4CF7-8BE0-85D5EED3CE47}" srcOrd="0" destOrd="0" presId="urn:microsoft.com/office/officeart/2008/layout/VerticalCurvedList"/>
    <dgm:cxn modelId="{4EA60D9F-B8C5-42A8-8CCC-6712017EDC8E}" srcId="{EEC9BEBB-FAFF-406F-BB17-534FB4F91D9C}" destId="{20CB0554-1684-4A45-9C08-31DA465A4D20}" srcOrd="0" destOrd="0" parTransId="{8D069673-EA22-4766-B779-EB7E0CC703AA}" sibTransId="{8D18ADA7-CF3F-47E7-9875-F08A9AECE9B2}"/>
    <dgm:cxn modelId="{930642F5-948D-434B-8D55-F74BCF346D3F}" type="presOf" srcId="{A1752F18-C123-4BB8-A77E-808B67167548}" destId="{6448DC33-9643-4388-9642-ED97D0D17DD9}" srcOrd="0" destOrd="0" presId="urn:microsoft.com/office/officeart/2008/layout/VerticalCurvedList"/>
    <dgm:cxn modelId="{936AE12B-0F3A-4261-8796-A20D27502C05}" srcId="{EEC9BEBB-FAFF-406F-BB17-534FB4F91D9C}" destId="{11DCED20-0A51-429E-A2F2-CA5699A7FA5F}" srcOrd="3" destOrd="0" parTransId="{99E5D1C4-2E10-4666-9599-8AD80B8C8758}" sibTransId="{8A4523BD-5175-4C6E-8716-061685D4E71B}"/>
    <dgm:cxn modelId="{4C7C9AD3-7F59-4D2F-9DBE-BD6D3CD2B167}" srcId="{EEC9BEBB-FAFF-406F-BB17-534FB4F91D9C}" destId="{A1752F18-C123-4BB8-A77E-808B67167548}" srcOrd="4" destOrd="0" parTransId="{E8EF8639-3436-4B2B-A3D3-4C6FDAB8A430}" sibTransId="{DBAC927F-224E-496E-A54C-CA056F9C536B}"/>
    <dgm:cxn modelId="{702CCA1E-1AC0-4F39-A57D-33645341BD49}" type="presOf" srcId="{20CB0554-1684-4A45-9C08-31DA465A4D20}" destId="{B57CF624-C329-495B-8EBA-645CD73486C5}" srcOrd="0" destOrd="0" presId="urn:microsoft.com/office/officeart/2008/layout/VerticalCurvedList"/>
    <dgm:cxn modelId="{996EDD0C-470D-4243-9623-B154540F25A0}" type="presParOf" srcId="{F6E98F28-9EC2-4F1B-84BA-16FDCD22684C}" destId="{A866964F-E1E9-43FB-9798-4A897111F355}" srcOrd="0" destOrd="0" presId="urn:microsoft.com/office/officeart/2008/layout/VerticalCurvedList"/>
    <dgm:cxn modelId="{9057F062-32F4-4DD4-9F14-CFF999B84698}" type="presParOf" srcId="{A866964F-E1E9-43FB-9798-4A897111F355}" destId="{FA7CDBEA-08D4-4706-A825-83A7FBD917E1}" srcOrd="0" destOrd="0" presId="urn:microsoft.com/office/officeart/2008/layout/VerticalCurvedList"/>
    <dgm:cxn modelId="{7558D5F1-688A-4D20-AF8B-45925591BA70}" type="presParOf" srcId="{FA7CDBEA-08D4-4706-A825-83A7FBD917E1}" destId="{A82D112B-E8CF-4DBA-8127-9BDA5CE233C9}" srcOrd="0" destOrd="0" presId="urn:microsoft.com/office/officeart/2008/layout/VerticalCurvedList"/>
    <dgm:cxn modelId="{E06A808D-0363-4174-9485-4B5266B917AC}" type="presParOf" srcId="{FA7CDBEA-08D4-4706-A825-83A7FBD917E1}" destId="{3D33F4A6-80B1-4CF7-8BE0-85D5EED3CE47}" srcOrd="1" destOrd="0" presId="urn:microsoft.com/office/officeart/2008/layout/VerticalCurvedList"/>
    <dgm:cxn modelId="{AD00F742-443A-45DD-9529-F1E70D890928}" type="presParOf" srcId="{FA7CDBEA-08D4-4706-A825-83A7FBD917E1}" destId="{A9507B0F-CD77-4A18-BCCF-3C74C08D7E0B}" srcOrd="2" destOrd="0" presId="urn:microsoft.com/office/officeart/2008/layout/VerticalCurvedList"/>
    <dgm:cxn modelId="{F84DC5C2-D607-497C-B059-446EACCE3FC1}" type="presParOf" srcId="{FA7CDBEA-08D4-4706-A825-83A7FBD917E1}" destId="{FD00348F-9CC2-4A0F-A97C-B4CEEB611333}" srcOrd="3" destOrd="0" presId="urn:microsoft.com/office/officeart/2008/layout/VerticalCurvedList"/>
    <dgm:cxn modelId="{9856CBA0-8F56-499D-A5D0-93909E8D4221}" type="presParOf" srcId="{A866964F-E1E9-43FB-9798-4A897111F355}" destId="{B57CF624-C329-495B-8EBA-645CD73486C5}" srcOrd="1" destOrd="0" presId="urn:microsoft.com/office/officeart/2008/layout/VerticalCurvedList"/>
    <dgm:cxn modelId="{9C363562-0E30-4BA9-85CB-155522D4C014}" type="presParOf" srcId="{A866964F-E1E9-43FB-9798-4A897111F355}" destId="{D22EA444-05A1-478E-B14C-1493F532A525}" srcOrd="2" destOrd="0" presId="urn:microsoft.com/office/officeart/2008/layout/VerticalCurvedList"/>
    <dgm:cxn modelId="{DCC6233F-BAAE-4AAE-92B0-62774F78A551}" type="presParOf" srcId="{D22EA444-05A1-478E-B14C-1493F532A525}" destId="{4714B835-A3BD-4C24-BF31-B2442EA3679E}" srcOrd="0" destOrd="0" presId="urn:microsoft.com/office/officeart/2008/layout/VerticalCurvedList"/>
    <dgm:cxn modelId="{E62275C6-6AA1-40B9-9E83-6480DB064AC0}" type="presParOf" srcId="{A866964F-E1E9-43FB-9798-4A897111F355}" destId="{4330ABA6-2F38-41F5-AF8B-5D0A516E1C16}" srcOrd="3" destOrd="0" presId="urn:microsoft.com/office/officeart/2008/layout/VerticalCurvedList"/>
    <dgm:cxn modelId="{36930BBF-5F1B-44B4-B3C3-C8C5208983F3}" type="presParOf" srcId="{A866964F-E1E9-43FB-9798-4A897111F355}" destId="{CE8D77E7-5DFB-425A-BC2B-25542DC5D2CB}" srcOrd="4" destOrd="0" presId="urn:microsoft.com/office/officeart/2008/layout/VerticalCurvedList"/>
    <dgm:cxn modelId="{02D7482A-3FAC-4DB5-9134-2D497E0883ED}" type="presParOf" srcId="{CE8D77E7-5DFB-425A-BC2B-25542DC5D2CB}" destId="{51EDECC2-9982-4A01-AFDC-954696C329C6}" srcOrd="0" destOrd="0" presId="urn:microsoft.com/office/officeart/2008/layout/VerticalCurvedList"/>
    <dgm:cxn modelId="{F21D5108-7193-4453-82FA-208FB620D0B8}" type="presParOf" srcId="{A866964F-E1E9-43FB-9798-4A897111F355}" destId="{B96612C8-CE7F-4C2A-9582-D626BA471E4C}" srcOrd="5" destOrd="0" presId="urn:microsoft.com/office/officeart/2008/layout/VerticalCurvedList"/>
    <dgm:cxn modelId="{9B8D4C10-2609-4E75-B732-57E8372BB547}" type="presParOf" srcId="{A866964F-E1E9-43FB-9798-4A897111F355}" destId="{C7919F61-A4CA-4734-A26A-9714E38A8629}" srcOrd="6" destOrd="0" presId="urn:microsoft.com/office/officeart/2008/layout/VerticalCurvedList"/>
    <dgm:cxn modelId="{3877074B-7614-4C58-8C18-CBFC6E64D977}" type="presParOf" srcId="{C7919F61-A4CA-4734-A26A-9714E38A8629}" destId="{3B65CA03-EAAD-416B-B5B7-3F6C2DE3BDB3}" srcOrd="0" destOrd="0" presId="urn:microsoft.com/office/officeart/2008/layout/VerticalCurvedList"/>
    <dgm:cxn modelId="{69DA9B15-DCCC-4052-94F1-D95B5E6800C6}" type="presParOf" srcId="{A866964F-E1E9-43FB-9798-4A897111F355}" destId="{957B3ECF-4CF4-4CAE-8998-5884EFB233A9}" srcOrd="7" destOrd="0" presId="urn:microsoft.com/office/officeart/2008/layout/VerticalCurvedList"/>
    <dgm:cxn modelId="{AD8DF43C-216A-4446-BE07-E3B3D913ED15}" type="presParOf" srcId="{A866964F-E1E9-43FB-9798-4A897111F355}" destId="{B7D2CA1B-3B66-40FC-8112-5F07A40FB78D}" srcOrd="8" destOrd="0" presId="urn:microsoft.com/office/officeart/2008/layout/VerticalCurvedList"/>
    <dgm:cxn modelId="{E01FCAB4-2894-46EE-AB05-8E931C443B4F}" type="presParOf" srcId="{B7D2CA1B-3B66-40FC-8112-5F07A40FB78D}" destId="{D36E3F0A-F218-4F22-B7EF-B6A094F43065}" srcOrd="0" destOrd="0" presId="urn:microsoft.com/office/officeart/2008/layout/VerticalCurvedList"/>
    <dgm:cxn modelId="{BF3BBA5E-501E-401C-9247-404F54CA89C1}" type="presParOf" srcId="{A866964F-E1E9-43FB-9798-4A897111F355}" destId="{6448DC33-9643-4388-9642-ED97D0D17DD9}" srcOrd="9" destOrd="0" presId="urn:microsoft.com/office/officeart/2008/layout/VerticalCurvedList"/>
    <dgm:cxn modelId="{A5B3D497-EAF2-4E44-8131-7419A4036F3E}" type="presParOf" srcId="{A866964F-E1E9-43FB-9798-4A897111F355}" destId="{6B8A0DDB-3467-47A2-AF46-6A542F3BB5FA}" srcOrd="10" destOrd="0" presId="urn:microsoft.com/office/officeart/2008/layout/VerticalCurvedList"/>
    <dgm:cxn modelId="{2E35DE44-78CA-4D67-8E21-67660361A9F9}" type="presParOf" srcId="{6B8A0DDB-3467-47A2-AF46-6A542F3BB5FA}" destId="{FFC6A474-4253-4963-A89F-66C111281F4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84385ED-7DD9-4079-A85C-1F7231E2379A}" type="doc">
      <dgm:prSet loTypeId="urn:microsoft.com/office/officeart/2005/8/layout/StepDownProcess" loCatId="process" qsTypeId="urn:microsoft.com/office/officeart/2005/8/quickstyle/simple4" qsCatId="simple" csTypeId="urn:microsoft.com/office/officeart/2005/8/colors/accent1_5" csCatId="accent1" phldr="1"/>
      <dgm:spPr/>
      <dgm:t>
        <a:bodyPr/>
        <a:lstStyle/>
        <a:p>
          <a:endParaRPr lang="es-MX"/>
        </a:p>
      </dgm:t>
    </dgm:pt>
    <dgm:pt modelId="{55DE7E7B-636C-426C-924D-1A68FD6AE249}">
      <dgm:prSet phldrT="[Texto]"/>
      <dgm:spPr>
        <a:xfrm>
          <a:off x="220258" y="25578"/>
          <a:ext cx="3515027" cy="1359347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00204E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00204E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00204E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Document to be updated</a:t>
          </a:r>
          <a:endParaRPr lang="en-US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E3E7EBE1-69EE-4BD8-BCBF-CB08799F5ECE}" type="parTrans" cxnId="{CC80AF83-5BEF-439E-AA95-A1CFEAA00045}">
      <dgm:prSet/>
      <dgm:spPr/>
      <dgm:t>
        <a:bodyPr/>
        <a:lstStyle/>
        <a:p>
          <a:endParaRPr lang="en-US" noProof="0" dirty="0"/>
        </a:p>
      </dgm:t>
    </dgm:pt>
    <dgm:pt modelId="{A77F7A82-DBF9-4C69-B5E1-4A837CB6961A}" type="sibTrans" cxnId="{CC80AF83-5BEF-439E-AA95-A1CFEAA00045}">
      <dgm:prSet/>
      <dgm:spPr/>
      <dgm:t>
        <a:bodyPr/>
        <a:lstStyle/>
        <a:p>
          <a:endParaRPr lang="en-US" noProof="0" dirty="0"/>
        </a:p>
      </dgm:t>
    </dgm:pt>
    <dgm:pt modelId="{8CC4883F-DA40-4B26-9CC7-29D1C6512A14}">
      <dgm:prSet phldrT="[Texto]"/>
      <dgm:spPr>
        <a:xfrm>
          <a:off x="2207918" y="1552574"/>
          <a:ext cx="3571132" cy="1359347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00204E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rgbClr>
            </a:gs>
            <a:gs pos="80000">
              <a:srgbClr val="00204E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rgbClr>
            </a:gs>
            <a:gs pos="100000">
              <a:srgbClr val="00204E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Round for comments among </a:t>
          </a:r>
          <a:r>
            <a:rPr lang="en-US" noProof="0" dirty="0" smtClean="0">
              <a:solidFill>
                <a:srgbClr val="FFC000"/>
              </a:solidFill>
              <a:latin typeface="Arial"/>
              <a:ea typeface="+mn-ea"/>
              <a:cs typeface="+mn-cs"/>
            </a:rPr>
            <a:t>INTOSAI</a:t>
          </a:r>
          <a:r>
            <a:rPr lang="en-US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 and </a:t>
          </a:r>
          <a:r>
            <a:rPr lang="en-US" noProof="0" dirty="0" smtClean="0">
              <a:solidFill>
                <a:srgbClr val="FFC000"/>
              </a:solidFill>
              <a:latin typeface="Arial"/>
              <a:ea typeface="+mn-ea"/>
              <a:cs typeface="+mn-cs"/>
            </a:rPr>
            <a:t>stakeholders</a:t>
          </a:r>
          <a:endParaRPr lang="en-US" noProof="0" dirty="0">
            <a:solidFill>
              <a:srgbClr val="FFC000"/>
            </a:solidFill>
            <a:latin typeface="Arial"/>
            <a:ea typeface="+mn-ea"/>
            <a:cs typeface="+mn-cs"/>
          </a:endParaRPr>
        </a:p>
      </dgm:t>
    </dgm:pt>
    <dgm:pt modelId="{018B3B6B-6F16-48DB-AB63-A5587F748FDC}" type="parTrans" cxnId="{C716D2D3-25B5-41C2-9D97-A9E5F203C774}">
      <dgm:prSet/>
      <dgm:spPr/>
      <dgm:t>
        <a:bodyPr/>
        <a:lstStyle/>
        <a:p>
          <a:endParaRPr lang="en-US" noProof="0" dirty="0"/>
        </a:p>
      </dgm:t>
    </dgm:pt>
    <dgm:pt modelId="{E0F05350-758E-4166-8D9A-6E1CF1F3248F}" type="sibTrans" cxnId="{C716D2D3-25B5-41C2-9D97-A9E5F203C774}">
      <dgm:prSet/>
      <dgm:spPr/>
      <dgm:t>
        <a:bodyPr/>
        <a:lstStyle/>
        <a:p>
          <a:endParaRPr lang="en-US" noProof="0" dirty="0"/>
        </a:p>
      </dgm:t>
    </dgm:pt>
    <dgm:pt modelId="{BA52A173-D9C6-4DC1-9484-BF003F29C539}">
      <dgm:prSet phldrT="[Texto]"/>
      <dgm:spPr>
        <a:xfrm>
          <a:off x="4195577" y="3079570"/>
          <a:ext cx="3433035" cy="1359347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00204E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rgbClr>
            </a:gs>
            <a:gs pos="80000">
              <a:srgbClr val="00204E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rgbClr>
            </a:gs>
            <a:gs pos="100000">
              <a:srgbClr val="00204E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Document to be presented at the </a:t>
          </a:r>
          <a:r>
            <a:rPr lang="en-US" noProof="0" dirty="0" smtClean="0">
              <a:solidFill>
                <a:srgbClr val="FFC000"/>
              </a:solidFill>
              <a:latin typeface="Arial"/>
              <a:ea typeface="+mn-ea"/>
              <a:cs typeface="+mn-cs"/>
            </a:rPr>
            <a:t>2019 INCOSAI</a:t>
          </a:r>
          <a:endParaRPr lang="en-US" noProof="0" dirty="0">
            <a:solidFill>
              <a:srgbClr val="FFC000"/>
            </a:solidFill>
            <a:latin typeface="Arial"/>
            <a:ea typeface="+mn-ea"/>
            <a:cs typeface="+mn-cs"/>
          </a:endParaRPr>
        </a:p>
      </dgm:t>
    </dgm:pt>
    <dgm:pt modelId="{4336A193-9ED2-47C0-BE6C-143B7A8EDE7C}" type="parTrans" cxnId="{B2B6852C-BD15-4E48-9B05-7E8E3C1F170D}">
      <dgm:prSet/>
      <dgm:spPr/>
      <dgm:t>
        <a:bodyPr/>
        <a:lstStyle/>
        <a:p>
          <a:endParaRPr lang="en-US" noProof="0" dirty="0"/>
        </a:p>
      </dgm:t>
    </dgm:pt>
    <dgm:pt modelId="{CE4B4FF5-9E29-4322-93BE-48ADC6DF18EF}" type="sibTrans" cxnId="{B2B6852C-BD15-4E48-9B05-7E8E3C1F170D}">
      <dgm:prSet/>
      <dgm:spPr/>
      <dgm:t>
        <a:bodyPr/>
        <a:lstStyle/>
        <a:p>
          <a:endParaRPr lang="en-US" noProof="0" dirty="0"/>
        </a:p>
      </dgm:t>
    </dgm:pt>
    <dgm:pt modelId="{13D5D691-3A63-4EB5-B1F5-3B73ADEEB944}" type="pres">
      <dgm:prSet presAssocID="{E84385ED-7DD9-4079-A85C-1F7231E2379A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F5A914AC-BFDA-4B52-9BEE-5EFFB60B4F74}" type="pres">
      <dgm:prSet presAssocID="{55DE7E7B-636C-426C-924D-1A68FD6AE249}" presName="composite" presStyleCnt="0"/>
      <dgm:spPr/>
    </dgm:pt>
    <dgm:pt modelId="{722BA0F3-D5CC-45A5-8856-88927961D587}" type="pres">
      <dgm:prSet presAssocID="{55DE7E7B-636C-426C-924D-1A68FD6AE249}" presName="bentUpArrow1" presStyleLbl="alignImgPlace1" presStyleIdx="0" presStyleCnt="2" custLinFactNeighborX="-26924" custLinFactNeighborY="-7275"/>
      <dgm:spPr>
        <a:xfrm rot="5400000">
          <a:off x="958796" y="1220462"/>
          <a:ext cx="1153618" cy="131335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00204E">
            <a:tint val="5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endParaRPr lang="es-MX"/>
        </a:p>
      </dgm:t>
    </dgm:pt>
    <dgm:pt modelId="{8F495D79-EC8D-4816-8211-A0A137FF6F8F}" type="pres">
      <dgm:prSet presAssocID="{55DE7E7B-636C-426C-924D-1A68FD6AE249}" presName="ParentText" presStyleLbl="node1" presStyleIdx="0" presStyleCnt="3" custScaleX="18099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CD76FBD-38DC-4DB2-AB64-1135DD1B3BA9}" type="pres">
      <dgm:prSet presAssocID="{55DE7E7B-636C-426C-924D-1A68FD6AE249}" presName="ChildText" presStyleLbl="revTx" presStyleIdx="0" presStyleCnt="2">
        <dgm:presLayoutVars>
          <dgm:chMax val="0"/>
          <dgm:chPref val="0"/>
          <dgm:bulletEnabled val="1"/>
        </dgm:presLayoutVars>
      </dgm:prSet>
      <dgm:spPr>
        <a:xfrm>
          <a:off x="2948779" y="155223"/>
          <a:ext cx="1412436" cy="1098684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endParaRPr lang="es-MX"/>
        </a:p>
      </dgm:t>
    </dgm:pt>
    <dgm:pt modelId="{1BBD1D76-2367-41B6-AB0F-DA1792CD2BF3}" type="pres">
      <dgm:prSet presAssocID="{A77F7A82-DBF9-4C69-B5E1-4A837CB6961A}" presName="sibTrans" presStyleCnt="0"/>
      <dgm:spPr/>
    </dgm:pt>
    <dgm:pt modelId="{3DBDFBEC-0CE1-46D2-8854-8E2FB2DBBD88}" type="pres">
      <dgm:prSet presAssocID="{8CC4883F-DA40-4B26-9CC7-29D1C6512A14}" presName="composite" presStyleCnt="0"/>
      <dgm:spPr/>
    </dgm:pt>
    <dgm:pt modelId="{FFD1FBC7-6B36-4AD7-9E67-D3C6E08831AB}" type="pres">
      <dgm:prSet presAssocID="{8CC4883F-DA40-4B26-9CC7-29D1C6512A14}" presName="bentUpArrow1" presStyleLbl="alignImgPlace1" presStyleIdx="1" presStyleCnt="2" custLinFactNeighborX="-25949" custLinFactNeighborY="-2500"/>
      <dgm:spPr>
        <a:xfrm rot="5400000">
          <a:off x="2987313" y="2802543"/>
          <a:ext cx="1153618" cy="131335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00204E">
            <a:tint val="50000"/>
            <a:hueOff val="8635"/>
            <a:satOff val="-642"/>
            <a:lumOff val="1625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endParaRPr lang="es-MX"/>
        </a:p>
      </dgm:t>
    </dgm:pt>
    <dgm:pt modelId="{4A79209C-AE50-4AE9-B449-62D6369C721B}" type="pres">
      <dgm:prSet presAssocID="{8CC4883F-DA40-4B26-9CC7-29D1C6512A14}" presName="ParentText" presStyleLbl="node1" presStyleIdx="1" presStyleCnt="3" custScaleX="18388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793FB3E-0456-4C2B-BE01-C45D18FD88BC}" type="pres">
      <dgm:prSet presAssocID="{8CC4883F-DA40-4B26-9CC7-29D1C6512A14}" presName="ChildText" presStyleLbl="revTx" presStyleIdx="1" presStyleCnt="2">
        <dgm:presLayoutVars>
          <dgm:chMax val="0"/>
          <dgm:chPref val="0"/>
          <dgm:bulletEnabled val="1"/>
        </dgm:presLayoutVars>
      </dgm:prSet>
      <dgm:spPr>
        <a:xfrm>
          <a:off x="4964491" y="1682219"/>
          <a:ext cx="1412436" cy="1098684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endParaRPr lang="es-MX"/>
        </a:p>
      </dgm:t>
    </dgm:pt>
    <dgm:pt modelId="{4F8AFB73-8709-4473-9CA8-B32023C24FC7}" type="pres">
      <dgm:prSet presAssocID="{E0F05350-758E-4166-8D9A-6E1CF1F3248F}" presName="sibTrans" presStyleCnt="0"/>
      <dgm:spPr/>
    </dgm:pt>
    <dgm:pt modelId="{8A96D6E0-F89B-45AD-B4D9-00B4DFB2826C}" type="pres">
      <dgm:prSet presAssocID="{BA52A173-D9C6-4DC1-9484-BF003F29C539}" presName="composite" presStyleCnt="0"/>
      <dgm:spPr/>
    </dgm:pt>
    <dgm:pt modelId="{46595CD1-1F8A-4A27-BAC0-D29BCE4CB45A}" type="pres">
      <dgm:prSet presAssocID="{BA52A173-D9C6-4DC1-9484-BF003F29C539}" presName="ParentText" presStyleLbl="node1" presStyleIdx="2" presStyleCnt="3" custScaleX="17677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32A5E4D-A2AC-49D7-A94A-6E4EC8BBC854}" type="presOf" srcId="{8CC4883F-DA40-4B26-9CC7-29D1C6512A14}" destId="{4A79209C-AE50-4AE9-B449-62D6369C721B}" srcOrd="0" destOrd="0" presId="urn:microsoft.com/office/officeart/2005/8/layout/StepDownProcess"/>
    <dgm:cxn modelId="{B2B6852C-BD15-4E48-9B05-7E8E3C1F170D}" srcId="{E84385ED-7DD9-4079-A85C-1F7231E2379A}" destId="{BA52A173-D9C6-4DC1-9484-BF003F29C539}" srcOrd="2" destOrd="0" parTransId="{4336A193-9ED2-47C0-BE6C-143B7A8EDE7C}" sibTransId="{CE4B4FF5-9E29-4322-93BE-48ADC6DF18EF}"/>
    <dgm:cxn modelId="{2FD33503-F4C2-468E-A34B-96E13838A392}" type="presOf" srcId="{BA52A173-D9C6-4DC1-9484-BF003F29C539}" destId="{46595CD1-1F8A-4A27-BAC0-D29BCE4CB45A}" srcOrd="0" destOrd="0" presId="urn:microsoft.com/office/officeart/2005/8/layout/StepDownProcess"/>
    <dgm:cxn modelId="{C716D2D3-25B5-41C2-9D97-A9E5F203C774}" srcId="{E84385ED-7DD9-4079-A85C-1F7231E2379A}" destId="{8CC4883F-DA40-4B26-9CC7-29D1C6512A14}" srcOrd="1" destOrd="0" parTransId="{018B3B6B-6F16-48DB-AB63-A5587F748FDC}" sibTransId="{E0F05350-758E-4166-8D9A-6E1CF1F3248F}"/>
    <dgm:cxn modelId="{CC80AF83-5BEF-439E-AA95-A1CFEAA00045}" srcId="{E84385ED-7DD9-4079-A85C-1F7231E2379A}" destId="{55DE7E7B-636C-426C-924D-1A68FD6AE249}" srcOrd="0" destOrd="0" parTransId="{E3E7EBE1-69EE-4BD8-BCBF-CB08799F5ECE}" sibTransId="{A77F7A82-DBF9-4C69-B5E1-4A837CB6961A}"/>
    <dgm:cxn modelId="{F75F349D-4385-474F-8BDC-AEEC83E4AAA2}" type="presOf" srcId="{E84385ED-7DD9-4079-A85C-1F7231E2379A}" destId="{13D5D691-3A63-4EB5-B1F5-3B73ADEEB944}" srcOrd="0" destOrd="0" presId="urn:microsoft.com/office/officeart/2005/8/layout/StepDownProcess"/>
    <dgm:cxn modelId="{E6F6E309-BE3F-4149-AFC8-A13AAA38D576}" type="presOf" srcId="{55DE7E7B-636C-426C-924D-1A68FD6AE249}" destId="{8F495D79-EC8D-4816-8211-A0A137FF6F8F}" srcOrd="0" destOrd="0" presId="urn:microsoft.com/office/officeart/2005/8/layout/StepDownProcess"/>
    <dgm:cxn modelId="{1AA15376-D18C-459E-80BF-16FFBF2EB0F4}" type="presParOf" srcId="{13D5D691-3A63-4EB5-B1F5-3B73ADEEB944}" destId="{F5A914AC-BFDA-4B52-9BEE-5EFFB60B4F74}" srcOrd="0" destOrd="0" presId="urn:microsoft.com/office/officeart/2005/8/layout/StepDownProcess"/>
    <dgm:cxn modelId="{1CF5E355-E6BB-4A76-8178-E7E497DD61BE}" type="presParOf" srcId="{F5A914AC-BFDA-4B52-9BEE-5EFFB60B4F74}" destId="{722BA0F3-D5CC-45A5-8856-88927961D587}" srcOrd="0" destOrd="0" presId="urn:microsoft.com/office/officeart/2005/8/layout/StepDownProcess"/>
    <dgm:cxn modelId="{872B5058-5A0E-4281-9545-B51986FD0789}" type="presParOf" srcId="{F5A914AC-BFDA-4B52-9BEE-5EFFB60B4F74}" destId="{8F495D79-EC8D-4816-8211-A0A137FF6F8F}" srcOrd="1" destOrd="0" presId="urn:microsoft.com/office/officeart/2005/8/layout/StepDownProcess"/>
    <dgm:cxn modelId="{C1AF744C-5DFB-42A1-BE5F-1236E12FD9CC}" type="presParOf" srcId="{F5A914AC-BFDA-4B52-9BEE-5EFFB60B4F74}" destId="{0CD76FBD-38DC-4DB2-AB64-1135DD1B3BA9}" srcOrd="2" destOrd="0" presId="urn:microsoft.com/office/officeart/2005/8/layout/StepDownProcess"/>
    <dgm:cxn modelId="{8422B464-9A43-4BC4-A290-4B37CE3923F3}" type="presParOf" srcId="{13D5D691-3A63-4EB5-B1F5-3B73ADEEB944}" destId="{1BBD1D76-2367-41B6-AB0F-DA1792CD2BF3}" srcOrd="1" destOrd="0" presId="urn:microsoft.com/office/officeart/2005/8/layout/StepDownProcess"/>
    <dgm:cxn modelId="{EB4E3346-8301-40D1-B1E2-45F84B4C0DB5}" type="presParOf" srcId="{13D5D691-3A63-4EB5-B1F5-3B73ADEEB944}" destId="{3DBDFBEC-0CE1-46D2-8854-8E2FB2DBBD88}" srcOrd="2" destOrd="0" presId="urn:microsoft.com/office/officeart/2005/8/layout/StepDownProcess"/>
    <dgm:cxn modelId="{550F7DA0-7B4B-417F-B8F6-29CD6F360A2F}" type="presParOf" srcId="{3DBDFBEC-0CE1-46D2-8854-8E2FB2DBBD88}" destId="{FFD1FBC7-6B36-4AD7-9E67-D3C6E08831AB}" srcOrd="0" destOrd="0" presId="urn:microsoft.com/office/officeart/2005/8/layout/StepDownProcess"/>
    <dgm:cxn modelId="{E5686AEC-12DD-4EB4-95B4-8318D3B57C14}" type="presParOf" srcId="{3DBDFBEC-0CE1-46D2-8854-8E2FB2DBBD88}" destId="{4A79209C-AE50-4AE9-B449-62D6369C721B}" srcOrd="1" destOrd="0" presId="urn:microsoft.com/office/officeart/2005/8/layout/StepDownProcess"/>
    <dgm:cxn modelId="{BAC537D1-C708-4773-ABD8-1DF97B228228}" type="presParOf" srcId="{3DBDFBEC-0CE1-46D2-8854-8E2FB2DBBD88}" destId="{E793FB3E-0456-4C2B-BE01-C45D18FD88BC}" srcOrd="2" destOrd="0" presId="urn:microsoft.com/office/officeart/2005/8/layout/StepDownProcess"/>
    <dgm:cxn modelId="{A4751005-70FA-4324-B030-A8087D55240C}" type="presParOf" srcId="{13D5D691-3A63-4EB5-B1F5-3B73ADEEB944}" destId="{4F8AFB73-8709-4473-9CA8-B32023C24FC7}" srcOrd="3" destOrd="0" presId="urn:microsoft.com/office/officeart/2005/8/layout/StepDownProcess"/>
    <dgm:cxn modelId="{D5A2198C-CA37-4872-A6E6-59E46D3A844A}" type="presParOf" srcId="{13D5D691-3A63-4EB5-B1F5-3B73ADEEB944}" destId="{8A96D6E0-F89B-45AD-B4D9-00B4DFB2826C}" srcOrd="4" destOrd="0" presId="urn:microsoft.com/office/officeart/2005/8/layout/StepDownProcess"/>
    <dgm:cxn modelId="{779B8726-A002-460C-8758-FF1916A0AE6D}" type="presParOf" srcId="{8A96D6E0-F89B-45AD-B4D9-00B4DFB2826C}" destId="{46595CD1-1F8A-4A27-BAC0-D29BCE4CB45A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C9E105-C820-4A01-A611-B2A9DF513F82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0CE45A08-254D-467E-BCCE-480AA16127DE}">
      <dgm:prSet phldrT="[Texto]" custT="1"/>
      <dgm:spPr>
        <a:xfrm>
          <a:off x="241571" y="1209734"/>
          <a:ext cx="2138637" cy="1612979"/>
        </a:xfrm>
        <a:prstGeom prst="roundRect">
          <a:avLst/>
        </a:prstGeom>
        <a:solidFill>
          <a:srgbClr val="002F74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2800" b="1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ISSAI 12</a:t>
          </a:r>
          <a:endParaRPr lang="en-US" sz="2800" b="1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AD0220CA-0B21-4AF0-B345-53D7799A5589}" type="parTrans" cxnId="{076F40FE-DE74-402F-B71F-1E7BEC35A913}">
      <dgm:prSet/>
      <dgm:spPr/>
      <dgm:t>
        <a:bodyPr/>
        <a:lstStyle/>
        <a:p>
          <a:endParaRPr lang="en-US" noProof="0" dirty="0"/>
        </a:p>
      </dgm:t>
    </dgm:pt>
    <dgm:pt modelId="{38E1CD7C-11C7-42C4-8C0B-5810A6C7FA0A}" type="sibTrans" cxnId="{076F40FE-DE74-402F-B71F-1E7BEC35A913}">
      <dgm:prSet/>
      <dgm:spPr/>
      <dgm:t>
        <a:bodyPr/>
        <a:lstStyle/>
        <a:p>
          <a:endParaRPr lang="en-US" noProof="0" dirty="0"/>
        </a:p>
      </dgm:t>
    </dgm:pt>
    <dgm:pt modelId="{4A27138B-D21B-4915-A922-A58BC274A93C}">
      <dgm:prSet phldrT="[Texto]"/>
      <dgm:spPr>
        <a:xfrm>
          <a:off x="2495077" y="1209734"/>
          <a:ext cx="2138637" cy="1612979"/>
        </a:xfrm>
        <a:prstGeom prst="roundRect">
          <a:avLst/>
        </a:prstGeom>
        <a:solidFill>
          <a:srgbClr val="002F74">
            <a:hueOff val="-6454978"/>
            <a:satOff val="-20810"/>
            <a:lumOff val="7941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b="1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Principle 5</a:t>
          </a:r>
        </a:p>
        <a:p>
          <a:r>
            <a:rPr lang="en-US" b="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Being responsive to changing environments and </a:t>
          </a:r>
          <a:r>
            <a:rPr lang="en-US" b="0" noProof="0" dirty="0" smtClean="0">
              <a:solidFill>
                <a:srgbClr val="FFFF00"/>
              </a:solidFill>
              <a:latin typeface="Arial"/>
              <a:ea typeface="+mn-ea"/>
              <a:cs typeface="+mn-cs"/>
            </a:rPr>
            <a:t>emerging risks</a:t>
          </a:r>
        </a:p>
      </dgm:t>
    </dgm:pt>
    <dgm:pt modelId="{875AE02B-CFC7-493B-B851-680DB457DA32}" type="parTrans" cxnId="{EF99A567-EAE0-4390-891A-6117391843C0}">
      <dgm:prSet/>
      <dgm:spPr/>
      <dgm:t>
        <a:bodyPr/>
        <a:lstStyle/>
        <a:p>
          <a:endParaRPr lang="en-US" noProof="0" dirty="0"/>
        </a:p>
      </dgm:t>
    </dgm:pt>
    <dgm:pt modelId="{91F98CA9-AE39-45A7-A23C-7B06F7117F29}" type="sibTrans" cxnId="{EF99A567-EAE0-4390-891A-6117391843C0}">
      <dgm:prSet/>
      <dgm:spPr/>
      <dgm:t>
        <a:bodyPr/>
        <a:lstStyle/>
        <a:p>
          <a:endParaRPr lang="en-US" noProof="0" dirty="0"/>
        </a:p>
      </dgm:t>
    </dgm:pt>
    <dgm:pt modelId="{42893065-BD3D-452C-ADA2-618055C51FE9}">
      <dgm:prSet phldrT="[Texto]"/>
      <dgm:spPr>
        <a:xfrm>
          <a:off x="4748583" y="1209734"/>
          <a:ext cx="2138637" cy="1612979"/>
        </a:xfrm>
        <a:prstGeom prst="roundRect">
          <a:avLst/>
        </a:prstGeom>
        <a:solidFill>
          <a:srgbClr val="002F74">
            <a:hueOff val="-12909956"/>
            <a:satOff val="-41621"/>
            <a:lumOff val="15882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SAIs value to citizens</a:t>
          </a:r>
          <a:endParaRPr lang="en-US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5DD36E6B-5098-4F41-8D84-16A3BBE93F7C}" type="parTrans" cxnId="{3AD3C332-9B92-4D45-A7B1-361DAA836203}">
      <dgm:prSet/>
      <dgm:spPr/>
      <dgm:t>
        <a:bodyPr/>
        <a:lstStyle/>
        <a:p>
          <a:endParaRPr lang="en-US" noProof="0" dirty="0"/>
        </a:p>
      </dgm:t>
    </dgm:pt>
    <dgm:pt modelId="{0C370AA4-15F3-4429-92F0-841CE5B3052A}" type="sibTrans" cxnId="{3AD3C332-9B92-4D45-A7B1-361DAA836203}">
      <dgm:prSet/>
      <dgm:spPr/>
      <dgm:t>
        <a:bodyPr/>
        <a:lstStyle/>
        <a:p>
          <a:endParaRPr lang="en-US" noProof="0" dirty="0"/>
        </a:p>
      </dgm:t>
    </dgm:pt>
    <dgm:pt modelId="{28633E9D-78DF-493E-89FD-D5D867872A42}" type="pres">
      <dgm:prSet presAssocID="{17C9E105-C820-4A01-A611-B2A9DF513F82}" presName="CompostProcess" presStyleCnt="0">
        <dgm:presLayoutVars>
          <dgm:dir/>
          <dgm:resizeHandles val="exact"/>
        </dgm:presLayoutVars>
      </dgm:prSet>
      <dgm:spPr/>
    </dgm:pt>
    <dgm:pt modelId="{958F8431-9CEF-4661-ADAD-7232D5D2D96A}" type="pres">
      <dgm:prSet presAssocID="{17C9E105-C820-4A01-A611-B2A9DF513F82}" presName="arrow" presStyleLbl="bgShp" presStyleIdx="0" presStyleCnt="1"/>
      <dgm:spPr>
        <a:xfrm>
          <a:off x="534659" y="0"/>
          <a:ext cx="6059473" cy="4032448"/>
        </a:xfrm>
        <a:prstGeom prst="rightArrow">
          <a:avLst/>
        </a:prstGeom>
        <a:solidFill>
          <a:srgbClr val="002F74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</dgm:pt>
    <dgm:pt modelId="{8D559502-C588-41CB-8B90-E0057E8D2EF4}" type="pres">
      <dgm:prSet presAssocID="{17C9E105-C820-4A01-A611-B2A9DF513F82}" presName="linearProcess" presStyleCnt="0"/>
      <dgm:spPr/>
    </dgm:pt>
    <dgm:pt modelId="{C17E18CD-B936-4335-9B4E-4D5C7A1B327C}" type="pres">
      <dgm:prSet presAssocID="{0CE45A08-254D-467E-BCCE-480AA16127DE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839359A-4CF2-4C10-B68E-C658FD730646}" type="pres">
      <dgm:prSet presAssocID="{38E1CD7C-11C7-42C4-8C0B-5810A6C7FA0A}" presName="sibTrans" presStyleCnt="0"/>
      <dgm:spPr/>
    </dgm:pt>
    <dgm:pt modelId="{E1708F4A-656B-4CBB-977A-D7FF7FDEEADE}" type="pres">
      <dgm:prSet presAssocID="{4A27138B-D21B-4915-A922-A58BC274A93C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556BE73-D53F-42F3-A699-9EACA1081AA4}" type="pres">
      <dgm:prSet presAssocID="{91F98CA9-AE39-45A7-A23C-7B06F7117F29}" presName="sibTrans" presStyleCnt="0"/>
      <dgm:spPr/>
    </dgm:pt>
    <dgm:pt modelId="{6205DCA3-E86A-4625-8400-90133B345B2B}" type="pres">
      <dgm:prSet presAssocID="{42893065-BD3D-452C-ADA2-618055C51FE9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AD3C332-9B92-4D45-A7B1-361DAA836203}" srcId="{17C9E105-C820-4A01-A611-B2A9DF513F82}" destId="{42893065-BD3D-452C-ADA2-618055C51FE9}" srcOrd="2" destOrd="0" parTransId="{5DD36E6B-5098-4F41-8D84-16A3BBE93F7C}" sibTransId="{0C370AA4-15F3-4429-92F0-841CE5B3052A}"/>
    <dgm:cxn modelId="{B9F40D09-D58E-4547-8C7B-0155D7A452C8}" type="presOf" srcId="{17C9E105-C820-4A01-A611-B2A9DF513F82}" destId="{28633E9D-78DF-493E-89FD-D5D867872A42}" srcOrd="0" destOrd="0" presId="urn:microsoft.com/office/officeart/2005/8/layout/hProcess9"/>
    <dgm:cxn modelId="{076F40FE-DE74-402F-B71F-1E7BEC35A913}" srcId="{17C9E105-C820-4A01-A611-B2A9DF513F82}" destId="{0CE45A08-254D-467E-BCCE-480AA16127DE}" srcOrd="0" destOrd="0" parTransId="{AD0220CA-0B21-4AF0-B345-53D7799A5589}" sibTransId="{38E1CD7C-11C7-42C4-8C0B-5810A6C7FA0A}"/>
    <dgm:cxn modelId="{DE0382EC-0DD4-4D7B-BB5F-0F46424475B6}" type="presOf" srcId="{42893065-BD3D-452C-ADA2-618055C51FE9}" destId="{6205DCA3-E86A-4625-8400-90133B345B2B}" srcOrd="0" destOrd="0" presId="urn:microsoft.com/office/officeart/2005/8/layout/hProcess9"/>
    <dgm:cxn modelId="{90D0FD52-F16E-4744-90DA-B8132C52DBD6}" type="presOf" srcId="{0CE45A08-254D-467E-BCCE-480AA16127DE}" destId="{C17E18CD-B936-4335-9B4E-4D5C7A1B327C}" srcOrd="0" destOrd="0" presId="urn:microsoft.com/office/officeart/2005/8/layout/hProcess9"/>
    <dgm:cxn modelId="{EF99A567-EAE0-4390-891A-6117391843C0}" srcId="{17C9E105-C820-4A01-A611-B2A9DF513F82}" destId="{4A27138B-D21B-4915-A922-A58BC274A93C}" srcOrd="1" destOrd="0" parTransId="{875AE02B-CFC7-493B-B851-680DB457DA32}" sibTransId="{91F98CA9-AE39-45A7-A23C-7B06F7117F29}"/>
    <dgm:cxn modelId="{466FF6BA-360B-4347-99C2-8A8267CB0A41}" type="presOf" srcId="{4A27138B-D21B-4915-A922-A58BC274A93C}" destId="{E1708F4A-656B-4CBB-977A-D7FF7FDEEADE}" srcOrd="0" destOrd="0" presId="urn:microsoft.com/office/officeart/2005/8/layout/hProcess9"/>
    <dgm:cxn modelId="{2C0C46A0-45AC-4B39-8191-BE0D9613C832}" type="presParOf" srcId="{28633E9D-78DF-493E-89FD-D5D867872A42}" destId="{958F8431-9CEF-4661-ADAD-7232D5D2D96A}" srcOrd="0" destOrd="0" presId="urn:microsoft.com/office/officeart/2005/8/layout/hProcess9"/>
    <dgm:cxn modelId="{14C413C4-68A6-45A8-BF85-0BBAF228C1FB}" type="presParOf" srcId="{28633E9D-78DF-493E-89FD-D5D867872A42}" destId="{8D559502-C588-41CB-8B90-E0057E8D2EF4}" srcOrd="1" destOrd="0" presId="urn:microsoft.com/office/officeart/2005/8/layout/hProcess9"/>
    <dgm:cxn modelId="{95768C35-3983-49D5-A3B4-4FC881F5BE6B}" type="presParOf" srcId="{8D559502-C588-41CB-8B90-E0057E8D2EF4}" destId="{C17E18CD-B936-4335-9B4E-4D5C7A1B327C}" srcOrd="0" destOrd="0" presId="urn:microsoft.com/office/officeart/2005/8/layout/hProcess9"/>
    <dgm:cxn modelId="{EA4A64F6-62C6-4245-AD57-1F03C1B20B2F}" type="presParOf" srcId="{8D559502-C588-41CB-8B90-E0057E8D2EF4}" destId="{E839359A-4CF2-4C10-B68E-C658FD730646}" srcOrd="1" destOrd="0" presId="urn:microsoft.com/office/officeart/2005/8/layout/hProcess9"/>
    <dgm:cxn modelId="{698A6F98-0B53-41BA-A288-39290E330833}" type="presParOf" srcId="{8D559502-C588-41CB-8B90-E0057E8D2EF4}" destId="{E1708F4A-656B-4CBB-977A-D7FF7FDEEADE}" srcOrd="2" destOrd="0" presId="urn:microsoft.com/office/officeart/2005/8/layout/hProcess9"/>
    <dgm:cxn modelId="{6D095533-A49E-40CB-BE63-CA39F9F124FD}" type="presParOf" srcId="{8D559502-C588-41CB-8B90-E0057E8D2EF4}" destId="{6556BE73-D53F-42F3-A699-9EACA1081AA4}" srcOrd="3" destOrd="0" presId="urn:microsoft.com/office/officeart/2005/8/layout/hProcess9"/>
    <dgm:cxn modelId="{BBE8191C-3E37-4096-993A-537D9F140F85}" type="presParOf" srcId="{8D559502-C588-41CB-8B90-E0057E8D2EF4}" destId="{6205DCA3-E86A-4625-8400-90133B345B2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D4B356-7FE5-4BE4-B1D0-E30264618009}" type="doc">
      <dgm:prSet loTypeId="urn:microsoft.com/office/officeart/2005/8/layout/hList6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AC1C2D92-A514-4DB8-9D12-A4F9C3249F55}">
      <dgm:prSet phldrT="[Texto]"/>
      <dgm:spPr>
        <a:xfrm rot="16200000">
          <a:off x="-1115269" y="1116211"/>
          <a:ext cx="4680520" cy="2448097"/>
        </a:xfrm>
        <a:prstGeom prst="flowChartManualOperation">
          <a:avLst/>
        </a:prstGeom>
        <a:gradFill rotWithShape="0">
          <a:gsLst>
            <a:gs pos="0">
              <a:srgbClr val="002F74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002F74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002F74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WGVBS Chair fused both papers</a:t>
          </a:r>
          <a:endParaRPr lang="en-US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75A52ADD-D4C8-4355-BB90-3469D4FF09B3}" type="parTrans" cxnId="{4CB12AB4-46DF-4346-99B2-8CE55D0F9BDF}">
      <dgm:prSet/>
      <dgm:spPr/>
      <dgm:t>
        <a:bodyPr/>
        <a:lstStyle/>
        <a:p>
          <a:endParaRPr lang="en-US" noProof="0" dirty="0"/>
        </a:p>
      </dgm:t>
    </dgm:pt>
    <dgm:pt modelId="{DF13D452-38A7-4862-94DD-E25639F709F1}" type="sibTrans" cxnId="{4CB12AB4-46DF-4346-99B2-8CE55D0F9BDF}">
      <dgm:prSet/>
      <dgm:spPr/>
      <dgm:t>
        <a:bodyPr/>
        <a:lstStyle/>
        <a:p>
          <a:endParaRPr lang="en-US" noProof="0" dirty="0"/>
        </a:p>
      </dgm:t>
    </dgm:pt>
    <dgm:pt modelId="{F4F85BE2-363C-4DB9-B53A-B89428F7C098}">
      <dgm:prSet phldrT="[Texto]"/>
      <dgm:spPr>
        <a:xfrm rot="16200000">
          <a:off x="1476077" y="1116211"/>
          <a:ext cx="4680520" cy="2448097"/>
        </a:xfrm>
        <a:prstGeom prst="flowChartManualOperation">
          <a:avLst/>
        </a:prstGeom>
        <a:gradFill rotWithShape="0">
          <a:gsLst>
            <a:gs pos="0">
              <a:srgbClr val="002F74">
                <a:hueOff val="-6454978"/>
                <a:satOff val="-20810"/>
                <a:lumOff val="7941"/>
                <a:alphaOff val="0"/>
                <a:shade val="51000"/>
                <a:satMod val="130000"/>
              </a:srgbClr>
            </a:gs>
            <a:gs pos="80000">
              <a:srgbClr val="002F74">
                <a:hueOff val="-6454978"/>
                <a:satOff val="-20810"/>
                <a:lumOff val="7941"/>
                <a:alphaOff val="0"/>
                <a:shade val="93000"/>
                <a:satMod val="130000"/>
              </a:srgbClr>
            </a:gs>
            <a:gs pos="100000">
              <a:srgbClr val="002F74">
                <a:hueOff val="-6454978"/>
                <a:satOff val="-20810"/>
                <a:lumOff val="7941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Round for comments.</a:t>
          </a:r>
        </a:p>
        <a:p>
          <a:r>
            <a:rPr lang="en-US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Deadline: </a:t>
          </a:r>
          <a:r>
            <a:rPr lang="en-US" noProof="0" dirty="0" smtClean="0">
              <a:solidFill>
                <a:srgbClr val="FFFF00"/>
              </a:solidFill>
              <a:latin typeface="Arial"/>
              <a:ea typeface="+mn-ea"/>
              <a:cs typeface="+mn-cs"/>
            </a:rPr>
            <a:t>August 15, 2018</a:t>
          </a:r>
          <a:endParaRPr lang="en-US" noProof="0" dirty="0">
            <a:solidFill>
              <a:srgbClr val="FFFF00"/>
            </a:solidFill>
            <a:latin typeface="Arial"/>
            <a:ea typeface="+mn-ea"/>
            <a:cs typeface="+mn-cs"/>
          </a:endParaRPr>
        </a:p>
      </dgm:t>
    </dgm:pt>
    <dgm:pt modelId="{873AACDD-9E2C-4C47-99AA-C103A4565F68}" type="parTrans" cxnId="{602E355B-7507-457F-92E4-B225E839A488}">
      <dgm:prSet/>
      <dgm:spPr/>
      <dgm:t>
        <a:bodyPr/>
        <a:lstStyle/>
        <a:p>
          <a:endParaRPr lang="en-US" noProof="0" dirty="0"/>
        </a:p>
      </dgm:t>
    </dgm:pt>
    <dgm:pt modelId="{A8EA966F-8797-41EB-AACD-720F4C80E859}" type="sibTrans" cxnId="{602E355B-7507-457F-92E4-B225E839A488}">
      <dgm:prSet/>
      <dgm:spPr/>
      <dgm:t>
        <a:bodyPr/>
        <a:lstStyle/>
        <a:p>
          <a:endParaRPr lang="en-US" noProof="0" dirty="0"/>
        </a:p>
      </dgm:t>
    </dgm:pt>
    <dgm:pt modelId="{2A842C53-BE03-4EE3-9522-10A8AFC9994B}">
      <dgm:prSet phldrT="[Texto]"/>
      <dgm:spPr>
        <a:xfrm rot="16200000">
          <a:off x="4148138" y="1116211"/>
          <a:ext cx="4680520" cy="2448097"/>
        </a:xfrm>
        <a:prstGeom prst="flowChartManualOperation">
          <a:avLst/>
        </a:prstGeom>
        <a:gradFill rotWithShape="0">
          <a:gsLst>
            <a:gs pos="0">
              <a:srgbClr val="002F74">
                <a:hueOff val="-12909956"/>
                <a:satOff val="-41621"/>
                <a:lumOff val="15882"/>
                <a:alphaOff val="0"/>
                <a:shade val="51000"/>
                <a:satMod val="130000"/>
              </a:srgbClr>
            </a:gs>
            <a:gs pos="80000">
              <a:srgbClr val="002F74">
                <a:hueOff val="-12909956"/>
                <a:satOff val="-41621"/>
                <a:lumOff val="15882"/>
                <a:alphaOff val="0"/>
                <a:shade val="93000"/>
                <a:satMod val="130000"/>
              </a:srgbClr>
            </a:gs>
            <a:gs pos="100000">
              <a:srgbClr val="002F74">
                <a:hueOff val="-12909956"/>
                <a:satOff val="-41621"/>
                <a:lumOff val="15882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Comments from:</a:t>
          </a:r>
          <a:endParaRPr lang="en-US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4593A2A5-B8D6-47E7-90F9-68B980E9A00E}" type="parTrans" cxnId="{4F5AFAA1-04C4-42D7-ABE3-5B24CB4E345C}">
      <dgm:prSet/>
      <dgm:spPr/>
      <dgm:t>
        <a:bodyPr/>
        <a:lstStyle/>
        <a:p>
          <a:endParaRPr lang="en-US" noProof="0" dirty="0"/>
        </a:p>
      </dgm:t>
    </dgm:pt>
    <dgm:pt modelId="{9C3757AD-4D5A-4C8E-8FD1-8AE0FE34DAD6}" type="sibTrans" cxnId="{4F5AFAA1-04C4-42D7-ABE3-5B24CB4E345C}">
      <dgm:prSet/>
      <dgm:spPr/>
      <dgm:t>
        <a:bodyPr/>
        <a:lstStyle/>
        <a:p>
          <a:endParaRPr lang="en-US" noProof="0" dirty="0"/>
        </a:p>
      </dgm:t>
    </dgm:pt>
    <dgm:pt modelId="{0F47FD2A-D2A5-4541-AB03-848866D4768A}">
      <dgm:prSet phldrT="[Texto]"/>
      <dgm:spPr>
        <a:xfrm rot="16200000">
          <a:off x="4148138" y="1116211"/>
          <a:ext cx="4680520" cy="2448097"/>
        </a:xfrm>
        <a:prstGeom prst="flowChartManualOperation">
          <a:avLst/>
        </a:prstGeom>
        <a:gradFill rotWithShape="0">
          <a:gsLst>
            <a:gs pos="0">
              <a:srgbClr val="002F74">
                <a:hueOff val="-12909956"/>
                <a:satOff val="-41621"/>
                <a:lumOff val="15882"/>
                <a:alphaOff val="0"/>
                <a:shade val="51000"/>
                <a:satMod val="130000"/>
              </a:srgbClr>
            </a:gs>
            <a:gs pos="80000">
              <a:srgbClr val="002F74">
                <a:hueOff val="-12909956"/>
                <a:satOff val="-41621"/>
                <a:lumOff val="15882"/>
                <a:alphaOff val="0"/>
                <a:shade val="93000"/>
                <a:satMod val="130000"/>
              </a:srgbClr>
            </a:gs>
            <a:gs pos="100000">
              <a:srgbClr val="002F74">
                <a:hueOff val="-12909956"/>
                <a:satOff val="-41621"/>
                <a:lumOff val="15882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Austria</a:t>
          </a:r>
          <a:endParaRPr lang="en-US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7A1AE7ED-80B1-424D-A575-2A33E7BD81BB}" type="parTrans" cxnId="{5F525CC0-1CFC-408D-BB66-F0637E4088B1}">
      <dgm:prSet/>
      <dgm:spPr/>
      <dgm:t>
        <a:bodyPr/>
        <a:lstStyle/>
        <a:p>
          <a:endParaRPr lang="en-US" noProof="0" dirty="0"/>
        </a:p>
      </dgm:t>
    </dgm:pt>
    <dgm:pt modelId="{158905BA-3B90-4BD8-B088-B51D3508D4CA}" type="sibTrans" cxnId="{5F525CC0-1CFC-408D-BB66-F0637E4088B1}">
      <dgm:prSet/>
      <dgm:spPr/>
      <dgm:t>
        <a:bodyPr/>
        <a:lstStyle/>
        <a:p>
          <a:endParaRPr lang="en-US" noProof="0" dirty="0"/>
        </a:p>
      </dgm:t>
    </dgm:pt>
    <dgm:pt modelId="{3F175DE3-C2FB-4D47-BDB7-80035AA0126E}">
      <dgm:prSet phldrT="[Texto]"/>
      <dgm:spPr>
        <a:xfrm rot="16200000">
          <a:off x="4148138" y="1116211"/>
          <a:ext cx="4680520" cy="2448097"/>
        </a:xfrm>
        <a:prstGeom prst="flowChartManualOperation">
          <a:avLst/>
        </a:prstGeom>
        <a:gradFill rotWithShape="0">
          <a:gsLst>
            <a:gs pos="0">
              <a:srgbClr val="002F74">
                <a:hueOff val="-12909956"/>
                <a:satOff val="-41621"/>
                <a:lumOff val="15882"/>
                <a:alphaOff val="0"/>
                <a:shade val="51000"/>
                <a:satMod val="130000"/>
              </a:srgbClr>
            </a:gs>
            <a:gs pos="80000">
              <a:srgbClr val="002F74">
                <a:hueOff val="-12909956"/>
                <a:satOff val="-41621"/>
                <a:lumOff val="15882"/>
                <a:alphaOff val="0"/>
                <a:shade val="93000"/>
                <a:satMod val="130000"/>
              </a:srgbClr>
            </a:gs>
            <a:gs pos="100000">
              <a:srgbClr val="002F74">
                <a:hueOff val="-12909956"/>
                <a:satOff val="-41621"/>
                <a:lumOff val="15882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Ecuador</a:t>
          </a:r>
          <a:endParaRPr lang="en-US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10C9EE4F-C9DC-473B-A075-3017FE06B54F}" type="parTrans" cxnId="{6615EF6F-BF38-40B1-9000-AF1AF82B4333}">
      <dgm:prSet/>
      <dgm:spPr/>
      <dgm:t>
        <a:bodyPr/>
        <a:lstStyle/>
        <a:p>
          <a:endParaRPr lang="en-US" noProof="0" dirty="0"/>
        </a:p>
      </dgm:t>
    </dgm:pt>
    <dgm:pt modelId="{1A0A673F-FAAB-4BD8-9A2D-1691FD21F2D2}" type="sibTrans" cxnId="{6615EF6F-BF38-40B1-9000-AF1AF82B4333}">
      <dgm:prSet/>
      <dgm:spPr/>
      <dgm:t>
        <a:bodyPr/>
        <a:lstStyle/>
        <a:p>
          <a:endParaRPr lang="en-US" noProof="0" dirty="0"/>
        </a:p>
      </dgm:t>
    </dgm:pt>
    <dgm:pt modelId="{12A86C77-0DE9-498C-AFDF-A01D69696776}">
      <dgm:prSet phldrT="[Texto]"/>
      <dgm:spPr>
        <a:xfrm rot="16200000">
          <a:off x="4148138" y="1116211"/>
          <a:ext cx="4680520" cy="2448097"/>
        </a:xfrm>
        <a:prstGeom prst="flowChartManualOperation">
          <a:avLst/>
        </a:prstGeom>
        <a:gradFill rotWithShape="0">
          <a:gsLst>
            <a:gs pos="0">
              <a:srgbClr val="002F74">
                <a:hueOff val="-12909956"/>
                <a:satOff val="-41621"/>
                <a:lumOff val="15882"/>
                <a:alphaOff val="0"/>
                <a:shade val="51000"/>
                <a:satMod val="130000"/>
              </a:srgbClr>
            </a:gs>
            <a:gs pos="80000">
              <a:srgbClr val="002F74">
                <a:hueOff val="-12909956"/>
                <a:satOff val="-41621"/>
                <a:lumOff val="15882"/>
                <a:alphaOff val="0"/>
                <a:shade val="93000"/>
                <a:satMod val="130000"/>
              </a:srgbClr>
            </a:gs>
            <a:gs pos="100000">
              <a:srgbClr val="002F74">
                <a:hueOff val="-12909956"/>
                <a:satOff val="-41621"/>
                <a:lumOff val="15882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Iraq</a:t>
          </a:r>
          <a:endParaRPr lang="en-US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DD51AD38-8A1D-4A81-A0D9-EF19314A33A4}" type="parTrans" cxnId="{A53EC725-56F7-44F0-A62E-A727FCCCE41E}">
      <dgm:prSet/>
      <dgm:spPr/>
      <dgm:t>
        <a:bodyPr/>
        <a:lstStyle/>
        <a:p>
          <a:endParaRPr lang="en-US" noProof="0" dirty="0"/>
        </a:p>
      </dgm:t>
    </dgm:pt>
    <dgm:pt modelId="{1C318FFE-003E-4862-96E1-CBF625E651E7}" type="sibTrans" cxnId="{A53EC725-56F7-44F0-A62E-A727FCCCE41E}">
      <dgm:prSet/>
      <dgm:spPr/>
      <dgm:t>
        <a:bodyPr/>
        <a:lstStyle/>
        <a:p>
          <a:endParaRPr lang="en-US" noProof="0" dirty="0"/>
        </a:p>
      </dgm:t>
    </dgm:pt>
    <dgm:pt modelId="{C45E797D-8EB5-4510-B901-581ABE010EEE}">
      <dgm:prSet phldrT="[Texto]"/>
      <dgm:spPr>
        <a:xfrm rot="16200000">
          <a:off x="4148138" y="1116211"/>
          <a:ext cx="4680520" cy="2448097"/>
        </a:xfrm>
        <a:prstGeom prst="flowChartManualOperation">
          <a:avLst/>
        </a:prstGeom>
        <a:gradFill rotWithShape="0">
          <a:gsLst>
            <a:gs pos="0">
              <a:srgbClr val="002F74">
                <a:hueOff val="-12909956"/>
                <a:satOff val="-41621"/>
                <a:lumOff val="15882"/>
                <a:alphaOff val="0"/>
                <a:shade val="51000"/>
                <a:satMod val="130000"/>
              </a:srgbClr>
            </a:gs>
            <a:gs pos="80000">
              <a:srgbClr val="002F74">
                <a:hueOff val="-12909956"/>
                <a:satOff val="-41621"/>
                <a:lumOff val="15882"/>
                <a:alphaOff val="0"/>
                <a:shade val="93000"/>
                <a:satMod val="130000"/>
              </a:srgbClr>
            </a:gs>
            <a:gs pos="100000">
              <a:srgbClr val="002F74">
                <a:hueOff val="-12909956"/>
                <a:satOff val="-41621"/>
                <a:lumOff val="15882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Kuwait</a:t>
          </a:r>
          <a:endParaRPr lang="en-US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BBBEAECF-5C52-4133-B377-C57AD7C8CE31}" type="parTrans" cxnId="{2AE797CE-FBF8-4200-BDE3-B999B5B93607}">
      <dgm:prSet/>
      <dgm:spPr/>
      <dgm:t>
        <a:bodyPr/>
        <a:lstStyle/>
        <a:p>
          <a:endParaRPr lang="en-US" noProof="0" dirty="0"/>
        </a:p>
      </dgm:t>
    </dgm:pt>
    <dgm:pt modelId="{184665E5-8307-4D05-B9C3-4AB673D7897A}" type="sibTrans" cxnId="{2AE797CE-FBF8-4200-BDE3-B999B5B93607}">
      <dgm:prSet/>
      <dgm:spPr/>
      <dgm:t>
        <a:bodyPr/>
        <a:lstStyle/>
        <a:p>
          <a:endParaRPr lang="en-US" noProof="0" dirty="0"/>
        </a:p>
      </dgm:t>
    </dgm:pt>
    <dgm:pt modelId="{CC804718-305E-40E8-8004-45775B263482}">
      <dgm:prSet phldrT="[Texto]"/>
      <dgm:spPr>
        <a:xfrm rot="16200000">
          <a:off x="4148138" y="1116211"/>
          <a:ext cx="4680520" cy="2448097"/>
        </a:xfrm>
        <a:prstGeom prst="flowChartManualOperation">
          <a:avLst/>
        </a:prstGeom>
        <a:gradFill rotWithShape="0">
          <a:gsLst>
            <a:gs pos="0">
              <a:srgbClr val="002F74">
                <a:hueOff val="-12909956"/>
                <a:satOff val="-41621"/>
                <a:lumOff val="15882"/>
                <a:alphaOff val="0"/>
                <a:shade val="51000"/>
                <a:satMod val="130000"/>
              </a:srgbClr>
            </a:gs>
            <a:gs pos="80000">
              <a:srgbClr val="002F74">
                <a:hueOff val="-12909956"/>
                <a:satOff val="-41621"/>
                <a:lumOff val="15882"/>
                <a:alphaOff val="0"/>
                <a:shade val="93000"/>
                <a:satMod val="130000"/>
              </a:srgbClr>
            </a:gs>
            <a:gs pos="100000">
              <a:srgbClr val="002F74">
                <a:hueOff val="-12909956"/>
                <a:satOff val="-41621"/>
                <a:lumOff val="15882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Pakistan</a:t>
          </a:r>
          <a:endParaRPr lang="en-US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5051A998-99F1-44E9-816A-6408DFBE824A}" type="parTrans" cxnId="{A5576BAF-5097-4A97-866F-7803A31B5684}">
      <dgm:prSet/>
      <dgm:spPr/>
      <dgm:t>
        <a:bodyPr/>
        <a:lstStyle/>
        <a:p>
          <a:endParaRPr lang="en-US" noProof="0" dirty="0"/>
        </a:p>
      </dgm:t>
    </dgm:pt>
    <dgm:pt modelId="{75F6B75A-5B27-49C3-BF83-09E5F7F11E4A}" type="sibTrans" cxnId="{A5576BAF-5097-4A97-866F-7803A31B5684}">
      <dgm:prSet/>
      <dgm:spPr/>
      <dgm:t>
        <a:bodyPr/>
        <a:lstStyle/>
        <a:p>
          <a:endParaRPr lang="en-US" noProof="0" dirty="0"/>
        </a:p>
      </dgm:t>
    </dgm:pt>
    <dgm:pt modelId="{77B329D4-60C5-40FD-85EB-1153F9372BCA}">
      <dgm:prSet phldrT="[Texto]"/>
      <dgm:spPr>
        <a:xfrm rot="16200000">
          <a:off x="4148138" y="1116211"/>
          <a:ext cx="4680520" cy="2448097"/>
        </a:xfrm>
        <a:prstGeom prst="flowChartManualOperation">
          <a:avLst/>
        </a:prstGeom>
        <a:gradFill rotWithShape="0">
          <a:gsLst>
            <a:gs pos="0">
              <a:srgbClr val="002F74">
                <a:hueOff val="-12909956"/>
                <a:satOff val="-41621"/>
                <a:lumOff val="15882"/>
                <a:alphaOff val="0"/>
                <a:shade val="51000"/>
                <a:satMod val="130000"/>
              </a:srgbClr>
            </a:gs>
            <a:gs pos="80000">
              <a:srgbClr val="002F74">
                <a:hueOff val="-12909956"/>
                <a:satOff val="-41621"/>
                <a:lumOff val="15882"/>
                <a:alphaOff val="0"/>
                <a:shade val="93000"/>
                <a:satMod val="130000"/>
              </a:srgbClr>
            </a:gs>
            <a:gs pos="100000">
              <a:srgbClr val="002F74">
                <a:hueOff val="-12909956"/>
                <a:satOff val="-41621"/>
                <a:lumOff val="15882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Peru</a:t>
          </a:r>
          <a:endParaRPr lang="en-US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AB38A3EB-A4DF-4E1B-9E39-FDF4422A6849}" type="parTrans" cxnId="{7B88775B-B296-4AF6-96DC-C2B5A883D368}">
      <dgm:prSet/>
      <dgm:spPr/>
      <dgm:t>
        <a:bodyPr/>
        <a:lstStyle/>
        <a:p>
          <a:endParaRPr lang="en-US" noProof="0" dirty="0"/>
        </a:p>
      </dgm:t>
    </dgm:pt>
    <dgm:pt modelId="{EE00D442-A9F0-4A48-9FA8-214C7A516622}" type="sibTrans" cxnId="{7B88775B-B296-4AF6-96DC-C2B5A883D368}">
      <dgm:prSet/>
      <dgm:spPr/>
      <dgm:t>
        <a:bodyPr/>
        <a:lstStyle/>
        <a:p>
          <a:endParaRPr lang="en-US" noProof="0" dirty="0"/>
        </a:p>
      </dgm:t>
    </dgm:pt>
    <dgm:pt modelId="{30EC9976-19CF-4774-AA70-A62DDAFD485F}">
      <dgm:prSet phldrT="[Texto]"/>
      <dgm:spPr>
        <a:xfrm rot="16200000">
          <a:off x="4148138" y="1116211"/>
          <a:ext cx="4680520" cy="2448097"/>
        </a:xfrm>
        <a:prstGeom prst="flowChartManualOperation">
          <a:avLst/>
        </a:prstGeom>
        <a:gradFill rotWithShape="0">
          <a:gsLst>
            <a:gs pos="0">
              <a:srgbClr val="002F74">
                <a:hueOff val="-12909956"/>
                <a:satOff val="-41621"/>
                <a:lumOff val="15882"/>
                <a:alphaOff val="0"/>
                <a:shade val="51000"/>
                <a:satMod val="130000"/>
              </a:srgbClr>
            </a:gs>
            <a:gs pos="80000">
              <a:srgbClr val="002F74">
                <a:hueOff val="-12909956"/>
                <a:satOff val="-41621"/>
                <a:lumOff val="15882"/>
                <a:alphaOff val="0"/>
                <a:shade val="93000"/>
                <a:satMod val="130000"/>
              </a:srgbClr>
            </a:gs>
            <a:gs pos="100000">
              <a:srgbClr val="002F74">
                <a:hueOff val="-12909956"/>
                <a:satOff val="-41621"/>
                <a:lumOff val="15882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Portugal</a:t>
          </a:r>
          <a:endParaRPr lang="en-US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E527D76C-4D5A-407C-AA2C-43DA8416209F}" type="parTrans" cxnId="{1DB7B43A-D08B-4E52-AA2C-5CC423F5E2EF}">
      <dgm:prSet/>
      <dgm:spPr/>
      <dgm:t>
        <a:bodyPr/>
        <a:lstStyle/>
        <a:p>
          <a:endParaRPr lang="en-US" noProof="0" dirty="0"/>
        </a:p>
      </dgm:t>
    </dgm:pt>
    <dgm:pt modelId="{7B1178B3-2ECA-4B77-B3FC-81D526C5B871}" type="sibTrans" cxnId="{1DB7B43A-D08B-4E52-AA2C-5CC423F5E2EF}">
      <dgm:prSet/>
      <dgm:spPr/>
      <dgm:t>
        <a:bodyPr/>
        <a:lstStyle/>
        <a:p>
          <a:endParaRPr lang="en-US" noProof="0" dirty="0"/>
        </a:p>
      </dgm:t>
    </dgm:pt>
    <dgm:pt modelId="{BEEF0A3E-3106-44EC-A356-223659D7E03A}">
      <dgm:prSet phldrT="[Texto]"/>
      <dgm:spPr>
        <a:xfrm rot="16200000">
          <a:off x="4148138" y="1116211"/>
          <a:ext cx="4680520" cy="2448097"/>
        </a:xfrm>
        <a:prstGeom prst="flowChartManualOperation">
          <a:avLst/>
        </a:prstGeom>
        <a:gradFill rotWithShape="0">
          <a:gsLst>
            <a:gs pos="0">
              <a:srgbClr val="002F74">
                <a:hueOff val="-12909956"/>
                <a:satOff val="-41621"/>
                <a:lumOff val="15882"/>
                <a:alphaOff val="0"/>
                <a:shade val="51000"/>
                <a:satMod val="130000"/>
              </a:srgbClr>
            </a:gs>
            <a:gs pos="80000">
              <a:srgbClr val="002F74">
                <a:hueOff val="-12909956"/>
                <a:satOff val="-41621"/>
                <a:lumOff val="15882"/>
                <a:alphaOff val="0"/>
                <a:shade val="93000"/>
                <a:satMod val="130000"/>
              </a:srgbClr>
            </a:gs>
            <a:gs pos="100000">
              <a:srgbClr val="002F74">
                <a:hueOff val="-12909956"/>
                <a:satOff val="-41621"/>
                <a:lumOff val="15882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Russian Federation</a:t>
          </a:r>
          <a:endParaRPr lang="en-US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562E9DA3-C981-4DD2-8E50-11F8AD186E50}" type="parTrans" cxnId="{831A1791-07D5-4FE2-B913-E232E05AEEE0}">
      <dgm:prSet/>
      <dgm:spPr/>
      <dgm:t>
        <a:bodyPr/>
        <a:lstStyle/>
        <a:p>
          <a:endParaRPr lang="en-US" noProof="0" dirty="0"/>
        </a:p>
      </dgm:t>
    </dgm:pt>
    <dgm:pt modelId="{14F4CDB1-248E-4950-AB70-FB74F0241433}" type="sibTrans" cxnId="{831A1791-07D5-4FE2-B913-E232E05AEEE0}">
      <dgm:prSet/>
      <dgm:spPr/>
      <dgm:t>
        <a:bodyPr/>
        <a:lstStyle/>
        <a:p>
          <a:endParaRPr lang="en-US" noProof="0" dirty="0"/>
        </a:p>
      </dgm:t>
    </dgm:pt>
    <dgm:pt modelId="{9B491120-EAAF-4138-9092-D43D7757B6A5}" type="pres">
      <dgm:prSet presAssocID="{52D4B356-7FE5-4BE4-B1D0-E3026461800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6E7CFFC-001C-4CBA-98F4-1AEBEEA1C3B2}" type="pres">
      <dgm:prSet presAssocID="{AC1C2D92-A514-4DB8-9D12-A4F9C3249F5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BCD0357-8475-4D21-BD0D-27702BC2976A}" type="pres">
      <dgm:prSet presAssocID="{DF13D452-38A7-4862-94DD-E25639F709F1}" presName="sibTrans" presStyleCnt="0"/>
      <dgm:spPr/>
    </dgm:pt>
    <dgm:pt modelId="{4AF8D78D-FEBB-45C8-8072-7C7BA90BDE63}" type="pres">
      <dgm:prSet presAssocID="{F4F85BE2-363C-4DB9-B53A-B89428F7C098}" presName="node" presStyleLbl="node1" presStyleIdx="1" presStyleCnt="3" custLinFactNeighborX="-21980" custLinFactNeighborY="45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DFF3E43-32D9-4062-BCB7-E6F2DA786B2E}" type="pres">
      <dgm:prSet presAssocID="{A8EA966F-8797-41EB-AACD-720F4C80E859}" presName="sibTrans" presStyleCnt="0"/>
      <dgm:spPr/>
    </dgm:pt>
    <dgm:pt modelId="{C97F8B5A-F13E-46C0-A655-CA642283F9C7}" type="pres">
      <dgm:prSet presAssocID="{2A842C53-BE03-4EE3-9522-10A8AFC9994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5F0235D-AD74-4AFA-92E7-2B105B4419A2}" type="presOf" srcId="{CC804718-305E-40E8-8004-45775B263482}" destId="{C97F8B5A-F13E-46C0-A655-CA642283F9C7}" srcOrd="0" destOrd="5" presId="urn:microsoft.com/office/officeart/2005/8/layout/hList6"/>
    <dgm:cxn modelId="{602E355B-7507-457F-92E4-B225E839A488}" srcId="{52D4B356-7FE5-4BE4-B1D0-E30264618009}" destId="{F4F85BE2-363C-4DB9-B53A-B89428F7C098}" srcOrd="1" destOrd="0" parTransId="{873AACDD-9E2C-4C47-99AA-C103A4565F68}" sibTransId="{A8EA966F-8797-41EB-AACD-720F4C80E859}"/>
    <dgm:cxn modelId="{5F525CC0-1CFC-408D-BB66-F0637E4088B1}" srcId="{2A842C53-BE03-4EE3-9522-10A8AFC9994B}" destId="{0F47FD2A-D2A5-4541-AB03-848866D4768A}" srcOrd="0" destOrd="0" parTransId="{7A1AE7ED-80B1-424D-A575-2A33E7BD81BB}" sibTransId="{158905BA-3B90-4BD8-B088-B51D3508D4CA}"/>
    <dgm:cxn modelId="{72FDDC88-7BC6-4278-8090-66E1D2563B8D}" type="presOf" srcId="{2A842C53-BE03-4EE3-9522-10A8AFC9994B}" destId="{C97F8B5A-F13E-46C0-A655-CA642283F9C7}" srcOrd="0" destOrd="0" presId="urn:microsoft.com/office/officeart/2005/8/layout/hList6"/>
    <dgm:cxn modelId="{E70A8773-EE71-4E17-ADAE-46F2635922DC}" type="presOf" srcId="{3F175DE3-C2FB-4D47-BDB7-80035AA0126E}" destId="{C97F8B5A-F13E-46C0-A655-CA642283F9C7}" srcOrd="0" destOrd="2" presId="urn:microsoft.com/office/officeart/2005/8/layout/hList6"/>
    <dgm:cxn modelId="{831A1791-07D5-4FE2-B913-E232E05AEEE0}" srcId="{2A842C53-BE03-4EE3-9522-10A8AFC9994B}" destId="{BEEF0A3E-3106-44EC-A356-223659D7E03A}" srcOrd="7" destOrd="0" parTransId="{562E9DA3-C981-4DD2-8E50-11F8AD186E50}" sibTransId="{14F4CDB1-248E-4950-AB70-FB74F0241433}"/>
    <dgm:cxn modelId="{7B88775B-B296-4AF6-96DC-C2B5A883D368}" srcId="{2A842C53-BE03-4EE3-9522-10A8AFC9994B}" destId="{77B329D4-60C5-40FD-85EB-1153F9372BCA}" srcOrd="5" destOrd="0" parTransId="{AB38A3EB-A4DF-4E1B-9E39-FDF4422A6849}" sibTransId="{EE00D442-A9F0-4A48-9FA8-214C7A516622}"/>
    <dgm:cxn modelId="{320A34B5-74F0-438B-9A11-E428D9B82C99}" type="presOf" srcId="{0F47FD2A-D2A5-4541-AB03-848866D4768A}" destId="{C97F8B5A-F13E-46C0-A655-CA642283F9C7}" srcOrd="0" destOrd="1" presId="urn:microsoft.com/office/officeart/2005/8/layout/hList6"/>
    <dgm:cxn modelId="{6615EF6F-BF38-40B1-9000-AF1AF82B4333}" srcId="{2A842C53-BE03-4EE3-9522-10A8AFC9994B}" destId="{3F175DE3-C2FB-4D47-BDB7-80035AA0126E}" srcOrd="1" destOrd="0" parTransId="{10C9EE4F-C9DC-473B-A075-3017FE06B54F}" sibTransId="{1A0A673F-FAAB-4BD8-9A2D-1691FD21F2D2}"/>
    <dgm:cxn modelId="{2AE797CE-FBF8-4200-BDE3-B999B5B93607}" srcId="{2A842C53-BE03-4EE3-9522-10A8AFC9994B}" destId="{C45E797D-8EB5-4510-B901-581ABE010EEE}" srcOrd="3" destOrd="0" parTransId="{BBBEAECF-5C52-4133-B377-C57AD7C8CE31}" sibTransId="{184665E5-8307-4D05-B9C3-4AB673D7897A}"/>
    <dgm:cxn modelId="{A5576BAF-5097-4A97-866F-7803A31B5684}" srcId="{2A842C53-BE03-4EE3-9522-10A8AFC9994B}" destId="{CC804718-305E-40E8-8004-45775B263482}" srcOrd="4" destOrd="0" parTransId="{5051A998-99F1-44E9-816A-6408DFBE824A}" sibTransId="{75F6B75A-5B27-49C3-BF83-09E5F7F11E4A}"/>
    <dgm:cxn modelId="{356D7A7F-C21F-43AE-A37C-92F027C3F421}" type="presOf" srcId="{12A86C77-0DE9-498C-AFDF-A01D69696776}" destId="{C97F8B5A-F13E-46C0-A655-CA642283F9C7}" srcOrd="0" destOrd="3" presId="urn:microsoft.com/office/officeart/2005/8/layout/hList6"/>
    <dgm:cxn modelId="{4CB12AB4-46DF-4346-99B2-8CE55D0F9BDF}" srcId="{52D4B356-7FE5-4BE4-B1D0-E30264618009}" destId="{AC1C2D92-A514-4DB8-9D12-A4F9C3249F55}" srcOrd="0" destOrd="0" parTransId="{75A52ADD-D4C8-4355-BB90-3469D4FF09B3}" sibTransId="{DF13D452-38A7-4862-94DD-E25639F709F1}"/>
    <dgm:cxn modelId="{4888DF9E-FE34-4CE7-A6C0-8054BE8757A5}" type="presOf" srcId="{52D4B356-7FE5-4BE4-B1D0-E30264618009}" destId="{9B491120-EAAF-4138-9092-D43D7757B6A5}" srcOrd="0" destOrd="0" presId="urn:microsoft.com/office/officeart/2005/8/layout/hList6"/>
    <dgm:cxn modelId="{1DB7B43A-D08B-4E52-AA2C-5CC423F5E2EF}" srcId="{2A842C53-BE03-4EE3-9522-10A8AFC9994B}" destId="{30EC9976-19CF-4774-AA70-A62DDAFD485F}" srcOrd="6" destOrd="0" parTransId="{E527D76C-4D5A-407C-AA2C-43DA8416209F}" sibTransId="{7B1178B3-2ECA-4B77-B3FC-81D526C5B871}"/>
    <dgm:cxn modelId="{198704A9-0CD3-4E37-AB2D-997DE13FC8B2}" type="presOf" srcId="{77B329D4-60C5-40FD-85EB-1153F9372BCA}" destId="{C97F8B5A-F13E-46C0-A655-CA642283F9C7}" srcOrd="0" destOrd="6" presId="urn:microsoft.com/office/officeart/2005/8/layout/hList6"/>
    <dgm:cxn modelId="{048DF3C5-5EE7-4E6F-A37C-8F676A482711}" type="presOf" srcId="{30EC9976-19CF-4774-AA70-A62DDAFD485F}" destId="{C97F8B5A-F13E-46C0-A655-CA642283F9C7}" srcOrd="0" destOrd="7" presId="urn:microsoft.com/office/officeart/2005/8/layout/hList6"/>
    <dgm:cxn modelId="{A53EC725-56F7-44F0-A62E-A727FCCCE41E}" srcId="{2A842C53-BE03-4EE3-9522-10A8AFC9994B}" destId="{12A86C77-0DE9-498C-AFDF-A01D69696776}" srcOrd="2" destOrd="0" parTransId="{DD51AD38-8A1D-4A81-A0D9-EF19314A33A4}" sibTransId="{1C318FFE-003E-4862-96E1-CBF625E651E7}"/>
    <dgm:cxn modelId="{A3BF341D-F4A0-4F92-9D6B-65A09C5792AD}" type="presOf" srcId="{BEEF0A3E-3106-44EC-A356-223659D7E03A}" destId="{C97F8B5A-F13E-46C0-A655-CA642283F9C7}" srcOrd="0" destOrd="8" presId="urn:microsoft.com/office/officeart/2005/8/layout/hList6"/>
    <dgm:cxn modelId="{F19D42D9-4DDA-4BC5-B668-18B18FD508EA}" type="presOf" srcId="{F4F85BE2-363C-4DB9-B53A-B89428F7C098}" destId="{4AF8D78D-FEBB-45C8-8072-7C7BA90BDE63}" srcOrd="0" destOrd="0" presId="urn:microsoft.com/office/officeart/2005/8/layout/hList6"/>
    <dgm:cxn modelId="{4F5AFAA1-04C4-42D7-ABE3-5B24CB4E345C}" srcId="{52D4B356-7FE5-4BE4-B1D0-E30264618009}" destId="{2A842C53-BE03-4EE3-9522-10A8AFC9994B}" srcOrd="2" destOrd="0" parTransId="{4593A2A5-B8D6-47E7-90F9-68B980E9A00E}" sibTransId="{9C3757AD-4D5A-4C8E-8FD1-8AE0FE34DAD6}"/>
    <dgm:cxn modelId="{356CB788-5E3E-443C-B83B-47F3C8676DD4}" type="presOf" srcId="{C45E797D-8EB5-4510-B901-581ABE010EEE}" destId="{C97F8B5A-F13E-46C0-A655-CA642283F9C7}" srcOrd="0" destOrd="4" presId="urn:microsoft.com/office/officeart/2005/8/layout/hList6"/>
    <dgm:cxn modelId="{56B72216-F507-4F08-B840-61921FA3E74D}" type="presOf" srcId="{AC1C2D92-A514-4DB8-9D12-A4F9C3249F55}" destId="{96E7CFFC-001C-4CBA-98F4-1AEBEEA1C3B2}" srcOrd="0" destOrd="0" presId="urn:microsoft.com/office/officeart/2005/8/layout/hList6"/>
    <dgm:cxn modelId="{F268C2A2-F30E-42A0-8904-16E13440B888}" type="presParOf" srcId="{9B491120-EAAF-4138-9092-D43D7757B6A5}" destId="{96E7CFFC-001C-4CBA-98F4-1AEBEEA1C3B2}" srcOrd="0" destOrd="0" presId="urn:microsoft.com/office/officeart/2005/8/layout/hList6"/>
    <dgm:cxn modelId="{C4B517DE-8161-4195-8E1A-5F2C5A8C9CF0}" type="presParOf" srcId="{9B491120-EAAF-4138-9092-D43D7757B6A5}" destId="{EBCD0357-8475-4D21-BD0D-27702BC2976A}" srcOrd="1" destOrd="0" presId="urn:microsoft.com/office/officeart/2005/8/layout/hList6"/>
    <dgm:cxn modelId="{D44BA1C1-48B9-4050-A539-88CEAC591787}" type="presParOf" srcId="{9B491120-EAAF-4138-9092-D43D7757B6A5}" destId="{4AF8D78D-FEBB-45C8-8072-7C7BA90BDE63}" srcOrd="2" destOrd="0" presId="urn:microsoft.com/office/officeart/2005/8/layout/hList6"/>
    <dgm:cxn modelId="{C99EFF9E-E3F9-482E-A3F1-771399F10B9D}" type="presParOf" srcId="{9B491120-EAAF-4138-9092-D43D7757B6A5}" destId="{BDFF3E43-32D9-4062-BCB7-E6F2DA786B2E}" srcOrd="3" destOrd="0" presId="urn:microsoft.com/office/officeart/2005/8/layout/hList6"/>
    <dgm:cxn modelId="{016A72E1-8187-4D65-9ABA-08F3B63052D3}" type="presParOf" srcId="{9B491120-EAAF-4138-9092-D43D7757B6A5}" destId="{C97F8B5A-F13E-46C0-A655-CA642283F9C7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B501D30-DA43-48F2-B471-723E254165B0}" type="doc">
      <dgm:prSet loTypeId="urn:microsoft.com/office/officeart/2005/8/layout/lProcess1" loCatId="process" qsTypeId="urn:microsoft.com/office/officeart/2005/8/quickstyle/3d1" qsCatId="3D" csTypeId="urn:microsoft.com/office/officeart/2005/8/colors/accent4_2" csCatId="accent4" phldr="1"/>
      <dgm:spPr/>
      <dgm:t>
        <a:bodyPr/>
        <a:lstStyle/>
        <a:p>
          <a:endParaRPr lang="es-MX"/>
        </a:p>
      </dgm:t>
    </dgm:pt>
    <dgm:pt modelId="{42A200DB-ED24-4770-8D86-D43B070A765A}">
      <dgm:prSet phldrT="[Texto]"/>
      <dgm:spPr/>
      <dgm:t>
        <a:bodyPr/>
        <a:lstStyle/>
        <a:p>
          <a:r>
            <a:rPr lang="en-US" noProof="0" dirty="0" smtClean="0"/>
            <a:t>Quality level # 2</a:t>
          </a:r>
          <a:endParaRPr lang="en-US" noProof="0" dirty="0"/>
        </a:p>
      </dgm:t>
    </dgm:pt>
    <dgm:pt modelId="{300C9404-9452-4D05-9EB2-8625C01398B0}" type="parTrans" cxnId="{03EDD552-527B-485B-BF14-806414D660AC}">
      <dgm:prSet/>
      <dgm:spPr/>
      <dgm:t>
        <a:bodyPr/>
        <a:lstStyle/>
        <a:p>
          <a:endParaRPr lang="en-US" noProof="0" dirty="0"/>
        </a:p>
      </dgm:t>
    </dgm:pt>
    <dgm:pt modelId="{DDCE24B9-7F0D-444A-AAFD-436B6308771F}" type="sibTrans" cxnId="{03EDD552-527B-485B-BF14-806414D660AC}">
      <dgm:prSet/>
      <dgm:spPr/>
      <dgm:t>
        <a:bodyPr/>
        <a:lstStyle/>
        <a:p>
          <a:endParaRPr lang="en-US" noProof="0" dirty="0"/>
        </a:p>
      </dgm:t>
    </dgm:pt>
    <dgm:pt modelId="{608A6B21-01DB-42A1-86B2-FE39870A30A3}">
      <dgm:prSet phldrT="[Texto]"/>
      <dgm:spPr/>
      <dgm:t>
        <a:bodyPr/>
        <a:lstStyle/>
        <a:p>
          <a:r>
            <a:rPr lang="en-US" noProof="0" dirty="0" smtClean="0"/>
            <a:t>(1) Comments from WGVBS &amp; INTOSAI</a:t>
          </a:r>
          <a:endParaRPr lang="en-US" noProof="0" dirty="0"/>
        </a:p>
      </dgm:t>
    </dgm:pt>
    <dgm:pt modelId="{487E6C7D-C09C-4AD7-8D2C-7FC7D369D70F}" type="parTrans" cxnId="{20F2DDC2-2D98-4A07-9A87-6E14FBC75252}">
      <dgm:prSet/>
      <dgm:spPr/>
      <dgm:t>
        <a:bodyPr/>
        <a:lstStyle/>
        <a:p>
          <a:endParaRPr lang="en-US" noProof="0" dirty="0"/>
        </a:p>
      </dgm:t>
    </dgm:pt>
    <dgm:pt modelId="{A00D1F64-E9FD-4B03-9F50-3ABC6571DBBF}" type="sibTrans" cxnId="{20F2DDC2-2D98-4A07-9A87-6E14FBC75252}">
      <dgm:prSet/>
      <dgm:spPr/>
      <dgm:t>
        <a:bodyPr/>
        <a:lstStyle/>
        <a:p>
          <a:endParaRPr lang="en-US" noProof="0" dirty="0"/>
        </a:p>
      </dgm:t>
    </dgm:pt>
    <dgm:pt modelId="{FF9F08A9-3960-4CCB-A420-4090C64AB436}">
      <dgm:prSet phldrT="[Texto]"/>
      <dgm:spPr/>
      <dgm:t>
        <a:bodyPr/>
        <a:lstStyle/>
        <a:p>
          <a:r>
            <a:rPr lang="en-US" noProof="0" dirty="0" smtClean="0"/>
            <a:t>(2) Comments from relevant stakeholders</a:t>
          </a:r>
          <a:endParaRPr lang="en-US" noProof="0" dirty="0"/>
        </a:p>
      </dgm:t>
    </dgm:pt>
    <dgm:pt modelId="{9AEF042F-12E2-4B21-9DE7-584D149E1334}" type="parTrans" cxnId="{2EF0921F-A9B4-4095-BA88-4DACF4613827}">
      <dgm:prSet/>
      <dgm:spPr/>
      <dgm:t>
        <a:bodyPr/>
        <a:lstStyle/>
        <a:p>
          <a:endParaRPr lang="en-US" noProof="0" dirty="0"/>
        </a:p>
      </dgm:t>
    </dgm:pt>
    <dgm:pt modelId="{4E1B166B-4D2B-4BF9-9645-5CC03702E414}" type="sibTrans" cxnId="{2EF0921F-A9B4-4095-BA88-4DACF4613827}">
      <dgm:prSet/>
      <dgm:spPr/>
      <dgm:t>
        <a:bodyPr/>
        <a:lstStyle/>
        <a:p>
          <a:endParaRPr lang="en-US" noProof="0" dirty="0"/>
        </a:p>
      </dgm:t>
    </dgm:pt>
    <dgm:pt modelId="{71BE769E-B849-4A30-A502-DA555798AA43}" type="pres">
      <dgm:prSet presAssocID="{DB501D30-DA43-48F2-B471-723E254165B0}" presName="Name0" presStyleCnt="0">
        <dgm:presLayoutVars>
          <dgm:dir/>
          <dgm:animLvl val="lvl"/>
          <dgm:resizeHandles val="exact"/>
        </dgm:presLayoutVars>
      </dgm:prSet>
      <dgm:spPr/>
    </dgm:pt>
    <dgm:pt modelId="{02F21582-DF4E-4BE5-9AE5-E66F3740D642}" type="pres">
      <dgm:prSet presAssocID="{42A200DB-ED24-4770-8D86-D43B070A765A}" presName="vertFlow" presStyleCnt="0"/>
      <dgm:spPr/>
    </dgm:pt>
    <dgm:pt modelId="{F834A797-E68A-4396-A221-1698D7FC46C8}" type="pres">
      <dgm:prSet presAssocID="{42A200DB-ED24-4770-8D86-D43B070A765A}" presName="header" presStyleLbl="node1" presStyleIdx="0" presStyleCnt="1"/>
      <dgm:spPr/>
    </dgm:pt>
    <dgm:pt modelId="{A60CEFF1-DC0C-4AFC-9A9B-1699239005DB}" type="pres">
      <dgm:prSet presAssocID="{487E6C7D-C09C-4AD7-8D2C-7FC7D369D70F}" presName="parTrans" presStyleLbl="sibTrans2D1" presStyleIdx="0" presStyleCnt="2"/>
      <dgm:spPr/>
    </dgm:pt>
    <dgm:pt modelId="{7CD3DD0C-9E3B-4BF0-8EC2-C205E1912198}" type="pres">
      <dgm:prSet presAssocID="{608A6B21-01DB-42A1-86B2-FE39870A30A3}" presName="child" presStyleLbl="alignAccFollow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96AE9C1-F763-40F9-9301-326982140246}" type="pres">
      <dgm:prSet presAssocID="{A00D1F64-E9FD-4B03-9F50-3ABC6571DBBF}" presName="sibTrans" presStyleLbl="sibTrans2D1" presStyleIdx="1" presStyleCnt="2"/>
      <dgm:spPr/>
    </dgm:pt>
    <dgm:pt modelId="{A6AA7011-953A-40AA-832B-78070A95906E}" type="pres">
      <dgm:prSet presAssocID="{FF9F08A9-3960-4CCB-A420-4090C64AB436}" presName="child" presStyleLbl="alignAccFollowNode1" presStyleIdx="1" presStyleCnt="2">
        <dgm:presLayoutVars>
          <dgm:chMax val="0"/>
          <dgm:bulletEnabled val="1"/>
        </dgm:presLayoutVars>
      </dgm:prSet>
      <dgm:spPr/>
    </dgm:pt>
  </dgm:ptLst>
  <dgm:cxnLst>
    <dgm:cxn modelId="{4BF36047-5695-4E4D-A05B-D7E7DA1909A5}" type="presOf" srcId="{608A6B21-01DB-42A1-86B2-FE39870A30A3}" destId="{7CD3DD0C-9E3B-4BF0-8EC2-C205E1912198}" srcOrd="0" destOrd="0" presId="urn:microsoft.com/office/officeart/2005/8/layout/lProcess1"/>
    <dgm:cxn modelId="{20F2DDC2-2D98-4A07-9A87-6E14FBC75252}" srcId="{42A200DB-ED24-4770-8D86-D43B070A765A}" destId="{608A6B21-01DB-42A1-86B2-FE39870A30A3}" srcOrd="0" destOrd="0" parTransId="{487E6C7D-C09C-4AD7-8D2C-7FC7D369D70F}" sibTransId="{A00D1F64-E9FD-4B03-9F50-3ABC6571DBBF}"/>
    <dgm:cxn modelId="{03EDD552-527B-485B-BF14-806414D660AC}" srcId="{DB501D30-DA43-48F2-B471-723E254165B0}" destId="{42A200DB-ED24-4770-8D86-D43B070A765A}" srcOrd="0" destOrd="0" parTransId="{300C9404-9452-4D05-9EB2-8625C01398B0}" sibTransId="{DDCE24B9-7F0D-444A-AAFD-436B6308771F}"/>
    <dgm:cxn modelId="{2EF0921F-A9B4-4095-BA88-4DACF4613827}" srcId="{42A200DB-ED24-4770-8D86-D43B070A765A}" destId="{FF9F08A9-3960-4CCB-A420-4090C64AB436}" srcOrd="1" destOrd="0" parTransId="{9AEF042F-12E2-4B21-9DE7-584D149E1334}" sibTransId="{4E1B166B-4D2B-4BF9-9645-5CC03702E414}"/>
    <dgm:cxn modelId="{CF734AD6-FE74-4781-9D2C-FE88896126BB}" type="presOf" srcId="{DB501D30-DA43-48F2-B471-723E254165B0}" destId="{71BE769E-B849-4A30-A502-DA555798AA43}" srcOrd="0" destOrd="0" presId="urn:microsoft.com/office/officeart/2005/8/layout/lProcess1"/>
    <dgm:cxn modelId="{B86D945E-74B6-48DB-9BDE-0EB7FA1EA0A3}" type="presOf" srcId="{FF9F08A9-3960-4CCB-A420-4090C64AB436}" destId="{A6AA7011-953A-40AA-832B-78070A95906E}" srcOrd="0" destOrd="0" presId="urn:microsoft.com/office/officeart/2005/8/layout/lProcess1"/>
    <dgm:cxn modelId="{F2F80FE2-710D-4033-8345-E2F5438407D5}" type="presOf" srcId="{487E6C7D-C09C-4AD7-8D2C-7FC7D369D70F}" destId="{A60CEFF1-DC0C-4AFC-9A9B-1699239005DB}" srcOrd="0" destOrd="0" presId="urn:microsoft.com/office/officeart/2005/8/layout/lProcess1"/>
    <dgm:cxn modelId="{DAB94604-435E-4ED1-AEA6-32D2480955A8}" type="presOf" srcId="{A00D1F64-E9FD-4B03-9F50-3ABC6571DBBF}" destId="{796AE9C1-F763-40F9-9301-326982140246}" srcOrd="0" destOrd="0" presId="urn:microsoft.com/office/officeart/2005/8/layout/lProcess1"/>
    <dgm:cxn modelId="{6263944A-02F9-4206-B289-6BE009FD660B}" type="presOf" srcId="{42A200DB-ED24-4770-8D86-D43B070A765A}" destId="{F834A797-E68A-4396-A221-1698D7FC46C8}" srcOrd="0" destOrd="0" presId="urn:microsoft.com/office/officeart/2005/8/layout/lProcess1"/>
    <dgm:cxn modelId="{12FA9505-407E-414F-AAAD-75C7155E243F}" type="presParOf" srcId="{71BE769E-B849-4A30-A502-DA555798AA43}" destId="{02F21582-DF4E-4BE5-9AE5-E66F3740D642}" srcOrd="0" destOrd="0" presId="urn:microsoft.com/office/officeart/2005/8/layout/lProcess1"/>
    <dgm:cxn modelId="{3AD025BD-432F-48A4-87A0-453D62FF6E86}" type="presParOf" srcId="{02F21582-DF4E-4BE5-9AE5-E66F3740D642}" destId="{F834A797-E68A-4396-A221-1698D7FC46C8}" srcOrd="0" destOrd="0" presId="urn:microsoft.com/office/officeart/2005/8/layout/lProcess1"/>
    <dgm:cxn modelId="{43F26B90-128B-4975-88D0-A423C493E607}" type="presParOf" srcId="{02F21582-DF4E-4BE5-9AE5-E66F3740D642}" destId="{A60CEFF1-DC0C-4AFC-9A9B-1699239005DB}" srcOrd="1" destOrd="0" presId="urn:microsoft.com/office/officeart/2005/8/layout/lProcess1"/>
    <dgm:cxn modelId="{EF3AF361-5D93-455B-8CD1-1727BCF2525D}" type="presParOf" srcId="{02F21582-DF4E-4BE5-9AE5-E66F3740D642}" destId="{7CD3DD0C-9E3B-4BF0-8EC2-C205E1912198}" srcOrd="2" destOrd="0" presId="urn:microsoft.com/office/officeart/2005/8/layout/lProcess1"/>
    <dgm:cxn modelId="{29DC6EEA-042A-4A46-9DAA-036E4B408E06}" type="presParOf" srcId="{02F21582-DF4E-4BE5-9AE5-E66F3740D642}" destId="{796AE9C1-F763-40F9-9301-326982140246}" srcOrd="3" destOrd="0" presId="urn:microsoft.com/office/officeart/2005/8/layout/lProcess1"/>
    <dgm:cxn modelId="{F1C56BDC-9E59-4A98-BDF2-7FBD45B3952B}" type="presParOf" srcId="{02F21582-DF4E-4BE5-9AE5-E66F3740D642}" destId="{A6AA7011-953A-40AA-832B-78070A95906E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2030A64-D7C3-49C6-9F95-7F685076D78B}" type="doc">
      <dgm:prSet loTypeId="urn:microsoft.com/office/officeart/2005/8/layout/venn1" loCatId="relationship" qsTypeId="urn:microsoft.com/office/officeart/2005/8/quickstyle/3d1" qsCatId="3D" csTypeId="urn:microsoft.com/office/officeart/2005/8/colors/colorful4" csCatId="colorful" phldr="1"/>
      <dgm:spPr/>
    </dgm:pt>
    <dgm:pt modelId="{217366D5-897F-4DE5-BD76-78ED4849C16D}">
      <dgm:prSet phldrT="[Texto]" custT="1"/>
      <dgm:spPr/>
      <dgm:t>
        <a:bodyPr/>
        <a:lstStyle/>
        <a:p>
          <a:r>
            <a:rPr lang="en-US" sz="28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(1)</a:t>
          </a:r>
        </a:p>
        <a:p>
          <a:r>
            <a:rPr lang="en-US" sz="28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SAIs Internal Risk Assessment</a:t>
          </a:r>
          <a:endParaRPr lang="en-US" sz="2800" noProof="0" dirty="0"/>
        </a:p>
      </dgm:t>
    </dgm:pt>
    <dgm:pt modelId="{589C4925-93AD-40F2-BF38-17307B261FA1}" type="parTrans" cxnId="{F8A79E7E-E07B-4431-B617-DAF09C422840}">
      <dgm:prSet/>
      <dgm:spPr/>
      <dgm:t>
        <a:bodyPr/>
        <a:lstStyle/>
        <a:p>
          <a:endParaRPr lang="en-US" sz="1400" noProof="0" dirty="0"/>
        </a:p>
      </dgm:t>
    </dgm:pt>
    <dgm:pt modelId="{8C79741B-18B4-423B-8014-C74B4700B196}" type="sibTrans" cxnId="{F8A79E7E-E07B-4431-B617-DAF09C422840}">
      <dgm:prSet/>
      <dgm:spPr/>
      <dgm:t>
        <a:bodyPr/>
        <a:lstStyle/>
        <a:p>
          <a:endParaRPr lang="en-US" sz="1400" noProof="0" dirty="0"/>
        </a:p>
      </dgm:t>
    </dgm:pt>
    <dgm:pt modelId="{36217C11-DAA7-4688-861C-4F7CA1098FEC}">
      <dgm:prSet phldrT="[Texto]" custT="1"/>
      <dgm:spPr/>
      <dgm:t>
        <a:bodyPr/>
        <a:lstStyle/>
        <a:p>
          <a:r>
            <a:rPr lang="en-US" sz="28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(2) Identification of high-risk areas / programs in public sector</a:t>
          </a:r>
          <a:endParaRPr lang="en-US" sz="28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D792865-C098-4C80-93AB-A5F684D157CD}" type="parTrans" cxnId="{61754314-9BDB-43DC-ADB9-B29E9994B113}">
      <dgm:prSet/>
      <dgm:spPr/>
      <dgm:t>
        <a:bodyPr/>
        <a:lstStyle/>
        <a:p>
          <a:endParaRPr lang="en-US" sz="1400" noProof="0" dirty="0"/>
        </a:p>
      </dgm:t>
    </dgm:pt>
    <dgm:pt modelId="{939E03A6-5BCD-4EC5-868B-C2F1C09DB114}" type="sibTrans" cxnId="{61754314-9BDB-43DC-ADB9-B29E9994B113}">
      <dgm:prSet/>
      <dgm:spPr/>
      <dgm:t>
        <a:bodyPr/>
        <a:lstStyle/>
        <a:p>
          <a:endParaRPr lang="en-US" sz="1400" noProof="0" dirty="0"/>
        </a:p>
      </dgm:t>
    </dgm:pt>
    <dgm:pt modelId="{D65053A9-A474-4BAC-B607-C62130226DB1}" type="pres">
      <dgm:prSet presAssocID="{B2030A64-D7C3-49C6-9F95-7F685076D78B}" presName="compositeShape" presStyleCnt="0">
        <dgm:presLayoutVars>
          <dgm:chMax val="7"/>
          <dgm:dir/>
          <dgm:resizeHandles val="exact"/>
        </dgm:presLayoutVars>
      </dgm:prSet>
      <dgm:spPr/>
    </dgm:pt>
    <dgm:pt modelId="{58971CF7-AB41-4DA6-ADD5-624EAFADAB6A}" type="pres">
      <dgm:prSet presAssocID="{217366D5-897F-4DE5-BD76-78ED4849C16D}" presName="circ1" presStyleLbl="vennNode1" presStyleIdx="0" presStyleCnt="2"/>
      <dgm:spPr/>
      <dgm:t>
        <a:bodyPr/>
        <a:lstStyle/>
        <a:p>
          <a:endParaRPr lang="es-MX"/>
        </a:p>
      </dgm:t>
    </dgm:pt>
    <dgm:pt modelId="{82DDED6B-6840-4EEE-8099-97AE6FBE223E}" type="pres">
      <dgm:prSet presAssocID="{217366D5-897F-4DE5-BD76-78ED4849C16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F7FF1EB-91B2-4D99-9863-EABF69F9399C}" type="pres">
      <dgm:prSet presAssocID="{36217C11-DAA7-4688-861C-4F7CA1098FEC}" presName="circ2" presStyleLbl="vennNode1" presStyleIdx="1" presStyleCnt="2"/>
      <dgm:spPr/>
      <dgm:t>
        <a:bodyPr/>
        <a:lstStyle/>
        <a:p>
          <a:endParaRPr lang="es-MX"/>
        </a:p>
      </dgm:t>
    </dgm:pt>
    <dgm:pt modelId="{8467FCD4-C81B-4B0F-9A40-14627B9E728D}" type="pres">
      <dgm:prSet presAssocID="{36217C11-DAA7-4688-861C-4F7CA1098FE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76CA5FD-D0AB-4583-8366-0C1EB7EC514F}" type="presOf" srcId="{36217C11-DAA7-4688-861C-4F7CA1098FEC}" destId="{8467FCD4-C81B-4B0F-9A40-14627B9E728D}" srcOrd="1" destOrd="0" presId="urn:microsoft.com/office/officeart/2005/8/layout/venn1"/>
    <dgm:cxn modelId="{F7BD3F71-CE50-4430-863A-451D23D479C5}" type="presOf" srcId="{B2030A64-D7C3-49C6-9F95-7F685076D78B}" destId="{D65053A9-A474-4BAC-B607-C62130226DB1}" srcOrd="0" destOrd="0" presId="urn:microsoft.com/office/officeart/2005/8/layout/venn1"/>
    <dgm:cxn modelId="{F8A79E7E-E07B-4431-B617-DAF09C422840}" srcId="{B2030A64-D7C3-49C6-9F95-7F685076D78B}" destId="{217366D5-897F-4DE5-BD76-78ED4849C16D}" srcOrd="0" destOrd="0" parTransId="{589C4925-93AD-40F2-BF38-17307B261FA1}" sibTransId="{8C79741B-18B4-423B-8014-C74B4700B196}"/>
    <dgm:cxn modelId="{386693F7-4CCD-4953-8545-75C63398A6E6}" type="presOf" srcId="{217366D5-897F-4DE5-BD76-78ED4849C16D}" destId="{82DDED6B-6840-4EEE-8099-97AE6FBE223E}" srcOrd="1" destOrd="0" presId="urn:microsoft.com/office/officeart/2005/8/layout/venn1"/>
    <dgm:cxn modelId="{01726E37-B47B-4868-BF00-16D374CC7558}" type="presOf" srcId="{36217C11-DAA7-4688-861C-4F7CA1098FEC}" destId="{5F7FF1EB-91B2-4D99-9863-EABF69F9399C}" srcOrd="0" destOrd="0" presId="urn:microsoft.com/office/officeart/2005/8/layout/venn1"/>
    <dgm:cxn modelId="{61754314-9BDB-43DC-ADB9-B29E9994B113}" srcId="{B2030A64-D7C3-49C6-9F95-7F685076D78B}" destId="{36217C11-DAA7-4688-861C-4F7CA1098FEC}" srcOrd="1" destOrd="0" parTransId="{CD792865-C098-4C80-93AB-A5F684D157CD}" sibTransId="{939E03A6-5BCD-4EC5-868B-C2F1C09DB114}"/>
    <dgm:cxn modelId="{0DF2035A-7669-4624-A54A-FE864025A078}" type="presOf" srcId="{217366D5-897F-4DE5-BD76-78ED4849C16D}" destId="{58971CF7-AB41-4DA6-ADD5-624EAFADAB6A}" srcOrd="0" destOrd="0" presId="urn:microsoft.com/office/officeart/2005/8/layout/venn1"/>
    <dgm:cxn modelId="{0F8AC79F-608E-4B90-82A0-58C27B543C3B}" type="presParOf" srcId="{D65053A9-A474-4BAC-B607-C62130226DB1}" destId="{58971CF7-AB41-4DA6-ADD5-624EAFADAB6A}" srcOrd="0" destOrd="0" presId="urn:microsoft.com/office/officeart/2005/8/layout/venn1"/>
    <dgm:cxn modelId="{394853BA-7F7B-4E20-AB23-11ADE80EB7F4}" type="presParOf" srcId="{D65053A9-A474-4BAC-B607-C62130226DB1}" destId="{82DDED6B-6840-4EEE-8099-97AE6FBE223E}" srcOrd="1" destOrd="0" presId="urn:microsoft.com/office/officeart/2005/8/layout/venn1"/>
    <dgm:cxn modelId="{64BDA07B-2D18-4FAE-A934-3B2DB7BE2C7C}" type="presParOf" srcId="{D65053A9-A474-4BAC-B607-C62130226DB1}" destId="{5F7FF1EB-91B2-4D99-9863-EABF69F9399C}" srcOrd="2" destOrd="0" presId="urn:microsoft.com/office/officeart/2005/8/layout/venn1"/>
    <dgm:cxn modelId="{BF905563-7B09-4AF9-9BFE-85FE8B0D9173}" type="presParOf" srcId="{D65053A9-A474-4BAC-B607-C62130226DB1}" destId="{8467FCD4-C81B-4B0F-9A40-14627B9E728D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C30DDF0-76C0-42CA-BEE2-D451E503CF45}" type="doc">
      <dgm:prSet loTypeId="urn:microsoft.com/office/officeart/2005/8/layout/default" loCatId="list" qsTypeId="urn:microsoft.com/office/officeart/2005/8/quickstyle/3d1" qsCatId="3D" csTypeId="urn:microsoft.com/office/officeart/2005/8/colors/accent6_2" csCatId="accent6" phldr="1"/>
      <dgm:spPr/>
      <dgm:t>
        <a:bodyPr/>
        <a:lstStyle/>
        <a:p>
          <a:endParaRPr lang="es-MX"/>
        </a:p>
      </dgm:t>
    </dgm:pt>
    <dgm:pt modelId="{9293DDFD-33AE-4C02-BD10-CF6DA50157F8}">
      <dgm:prSet phldrT="[Texto]"/>
      <dgm:spPr/>
      <dgm:t>
        <a:bodyPr/>
        <a:lstStyle/>
        <a:p>
          <a:r>
            <a:rPr lang="en-US" noProof="0" dirty="0" smtClean="0"/>
            <a:t>Initial conditions to carry out a risk assessment process</a:t>
          </a:r>
          <a:endParaRPr lang="en-US" noProof="0" dirty="0"/>
        </a:p>
      </dgm:t>
    </dgm:pt>
    <dgm:pt modelId="{82CF86AB-FE86-4958-9A75-3A5BA34F74D9}" type="parTrans" cxnId="{4098A575-D242-4CFC-BA1F-83DCB5A6AB7B}">
      <dgm:prSet/>
      <dgm:spPr/>
      <dgm:t>
        <a:bodyPr/>
        <a:lstStyle/>
        <a:p>
          <a:endParaRPr lang="en-US" noProof="0" dirty="0"/>
        </a:p>
      </dgm:t>
    </dgm:pt>
    <dgm:pt modelId="{202CC393-3E17-4E7D-9967-6B6D7D91375E}" type="sibTrans" cxnId="{4098A575-D242-4CFC-BA1F-83DCB5A6AB7B}">
      <dgm:prSet/>
      <dgm:spPr/>
      <dgm:t>
        <a:bodyPr/>
        <a:lstStyle/>
        <a:p>
          <a:endParaRPr lang="en-US" noProof="0" dirty="0"/>
        </a:p>
      </dgm:t>
    </dgm:pt>
    <dgm:pt modelId="{F60F168D-2115-4842-86FF-F4445DF93ABB}">
      <dgm:prSet phldrT="[Texto]"/>
      <dgm:spPr/>
      <dgm:t>
        <a:bodyPr/>
        <a:lstStyle/>
        <a:p>
          <a:r>
            <a:rPr lang="en-US" noProof="0" dirty="0" smtClean="0"/>
            <a:t>Risk evaluation and prioritization</a:t>
          </a:r>
          <a:endParaRPr lang="en-US" noProof="0" dirty="0"/>
        </a:p>
      </dgm:t>
    </dgm:pt>
    <dgm:pt modelId="{516885EC-A4F9-461D-ABB5-6A7792D83487}" type="parTrans" cxnId="{283EF31E-D63C-4B64-892F-942F06D901CE}">
      <dgm:prSet/>
      <dgm:spPr/>
      <dgm:t>
        <a:bodyPr/>
        <a:lstStyle/>
        <a:p>
          <a:endParaRPr lang="en-US" noProof="0" dirty="0"/>
        </a:p>
      </dgm:t>
    </dgm:pt>
    <dgm:pt modelId="{86F9B0B6-C6CE-4191-9E80-BC424C62C5CA}" type="sibTrans" cxnId="{283EF31E-D63C-4B64-892F-942F06D901CE}">
      <dgm:prSet/>
      <dgm:spPr/>
      <dgm:t>
        <a:bodyPr/>
        <a:lstStyle/>
        <a:p>
          <a:endParaRPr lang="en-US" noProof="0" dirty="0"/>
        </a:p>
      </dgm:t>
    </dgm:pt>
    <dgm:pt modelId="{839E76D5-DB08-4AA1-BE19-5FD1F5A97673}">
      <dgm:prSet phldrT="[Texto]"/>
      <dgm:spPr/>
      <dgm:t>
        <a:bodyPr/>
        <a:lstStyle/>
        <a:p>
          <a:r>
            <a:rPr lang="en-US" noProof="0" dirty="0" smtClean="0"/>
            <a:t>Evaluation of existing controls</a:t>
          </a:r>
          <a:endParaRPr lang="en-US" noProof="0" dirty="0"/>
        </a:p>
      </dgm:t>
    </dgm:pt>
    <dgm:pt modelId="{BF7E8A80-0025-4D0D-AE3A-F0FB7F240A88}" type="parTrans" cxnId="{0DB5603E-2376-4168-8332-66CE9B5E4102}">
      <dgm:prSet/>
      <dgm:spPr/>
      <dgm:t>
        <a:bodyPr/>
        <a:lstStyle/>
        <a:p>
          <a:endParaRPr lang="en-US" noProof="0" dirty="0"/>
        </a:p>
      </dgm:t>
    </dgm:pt>
    <dgm:pt modelId="{9644E165-4DB8-4C0C-9469-F56E31EE9AEF}" type="sibTrans" cxnId="{0DB5603E-2376-4168-8332-66CE9B5E4102}">
      <dgm:prSet/>
      <dgm:spPr/>
      <dgm:t>
        <a:bodyPr/>
        <a:lstStyle/>
        <a:p>
          <a:endParaRPr lang="en-US" noProof="0" dirty="0"/>
        </a:p>
      </dgm:t>
    </dgm:pt>
    <dgm:pt modelId="{64A7AA0E-2707-4852-ABB8-51601B1889C4}">
      <dgm:prSet phldrT="[Texto]"/>
      <dgm:spPr/>
      <dgm:t>
        <a:bodyPr/>
        <a:lstStyle/>
        <a:p>
          <a:r>
            <a:rPr lang="en-US" noProof="0" dirty="0" smtClean="0"/>
            <a:t>Risk response</a:t>
          </a:r>
          <a:endParaRPr lang="en-US" noProof="0" dirty="0"/>
        </a:p>
      </dgm:t>
    </dgm:pt>
    <dgm:pt modelId="{D2FDAC77-465F-4CB4-B8B8-891447210DBE}" type="parTrans" cxnId="{B73C8660-CDB3-470E-9256-F8ABF53F44B8}">
      <dgm:prSet/>
      <dgm:spPr/>
      <dgm:t>
        <a:bodyPr/>
        <a:lstStyle/>
        <a:p>
          <a:endParaRPr lang="en-US" noProof="0" dirty="0"/>
        </a:p>
      </dgm:t>
    </dgm:pt>
    <dgm:pt modelId="{68C8EE82-7B72-4F22-BD99-E71D9E3D68BF}" type="sibTrans" cxnId="{B73C8660-CDB3-470E-9256-F8ABF53F44B8}">
      <dgm:prSet/>
      <dgm:spPr/>
      <dgm:t>
        <a:bodyPr/>
        <a:lstStyle/>
        <a:p>
          <a:endParaRPr lang="en-US" noProof="0" dirty="0"/>
        </a:p>
      </dgm:t>
    </dgm:pt>
    <dgm:pt modelId="{F1E932C2-0B43-47FE-9068-B4BED2F72040}">
      <dgm:prSet phldrT="[Texto]"/>
      <dgm:spPr/>
      <dgm:t>
        <a:bodyPr/>
        <a:lstStyle/>
        <a:p>
          <a:r>
            <a:rPr lang="en-US" noProof="0" dirty="0" smtClean="0"/>
            <a:t>Reporting and monitoring</a:t>
          </a:r>
          <a:endParaRPr lang="en-US" noProof="0" dirty="0"/>
        </a:p>
      </dgm:t>
    </dgm:pt>
    <dgm:pt modelId="{52621651-0C3C-4C30-8DF6-BB7CFE0C0E89}" type="parTrans" cxnId="{AF27BADF-2072-4B75-9435-CEBB9172606C}">
      <dgm:prSet/>
      <dgm:spPr/>
      <dgm:t>
        <a:bodyPr/>
        <a:lstStyle/>
        <a:p>
          <a:endParaRPr lang="en-US" noProof="0" dirty="0"/>
        </a:p>
      </dgm:t>
    </dgm:pt>
    <dgm:pt modelId="{E6464A89-3A87-45C7-92EA-78CC172E52DD}" type="sibTrans" cxnId="{AF27BADF-2072-4B75-9435-CEBB9172606C}">
      <dgm:prSet/>
      <dgm:spPr/>
      <dgm:t>
        <a:bodyPr/>
        <a:lstStyle/>
        <a:p>
          <a:endParaRPr lang="en-US" noProof="0" dirty="0"/>
        </a:p>
      </dgm:t>
    </dgm:pt>
    <dgm:pt modelId="{FB4B4F21-70C1-4129-B6EB-37B384678842}">
      <dgm:prSet phldrT="[Texto]"/>
      <dgm:spPr/>
      <dgm:t>
        <a:bodyPr/>
        <a:lstStyle/>
        <a:p>
          <a:r>
            <a:rPr lang="en-US" noProof="0" dirty="0" smtClean="0"/>
            <a:t>Risk management general process</a:t>
          </a:r>
          <a:endParaRPr lang="en-US" noProof="0" dirty="0"/>
        </a:p>
      </dgm:t>
    </dgm:pt>
    <dgm:pt modelId="{7BE2BDD3-E966-4B8F-969F-58D02E59553B}" type="parTrans" cxnId="{FF19B0E8-252C-47F0-AA14-616579DA769E}">
      <dgm:prSet/>
      <dgm:spPr/>
      <dgm:t>
        <a:bodyPr/>
        <a:lstStyle/>
        <a:p>
          <a:endParaRPr lang="en-US" noProof="0" dirty="0"/>
        </a:p>
      </dgm:t>
    </dgm:pt>
    <dgm:pt modelId="{B4E99215-7E3D-40FC-97D0-E3BD920C8547}" type="sibTrans" cxnId="{FF19B0E8-252C-47F0-AA14-616579DA769E}">
      <dgm:prSet/>
      <dgm:spPr/>
      <dgm:t>
        <a:bodyPr/>
        <a:lstStyle/>
        <a:p>
          <a:endParaRPr lang="en-US" noProof="0" dirty="0"/>
        </a:p>
      </dgm:t>
    </dgm:pt>
    <dgm:pt modelId="{388208E9-885D-48B8-AD7E-5B72CEC25B18}">
      <dgm:prSet phldrT="[Texto]"/>
      <dgm:spPr/>
      <dgm:t>
        <a:bodyPr/>
        <a:lstStyle/>
        <a:p>
          <a:r>
            <a:rPr lang="en-US" noProof="0" dirty="0" smtClean="0"/>
            <a:t>Identification of strategic goals and institutional processes</a:t>
          </a:r>
          <a:endParaRPr lang="en-US" noProof="0" dirty="0"/>
        </a:p>
      </dgm:t>
    </dgm:pt>
    <dgm:pt modelId="{3651D8B2-B470-442B-925D-6D169F78900C}" type="parTrans" cxnId="{FCDF4788-1EE4-4197-84AA-CFA66108F522}">
      <dgm:prSet/>
      <dgm:spPr/>
      <dgm:t>
        <a:bodyPr/>
        <a:lstStyle/>
        <a:p>
          <a:endParaRPr lang="en-US" noProof="0" dirty="0"/>
        </a:p>
      </dgm:t>
    </dgm:pt>
    <dgm:pt modelId="{544C3792-A7FD-4E4E-94C7-EF223875D4D8}" type="sibTrans" cxnId="{FCDF4788-1EE4-4197-84AA-CFA66108F522}">
      <dgm:prSet/>
      <dgm:spPr/>
      <dgm:t>
        <a:bodyPr/>
        <a:lstStyle/>
        <a:p>
          <a:endParaRPr lang="en-US" noProof="0" dirty="0"/>
        </a:p>
      </dgm:t>
    </dgm:pt>
    <dgm:pt modelId="{FDCAB083-121A-47D9-AEE5-931862DD7F8A}">
      <dgm:prSet phldrT="[Texto]"/>
      <dgm:spPr/>
      <dgm:t>
        <a:bodyPr/>
        <a:lstStyle/>
        <a:p>
          <a:r>
            <a:rPr lang="en-US" noProof="0" dirty="0" smtClean="0"/>
            <a:t>Risk identification</a:t>
          </a:r>
          <a:endParaRPr lang="en-US" noProof="0" dirty="0"/>
        </a:p>
      </dgm:t>
    </dgm:pt>
    <dgm:pt modelId="{DD0369F7-4173-4FF2-B52E-465A92177A5B}" type="parTrans" cxnId="{65EC0651-84CB-4FF9-B3DF-5DBF8F379262}">
      <dgm:prSet/>
      <dgm:spPr/>
      <dgm:t>
        <a:bodyPr/>
        <a:lstStyle/>
        <a:p>
          <a:endParaRPr lang="en-US" noProof="0" dirty="0"/>
        </a:p>
      </dgm:t>
    </dgm:pt>
    <dgm:pt modelId="{425A5285-D7F8-42CD-BFBD-49895D622D87}" type="sibTrans" cxnId="{65EC0651-84CB-4FF9-B3DF-5DBF8F379262}">
      <dgm:prSet/>
      <dgm:spPr/>
      <dgm:t>
        <a:bodyPr/>
        <a:lstStyle/>
        <a:p>
          <a:endParaRPr lang="en-US" noProof="0" dirty="0"/>
        </a:p>
      </dgm:t>
    </dgm:pt>
    <dgm:pt modelId="{DCD23FB2-A53D-4485-AE66-035878C3655A}">
      <dgm:prSet phldrT="[Texto]"/>
      <dgm:spPr/>
      <dgm:t>
        <a:bodyPr/>
        <a:lstStyle/>
        <a:p>
          <a:r>
            <a:rPr lang="en-US" noProof="0" dirty="0" smtClean="0"/>
            <a:t>Risk classification</a:t>
          </a:r>
          <a:endParaRPr lang="en-US" noProof="0" dirty="0"/>
        </a:p>
      </dgm:t>
    </dgm:pt>
    <dgm:pt modelId="{0957E117-C233-484E-BA57-77F233923AC9}" type="parTrans" cxnId="{AED5EDC0-BD93-4D42-B33E-8C405449B997}">
      <dgm:prSet/>
      <dgm:spPr/>
      <dgm:t>
        <a:bodyPr/>
        <a:lstStyle/>
        <a:p>
          <a:endParaRPr lang="en-US" noProof="0" dirty="0"/>
        </a:p>
      </dgm:t>
    </dgm:pt>
    <dgm:pt modelId="{44A297C2-4E9B-4158-8D06-375F3C965DF7}" type="sibTrans" cxnId="{AED5EDC0-BD93-4D42-B33E-8C405449B997}">
      <dgm:prSet/>
      <dgm:spPr/>
      <dgm:t>
        <a:bodyPr/>
        <a:lstStyle/>
        <a:p>
          <a:endParaRPr lang="en-US" noProof="0" dirty="0"/>
        </a:p>
      </dgm:t>
    </dgm:pt>
    <dgm:pt modelId="{52911776-88CD-45CB-802C-1AB2895BD737}" type="pres">
      <dgm:prSet presAssocID="{BC30DDF0-76C0-42CA-BEE2-D451E503CF4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808DA0BF-73D2-4E7D-89DE-36FA657C472D}" type="pres">
      <dgm:prSet presAssocID="{9293DDFD-33AE-4C02-BD10-CF6DA50157F8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716E054-15DC-4D2A-9C52-AF18A8768832}" type="pres">
      <dgm:prSet presAssocID="{202CC393-3E17-4E7D-9967-6B6D7D91375E}" presName="sibTrans" presStyleCnt="0"/>
      <dgm:spPr/>
    </dgm:pt>
    <dgm:pt modelId="{D27C80D5-11D1-4D91-BFC7-4BBBDD37F04C}" type="pres">
      <dgm:prSet presAssocID="{FB4B4F21-70C1-4129-B6EB-37B384678842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1EB018E-EE30-452B-B166-17FF7B3A045A}" type="pres">
      <dgm:prSet presAssocID="{B4E99215-7E3D-40FC-97D0-E3BD920C8547}" presName="sibTrans" presStyleCnt="0"/>
      <dgm:spPr/>
    </dgm:pt>
    <dgm:pt modelId="{34D26774-06EB-4D2A-BFB5-342E76BFB429}" type="pres">
      <dgm:prSet presAssocID="{388208E9-885D-48B8-AD7E-5B72CEC25B18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36DDD86-75D8-4368-988D-6DA3E346E2DF}" type="pres">
      <dgm:prSet presAssocID="{544C3792-A7FD-4E4E-94C7-EF223875D4D8}" presName="sibTrans" presStyleCnt="0"/>
      <dgm:spPr/>
    </dgm:pt>
    <dgm:pt modelId="{AF227078-7020-4A32-9AF7-FE8B8DC49338}" type="pres">
      <dgm:prSet presAssocID="{FDCAB083-121A-47D9-AEE5-931862DD7F8A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E94D692-2CF4-45B1-8ACB-36E99A4B1A35}" type="pres">
      <dgm:prSet presAssocID="{425A5285-D7F8-42CD-BFBD-49895D622D87}" presName="sibTrans" presStyleCnt="0"/>
      <dgm:spPr/>
    </dgm:pt>
    <dgm:pt modelId="{177F781D-E25E-4846-A0F4-EE184A095227}" type="pres">
      <dgm:prSet presAssocID="{DCD23FB2-A53D-4485-AE66-035878C3655A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FD77BB0-FCBB-43ED-A17A-E5BBAADC646A}" type="pres">
      <dgm:prSet presAssocID="{44A297C2-4E9B-4158-8D06-375F3C965DF7}" presName="sibTrans" presStyleCnt="0"/>
      <dgm:spPr/>
    </dgm:pt>
    <dgm:pt modelId="{17C5D876-4672-45C1-908F-76E040EF1DBA}" type="pres">
      <dgm:prSet presAssocID="{F60F168D-2115-4842-86FF-F4445DF93ABB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FFDE793-751E-4D51-9F1A-3D281FD271D8}" type="pres">
      <dgm:prSet presAssocID="{86F9B0B6-C6CE-4191-9E80-BC424C62C5CA}" presName="sibTrans" presStyleCnt="0"/>
      <dgm:spPr/>
    </dgm:pt>
    <dgm:pt modelId="{B42C539B-9BCB-4AA3-933D-EE23BA2C62D8}" type="pres">
      <dgm:prSet presAssocID="{839E76D5-DB08-4AA1-BE19-5FD1F5A97673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C3D3955-C025-4980-8C8D-885680EEBC1B}" type="pres">
      <dgm:prSet presAssocID="{9644E165-4DB8-4C0C-9469-F56E31EE9AEF}" presName="sibTrans" presStyleCnt="0"/>
      <dgm:spPr/>
    </dgm:pt>
    <dgm:pt modelId="{818273D8-367B-4576-98BE-CEC4D7DC2E92}" type="pres">
      <dgm:prSet presAssocID="{64A7AA0E-2707-4852-ABB8-51601B1889C4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EBED507-BED1-45AD-BBCD-FE22D042B81B}" type="pres">
      <dgm:prSet presAssocID="{68C8EE82-7B72-4F22-BD99-E71D9E3D68BF}" presName="sibTrans" presStyleCnt="0"/>
      <dgm:spPr/>
    </dgm:pt>
    <dgm:pt modelId="{1EF07106-4EE2-4537-91C1-D729878FD7D1}" type="pres">
      <dgm:prSet presAssocID="{F1E932C2-0B43-47FE-9068-B4BED2F72040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0A78033-03F3-46F7-9482-2FAEBEA34EE7}" type="presOf" srcId="{839E76D5-DB08-4AA1-BE19-5FD1F5A97673}" destId="{B42C539B-9BCB-4AA3-933D-EE23BA2C62D8}" srcOrd="0" destOrd="0" presId="urn:microsoft.com/office/officeart/2005/8/layout/default"/>
    <dgm:cxn modelId="{FF19B0E8-252C-47F0-AA14-616579DA769E}" srcId="{BC30DDF0-76C0-42CA-BEE2-D451E503CF45}" destId="{FB4B4F21-70C1-4129-B6EB-37B384678842}" srcOrd="1" destOrd="0" parTransId="{7BE2BDD3-E966-4B8F-969F-58D02E59553B}" sibTransId="{B4E99215-7E3D-40FC-97D0-E3BD920C8547}"/>
    <dgm:cxn modelId="{0D5D452E-6F8D-4A18-B521-2EBD26DFD297}" type="presOf" srcId="{FB4B4F21-70C1-4129-B6EB-37B384678842}" destId="{D27C80D5-11D1-4D91-BFC7-4BBBDD37F04C}" srcOrd="0" destOrd="0" presId="urn:microsoft.com/office/officeart/2005/8/layout/default"/>
    <dgm:cxn modelId="{6DE6D077-B1EA-4E1B-93AB-6F1C2158730F}" type="presOf" srcId="{9293DDFD-33AE-4C02-BD10-CF6DA50157F8}" destId="{808DA0BF-73D2-4E7D-89DE-36FA657C472D}" srcOrd="0" destOrd="0" presId="urn:microsoft.com/office/officeart/2005/8/layout/default"/>
    <dgm:cxn modelId="{28B68D38-AA40-43C8-AA44-60D18F8B5058}" type="presOf" srcId="{BC30DDF0-76C0-42CA-BEE2-D451E503CF45}" destId="{52911776-88CD-45CB-802C-1AB2895BD737}" srcOrd="0" destOrd="0" presId="urn:microsoft.com/office/officeart/2005/8/layout/default"/>
    <dgm:cxn modelId="{4098A575-D242-4CFC-BA1F-83DCB5A6AB7B}" srcId="{BC30DDF0-76C0-42CA-BEE2-D451E503CF45}" destId="{9293DDFD-33AE-4C02-BD10-CF6DA50157F8}" srcOrd="0" destOrd="0" parTransId="{82CF86AB-FE86-4958-9A75-3A5BA34F74D9}" sibTransId="{202CC393-3E17-4E7D-9967-6B6D7D91375E}"/>
    <dgm:cxn modelId="{0DB5603E-2376-4168-8332-66CE9B5E4102}" srcId="{BC30DDF0-76C0-42CA-BEE2-D451E503CF45}" destId="{839E76D5-DB08-4AA1-BE19-5FD1F5A97673}" srcOrd="6" destOrd="0" parTransId="{BF7E8A80-0025-4D0D-AE3A-F0FB7F240A88}" sibTransId="{9644E165-4DB8-4C0C-9469-F56E31EE9AEF}"/>
    <dgm:cxn modelId="{1455F94F-6900-4B6F-9272-10CF1685EE6A}" type="presOf" srcId="{F1E932C2-0B43-47FE-9068-B4BED2F72040}" destId="{1EF07106-4EE2-4537-91C1-D729878FD7D1}" srcOrd="0" destOrd="0" presId="urn:microsoft.com/office/officeart/2005/8/layout/default"/>
    <dgm:cxn modelId="{F6F4D798-3BCA-4D10-8CB8-F2293DD00DFC}" type="presOf" srcId="{64A7AA0E-2707-4852-ABB8-51601B1889C4}" destId="{818273D8-367B-4576-98BE-CEC4D7DC2E92}" srcOrd="0" destOrd="0" presId="urn:microsoft.com/office/officeart/2005/8/layout/default"/>
    <dgm:cxn modelId="{B73C8660-CDB3-470E-9256-F8ABF53F44B8}" srcId="{BC30DDF0-76C0-42CA-BEE2-D451E503CF45}" destId="{64A7AA0E-2707-4852-ABB8-51601B1889C4}" srcOrd="7" destOrd="0" parTransId="{D2FDAC77-465F-4CB4-B8B8-891447210DBE}" sibTransId="{68C8EE82-7B72-4F22-BD99-E71D9E3D68BF}"/>
    <dgm:cxn modelId="{A326013E-E063-4E1F-AEB2-8ED648E770E3}" type="presOf" srcId="{DCD23FB2-A53D-4485-AE66-035878C3655A}" destId="{177F781D-E25E-4846-A0F4-EE184A095227}" srcOrd="0" destOrd="0" presId="urn:microsoft.com/office/officeart/2005/8/layout/default"/>
    <dgm:cxn modelId="{AF27BADF-2072-4B75-9435-CEBB9172606C}" srcId="{BC30DDF0-76C0-42CA-BEE2-D451E503CF45}" destId="{F1E932C2-0B43-47FE-9068-B4BED2F72040}" srcOrd="8" destOrd="0" parTransId="{52621651-0C3C-4C30-8DF6-BB7CFE0C0E89}" sibTransId="{E6464A89-3A87-45C7-92EA-78CC172E52DD}"/>
    <dgm:cxn modelId="{2ED2BFEE-2C34-4A5F-84BC-90346923D435}" type="presOf" srcId="{388208E9-885D-48B8-AD7E-5B72CEC25B18}" destId="{34D26774-06EB-4D2A-BFB5-342E76BFB429}" srcOrd="0" destOrd="0" presId="urn:microsoft.com/office/officeart/2005/8/layout/default"/>
    <dgm:cxn modelId="{5F87712C-675E-405A-9572-232DB739BFD3}" type="presOf" srcId="{F60F168D-2115-4842-86FF-F4445DF93ABB}" destId="{17C5D876-4672-45C1-908F-76E040EF1DBA}" srcOrd="0" destOrd="0" presId="urn:microsoft.com/office/officeart/2005/8/layout/default"/>
    <dgm:cxn modelId="{704D23AB-B153-4AD9-807A-DDEB1E3A5058}" type="presOf" srcId="{FDCAB083-121A-47D9-AEE5-931862DD7F8A}" destId="{AF227078-7020-4A32-9AF7-FE8B8DC49338}" srcOrd="0" destOrd="0" presId="urn:microsoft.com/office/officeart/2005/8/layout/default"/>
    <dgm:cxn modelId="{283EF31E-D63C-4B64-892F-942F06D901CE}" srcId="{BC30DDF0-76C0-42CA-BEE2-D451E503CF45}" destId="{F60F168D-2115-4842-86FF-F4445DF93ABB}" srcOrd="5" destOrd="0" parTransId="{516885EC-A4F9-461D-ABB5-6A7792D83487}" sibTransId="{86F9B0B6-C6CE-4191-9E80-BC424C62C5CA}"/>
    <dgm:cxn modelId="{FCDF4788-1EE4-4197-84AA-CFA66108F522}" srcId="{BC30DDF0-76C0-42CA-BEE2-D451E503CF45}" destId="{388208E9-885D-48B8-AD7E-5B72CEC25B18}" srcOrd="2" destOrd="0" parTransId="{3651D8B2-B470-442B-925D-6D169F78900C}" sibTransId="{544C3792-A7FD-4E4E-94C7-EF223875D4D8}"/>
    <dgm:cxn modelId="{65EC0651-84CB-4FF9-B3DF-5DBF8F379262}" srcId="{BC30DDF0-76C0-42CA-BEE2-D451E503CF45}" destId="{FDCAB083-121A-47D9-AEE5-931862DD7F8A}" srcOrd="3" destOrd="0" parTransId="{DD0369F7-4173-4FF2-B52E-465A92177A5B}" sibTransId="{425A5285-D7F8-42CD-BFBD-49895D622D87}"/>
    <dgm:cxn modelId="{AED5EDC0-BD93-4D42-B33E-8C405449B997}" srcId="{BC30DDF0-76C0-42CA-BEE2-D451E503CF45}" destId="{DCD23FB2-A53D-4485-AE66-035878C3655A}" srcOrd="4" destOrd="0" parTransId="{0957E117-C233-484E-BA57-77F233923AC9}" sibTransId="{44A297C2-4E9B-4158-8D06-375F3C965DF7}"/>
    <dgm:cxn modelId="{D279BF7A-71B3-46B0-9E96-94263BA1980E}" type="presParOf" srcId="{52911776-88CD-45CB-802C-1AB2895BD737}" destId="{808DA0BF-73D2-4E7D-89DE-36FA657C472D}" srcOrd="0" destOrd="0" presId="urn:microsoft.com/office/officeart/2005/8/layout/default"/>
    <dgm:cxn modelId="{EDDDEC69-1B5E-4D21-87F9-BE1F70716906}" type="presParOf" srcId="{52911776-88CD-45CB-802C-1AB2895BD737}" destId="{8716E054-15DC-4D2A-9C52-AF18A8768832}" srcOrd="1" destOrd="0" presId="urn:microsoft.com/office/officeart/2005/8/layout/default"/>
    <dgm:cxn modelId="{47154957-D14A-4482-AF88-2956F906D469}" type="presParOf" srcId="{52911776-88CD-45CB-802C-1AB2895BD737}" destId="{D27C80D5-11D1-4D91-BFC7-4BBBDD37F04C}" srcOrd="2" destOrd="0" presId="urn:microsoft.com/office/officeart/2005/8/layout/default"/>
    <dgm:cxn modelId="{CA51AC55-B0D0-400C-88D2-5583CCCBD4CF}" type="presParOf" srcId="{52911776-88CD-45CB-802C-1AB2895BD737}" destId="{A1EB018E-EE30-452B-B166-17FF7B3A045A}" srcOrd="3" destOrd="0" presId="urn:microsoft.com/office/officeart/2005/8/layout/default"/>
    <dgm:cxn modelId="{BDA62168-842D-4C26-9183-53161F4B280B}" type="presParOf" srcId="{52911776-88CD-45CB-802C-1AB2895BD737}" destId="{34D26774-06EB-4D2A-BFB5-342E76BFB429}" srcOrd="4" destOrd="0" presId="urn:microsoft.com/office/officeart/2005/8/layout/default"/>
    <dgm:cxn modelId="{D022931F-696A-439A-8CBB-764C5803CFD9}" type="presParOf" srcId="{52911776-88CD-45CB-802C-1AB2895BD737}" destId="{D36DDD86-75D8-4368-988D-6DA3E346E2DF}" srcOrd="5" destOrd="0" presId="urn:microsoft.com/office/officeart/2005/8/layout/default"/>
    <dgm:cxn modelId="{B16A8275-4EC8-4949-9577-6E5808FB1248}" type="presParOf" srcId="{52911776-88CD-45CB-802C-1AB2895BD737}" destId="{AF227078-7020-4A32-9AF7-FE8B8DC49338}" srcOrd="6" destOrd="0" presId="urn:microsoft.com/office/officeart/2005/8/layout/default"/>
    <dgm:cxn modelId="{6075858C-24E9-4E2F-9F58-6C7288E8CF4D}" type="presParOf" srcId="{52911776-88CD-45CB-802C-1AB2895BD737}" destId="{6E94D692-2CF4-45B1-8ACB-36E99A4B1A35}" srcOrd="7" destOrd="0" presId="urn:microsoft.com/office/officeart/2005/8/layout/default"/>
    <dgm:cxn modelId="{C99C9ADF-9873-46F2-A581-E7FA78359DFB}" type="presParOf" srcId="{52911776-88CD-45CB-802C-1AB2895BD737}" destId="{177F781D-E25E-4846-A0F4-EE184A095227}" srcOrd="8" destOrd="0" presId="urn:microsoft.com/office/officeart/2005/8/layout/default"/>
    <dgm:cxn modelId="{9DC08B17-B615-4D81-9C9F-1649B91ED929}" type="presParOf" srcId="{52911776-88CD-45CB-802C-1AB2895BD737}" destId="{3FD77BB0-FCBB-43ED-A17A-E5BBAADC646A}" srcOrd="9" destOrd="0" presId="urn:microsoft.com/office/officeart/2005/8/layout/default"/>
    <dgm:cxn modelId="{A51A803F-D4E6-4AE7-B2AA-D80DB1A68A19}" type="presParOf" srcId="{52911776-88CD-45CB-802C-1AB2895BD737}" destId="{17C5D876-4672-45C1-908F-76E040EF1DBA}" srcOrd="10" destOrd="0" presId="urn:microsoft.com/office/officeart/2005/8/layout/default"/>
    <dgm:cxn modelId="{5EA9164E-2401-4572-BB73-2C4FAE983E19}" type="presParOf" srcId="{52911776-88CD-45CB-802C-1AB2895BD737}" destId="{9FFDE793-751E-4D51-9F1A-3D281FD271D8}" srcOrd="11" destOrd="0" presId="urn:microsoft.com/office/officeart/2005/8/layout/default"/>
    <dgm:cxn modelId="{2EB4A9E2-F2CB-4EA1-AAEB-28DE638AF5BE}" type="presParOf" srcId="{52911776-88CD-45CB-802C-1AB2895BD737}" destId="{B42C539B-9BCB-4AA3-933D-EE23BA2C62D8}" srcOrd="12" destOrd="0" presId="urn:microsoft.com/office/officeart/2005/8/layout/default"/>
    <dgm:cxn modelId="{20D348F0-71BD-42D4-B85D-0B392469E5F4}" type="presParOf" srcId="{52911776-88CD-45CB-802C-1AB2895BD737}" destId="{9C3D3955-C025-4980-8C8D-885680EEBC1B}" srcOrd="13" destOrd="0" presId="urn:microsoft.com/office/officeart/2005/8/layout/default"/>
    <dgm:cxn modelId="{FB818613-B76A-447A-9ADF-F81CF3064B68}" type="presParOf" srcId="{52911776-88CD-45CB-802C-1AB2895BD737}" destId="{818273D8-367B-4576-98BE-CEC4D7DC2E92}" srcOrd="14" destOrd="0" presId="urn:microsoft.com/office/officeart/2005/8/layout/default"/>
    <dgm:cxn modelId="{216A432F-24A9-4FDB-98B8-094A9DAE7F34}" type="presParOf" srcId="{52911776-88CD-45CB-802C-1AB2895BD737}" destId="{1EBED507-BED1-45AD-BBCD-FE22D042B81B}" srcOrd="15" destOrd="0" presId="urn:microsoft.com/office/officeart/2005/8/layout/default"/>
    <dgm:cxn modelId="{6619B3EC-4EA7-4745-94B6-28983710F19E}" type="presParOf" srcId="{52911776-88CD-45CB-802C-1AB2895BD737}" destId="{1EF07106-4EE2-4537-91C1-D729878FD7D1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C30DDF0-76C0-42CA-BEE2-D451E503CF45}" type="doc">
      <dgm:prSet loTypeId="urn:microsoft.com/office/officeart/2005/8/layout/default" loCatId="list" qsTypeId="urn:microsoft.com/office/officeart/2005/8/quickstyle/3d1" qsCatId="3D" csTypeId="urn:microsoft.com/office/officeart/2005/8/colors/accent5_2" csCatId="accent5" phldr="1"/>
      <dgm:spPr/>
      <dgm:t>
        <a:bodyPr/>
        <a:lstStyle/>
        <a:p>
          <a:endParaRPr lang="es-MX"/>
        </a:p>
      </dgm:t>
    </dgm:pt>
    <dgm:pt modelId="{9293DDFD-33AE-4C02-BD10-CF6DA50157F8}">
      <dgm:prSet phldrT="[Texto]"/>
      <dgm:spPr/>
      <dgm:t>
        <a:bodyPr/>
        <a:lstStyle/>
        <a:p>
          <a:r>
            <a:rPr lang="en-US" noProof="0" dirty="0" smtClean="0"/>
            <a:t>Defining public sector risk areas</a:t>
          </a:r>
          <a:endParaRPr lang="en-US" noProof="0" dirty="0"/>
        </a:p>
      </dgm:t>
    </dgm:pt>
    <dgm:pt modelId="{82CF86AB-FE86-4958-9A75-3A5BA34F74D9}" type="parTrans" cxnId="{4098A575-D242-4CFC-BA1F-83DCB5A6AB7B}">
      <dgm:prSet/>
      <dgm:spPr/>
      <dgm:t>
        <a:bodyPr/>
        <a:lstStyle/>
        <a:p>
          <a:endParaRPr lang="en-US" noProof="0" dirty="0"/>
        </a:p>
      </dgm:t>
    </dgm:pt>
    <dgm:pt modelId="{202CC393-3E17-4E7D-9967-6B6D7D91375E}" type="sibTrans" cxnId="{4098A575-D242-4CFC-BA1F-83DCB5A6AB7B}">
      <dgm:prSet/>
      <dgm:spPr/>
      <dgm:t>
        <a:bodyPr/>
        <a:lstStyle/>
        <a:p>
          <a:endParaRPr lang="en-US" noProof="0" dirty="0"/>
        </a:p>
      </dgm:t>
    </dgm:pt>
    <dgm:pt modelId="{FB4B4F21-70C1-4129-B6EB-37B384678842}">
      <dgm:prSet phldrT="[Texto]"/>
      <dgm:spPr/>
      <dgm:t>
        <a:bodyPr/>
        <a:lstStyle/>
        <a:p>
          <a:r>
            <a:rPr lang="en-US" noProof="0" dirty="0" smtClean="0"/>
            <a:t>Identification of risk areas stemming from audit work</a:t>
          </a:r>
          <a:endParaRPr lang="en-US" noProof="0" dirty="0"/>
        </a:p>
      </dgm:t>
    </dgm:pt>
    <dgm:pt modelId="{7BE2BDD3-E966-4B8F-969F-58D02E59553B}" type="parTrans" cxnId="{FF19B0E8-252C-47F0-AA14-616579DA769E}">
      <dgm:prSet/>
      <dgm:spPr/>
      <dgm:t>
        <a:bodyPr/>
        <a:lstStyle/>
        <a:p>
          <a:endParaRPr lang="en-US" noProof="0" dirty="0"/>
        </a:p>
      </dgm:t>
    </dgm:pt>
    <dgm:pt modelId="{B4E99215-7E3D-40FC-97D0-E3BD920C8547}" type="sibTrans" cxnId="{FF19B0E8-252C-47F0-AA14-616579DA769E}">
      <dgm:prSet/>
      <dgm:spPr/>
      <dgm:t>
        <a:bodyPr/>
        <a:lstStyle/>
        <a:p>
          <a:endParaRPr lang="en-US" noProof="0" dirty="0"/>
        </a:p>
      </dgm:t>
    </dgm:pt>
    <dgm:pt modelId="{52911776-88CD-45CB-802C-1AB2895BD737}" type="pres">
      <dgm:prSet presAssocID="{BC30DDF0-76C0-42CA-BEE2-D451E503CF4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808DA0BF-73D2-4E7D-89DE-36FA657C472D}" type="pres">
      <dgm:prSet presAssocID="{9293DDFD-33AE-4C02-BD10-CF6DA50157F8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716E054-15DC-4D2A-9C52-AF18A8768832}" type="pres">
      <dgm:prSet presAssocID="{202CC393-3E17-4E7D-9967-6B6D7D91375E}" presName="sibTrans" presStyleCnt="0"/>
      <dgm:spPr/>
    </dgm:pt>
    <dgm:pt modelId="{D27C80D5-11D1-4D91-BFC7-4BBBDD37F04C}" type="pres">
      <dgm:prSet presAssocID="{FB4B4F21-70C1-4129-B6EB-37B384678842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CB07488-04E0-460D-8C28-FBC0C1BC08FB}" type="presOf" srcId="{FB4B4F21-70C1-4129-B6EB-37B384678842}" destId="{D27C80D5-11D1-4D91-BFC7-4BBBDD37F04C}" srcOrd="0" destOrd="0" presId="urn:microsoft.com/office/officeart/2005/8/layout/default"/>
    <dgm:cxn modelId="{FF19B0E8-252C-47F0-AA14-616579DA769E}" srcId="{BC30DDF0-76C0-42CA-BEE2-D451E503CF45}" destId="{FB4B4F21-70C1-4129-B6EB-37B384678842}" srcOrd="1" destOrd="0" parTransId="{7BE2BDD3-E966-4B8F-969F-58D02E59553B}" sibTransId="{B4E99215-7E3D-40FC-97D0-E3BD920C8547}"/>
    <dgm:cxn modelId="{4098A575-D242-4CFC-BA1F-83DCB5A6AB7B}" srcId="{BC30DDF0-76C0-42CA-BEE2-D451E503CF45}" destId="{9293DDFD-33AE-4C02-BD10-CF6DA50157F8}" srcOrd="0" destOrd="0" parTransId="{82CF86AB-FE86-4958-9A75-3A5BA34F74D9}" sibTransId="{202CC393-3E17-4E7D-9967-6B6D7D91375E}"/>
    <dgm:cxn modelId="{CA84F804-AF2C-4A37-9229-CEA527902B5F}" type="presOf" srcId="{9293DDFD-33AE-4C02-BD10-CF6DA50157F8}" destId="{808DA0BF-73D2-4E7D-89DE-36FA657C472D}" srcOrd="0" destOrd="0" presId="urn:microsoft.com/office/officeart/2005/8/layout/default"/>
    <dgm:cxn modelId="{3B416929-B3B1-4273-8DAA-ECA08F05B5CE}" type="presOf" srcId="{BC30DDF0-76C0-42CA-BEE2-D451E503CF45}" destId="{52911776-88CD-45CB-802C-1AB2895BD737}" srcOrd="0" destOrd="0" presId="urn:microsoft.com/office/officeart/2005/8/layout/default"/>
    <dgm:cxn modelId="{0CB0A792-21CF-4E93-9EFC-95C2E83AF1FA}" type="presParOf" srcId="{52911776-88CD-45CB-802C-1AB2895BD737}" destId="{808DA0BF-73D2-4E7D-89DE-36FA657C472D}" srcOrd="0" destOrd="0" presId="urn:microsoft.com/office/officeart/2005/8/layout/default"/>
    <dgm:cxn modelId="{CB15BDB5-BE0E-4DEA-A218-47951EF0C02E}" type="presParOf" srcId="{52911776-88CD-45CB-802C-1AB2895BD737}" destId="{8716E054-15DC-4D2A-9C52-AF18A8768832}" srcOrd="1" destOrd="0" presId="urn:microsoft.com/office/officeart/2005/8/layout/default"/>
    <dgm:cxn modelId="{2D11561C-1B1C-44B6-AFBB-77B03C5804A3}" type="presParOf" srcId="{52911776-88CD-45CB-802C-1AB2895BD737}" destId="{D27C80D5-11D1-4D91-BFC7-4BBBDD37F04C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2A46888-4092-4D68-A9F7-2AA20819E185}" type="doc">
      <dgm:prSet loTypeId="urn:microsoft.com/office/officeart/2005/8/layout/default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846E049D-2511-4379-BD7E-E48EDD54BE7B}">
      <dgm:prSet phldrT="[Texto]"/>
      <dgm:spPr/>
      <dgm:t>
        <a:bodyPr/>
        <a:lstStyle/>
        <a:p>
          <a:r>
            <a:rPr lang="en-US" noProof="0" dirty="0" smtClean="0"/>
            <a:t>Austria</a:t>
          </a:r>
          <a:endParaRPr lang="en-US" noProof="0" dirty="0"/>
        </a:p>
      </dgm:t>
    </dgm:pt>
    <dgm:pt modelId="{588F4167-7B36-4B38-B5E3-0928B06A2E92}" type="parTrans" cxnId="{ADD416C7-B686-4A88-B93A-D75EB4F0E967}">
      <dgm:prSet/>
      <dgm:spPr/>
      <dgm:t>
        <a:bodyPr/>
        <a:lstStyle/>
        <a:p>
          <a:endParaRPr lang="en-US" noProof="0" dirty="0"/>
        </a:p>
      </dgm:t>
    </dgm:pt>
    <dgm:pt modelId="{88B5227E-A48A-4924-8152-F107A942B9DA}" type="sibTrans" cxnId="{ADD416C7-B686-4A88-B93A-D75EB4F0E967}">
      <dgm:prSet/>
      <dgm:spPr/>
      <dgm:t>
        <a:bodyPr/>
        <a:lstStyle/>
        <a:p>
          <a:endParaRPr lang="en-US" noProof="0" dirty="0"/>
        </a:p>
      </dgm:t>
    </dgm:pt>
    <dgm:pt modelId="{24D6A510-646C-4D7C-9412-623743F16DDF}">
      <dgm:prSet phldrT="[Texto]"/>
      <dgm:spPr/>
      <dgm:t>
        <a:bodyPr/>
        <a:lstStyle/>
        <a:p>
          <a:r>
            <a:rPr lang="en-US" noProof="0" dirty="0" smtClean="0"/>
            <a:t>Iraq</a:t>
          </a:r>
          <a:endParaRPr lang="en-US" noProof="0" dirty="0"/>
        </a:p>
      </dgm:t>
    </dgm:pt>
    <dgm:pt modelId="{5B4E4F78-C379-4E6F-85DA-473180246F3B}" type="parTrans" cxnId="{314C3E68-16D5-4183-800B-57767360F31F}">
      <dgm:prSet/>
      <dgm:spPr/>
      <dgm:t>
        <a:bodyPr/>
        <a:lstStyle/>
        <a:p>
          <a:endParaRPr lang="en-US" noProof="0" dirty="0"/>
        </a:p>
      </dgm:t>
    </dgm:pt>
    <dgm:pt modelId="{91ECC52A-F828-4AAA-89B7-D2BE31416AD4}" type="sibTrans" cxnId="{314C3E68-16D5-4183-800B-57767360F31F}">
      <dgm:prSet/>
      <dgm:spPr/>
      <dgm:t>
        <a:bodyPr/>
        <a:lstStyle/>
        <a:p>
          <a:endParaRPr lang="en-US" noProof="0" dirty="0"/>
        </a:p>
      </dgm:t>
    </dgm:pt>
    <dgm:pt modelId="{C5F7A92D-AE42-41D7-8000-E12A83FAA043}">
      <dgm:prSet phldrT="[Texto]"/>
      <dgm:spPr/>
      <dgm:t>
        <a:bodyPr/>
        <a:lstStyle/>
        <a:p>
          <a:r>
            <a:rPr lang="en-US" noProof="0" dirty="0" smtClean="0"/>
            <a:t>Mexico</a:t>
          </a:r>
          <a:endParaRPr lang="en-US" noProof="0" dirty="0"/>
        </a:p>
      </dgm:t>
    </dgm:pt>
    <dgm:pt modelId="{417338EA-384E-46DE-964D-E5BF4801FCEA}" type="parTrans" cxnId="{31CC20DB-0385-44AE-8A2D-D87EE05A9AF8}">
      <dgm:prSet/>
      <dgm:spPr/>
      <dgm:t>
        <a:bodyPr/>
        <a:lstStyle/>
        <a:p>
          <a:endParaRPr lang="en-US" noProof="0" dirty="0"/>
        </a:p>
      </dgm:t>
    </dgm:pt>
    <dgm:pt modelId="{3AD9BF47-6127-4898-9775-4F01009D57BB}" type="sibTrans" cxnId="{31CC20DB-0385-44AE-8A2D-D87EE05A9AF8}">
      <dgm:prSet/>
      <dgm:spPr/>
      <dgm:t>
        <a:bodyPr/>
        <a:lstStyle/>
        <a:p>
          <a:endParaRPr lang="en-US" noProof="0" dirty="0"/>
        </a:p>
      </dgm:t>
    </dgm:pt>
    <dgm:pt modelId="{E793FFA4-A4CB-4E63-9CB8-75D2CCE86894}">
      <dgm:prSet phldrT="[Texto]"/>
      <dgm:spPr/>
      <dgm:t>
        <a:bodyPr/>
        <a:lstStyle/>
        <a:p>
          <a:r>
            <a:rPr lang="en-US" noProof="0" dirty="0" smtClean="0"/>
            <a:t>Peru</a:t>
          </a:r>
          <a:endParaRPr lang="en-US" noProof="0" dirty="0"/>
        </a:p>
      </dgm:t>
    </dgm:pt>
    <dgm:pt modelId="{E1562AE7-ACAB-4D4D-A875-81CB426C2CA2}" type="parTrans" cxnId="{1033D3AE-E187-442F-9341-57050E672AA4}">
      <dgm:prSet/>
      <dgm:spPr/>
      <dgm:t>
        <a:bodyPr/>
        <a:lstStyle/>
        <a:p>
          <a:endParaRPr lang="en-US" noProof="0" dirty="0"/>
        </a:p>
      </dgm:t>
    </dgm:pt>
    <dgm:pt modelId="{9BC9A1AD-39DF-457B-94E2-30E36A177027}" type="sibTrans" cxnId="{1033D3AE-E187-442F-9341-57050E672AA4}">
      <dgm:prSet/>
      <dgm:spPr/>
      <dgm:t>
        <a:bodyPr/>
        <a:lstStyle/>
        <a:p>
          <a:endParaRPr lang="en-US" noProof="0" dirty="0"/>
        </a:p>
      </dgm:t>
    </dgm:pt>
    <dgm:pt modelId="{AF220F03-5E5B-4E37-A72A-777AE501A2C5}">
      <dgm:prSet phldrT="[Texto]"/>
      <dgm:spPr/>
      <dgm:t>
        <a:bodyPr/>
        <a:lstStyle/>
        <a:p>
          <a:r>
            <a:rPr lang="en-US" noProof="0" dirty="0" smtClean="0"/>
            <a:t>United States of America</a:t>
          </a:r>
          <a:endParaRPr lang="en-US" noProof="0" dirty="0"/>
        </a:p>
      </dgm:t>
    </dgm:pt>
    <dgm:pt modelId="{BD2BE661-6CB8-4026-9F8A-B876198D256D}" type="parTrans" cxnId="{40EC70B7-FB2B-434E-80FF-E841D4AFF12C}">
      <dgm:prSet/>
      <dgm:spPr/>
      <dgm:t>
        <a:bodyPr/>
        <a:lstStyle/>
        <a:p>
          <a:endParaRPr lang="en-US" noProof="0" dirty="0"/>
        </a:p>
      </dgm:t>
    </dgm:pt>
    <dgm:pt modelId="{19B3418C-049A-4566-8D63-FBE2000624A2}" type="sibTrans" cxnId="{40EC70B7-FB2B-434E-80FF-E841D4AFF12C}">
      <dgm:prSet/>
      <dgm:spPr/>
      <dgm:t>
        <a:bodyPr/>
        <a:lstStyle/>
        <a:p>
          <a:endParaRPr lang="en-US" noProof="0" dirty="0"/>
        </a:p>
      </dgm:t>
    </dgm:pt>
    <dgm:pt modelId="{5592AB36-5E37-4CA4-9C84-7F0143EFED66}">
      <dgm:prSet phldrT="[Texto]"/>
      <dgm:spPr/>
      <dgm:t>
        <a:bodyPr/>
        <a:lstStyle/>
        <a:p>
          <a:r>
            <a:rPr lang="en-US" noProof="0" dirty="0" smtClean="0"/>
            <a:t>Bahrain</a:t>
          </a:r>
          <a:endParaRPr lang="en-US" noProof="0" dirty="0"/>
        </a:p>
      </dgm:t>
    </dgm:pt>
    <dgm:pt modelId="{3C7317EC-580A-4DA3-B6F0-7FF3D5DB553C}" type="parTrans" cxnId="{EFB7BE4B-9F2D-4DB5-8158-6F22D6FB4770}">
      <dgm:prSet/>
      <dgm:spPr/>
      <dgm:t>
        <a:bodyPr/>
        <a:lstStyle/>
        <a:p>
          <a:endParaRPr lang="en-US" noProof="0" dirty="0"/>
        </a:p>
      </dgm:t>
    </dgm:pt>
    <dgm:pt modelId="{463EC42B-058D-43C3-96B4-EFCB23F93609}" type="sibTrans" cxnId="{EFB7BE4B-9F2D-4DB5-8158-6F22D6FB4770}">
      <dgm:prSet/>
      <dgm:spPr/>
      <dgm:t>
        <a:bodyPr/>
        <a:lstStyle/>
        <a:p>
          <a:endParaRPr lang="en-US" noProof="0" dirty="0"/>
        </a:p>
      </dgm:t>
    </dgm:pt>
    <dgm:pt modelId="{7EBE7C85-0A91-43D3-A95D-A03D74E36AEE}" type="pres">
      <dgm:prSet presAssocID="{F2A46888-4092-4D68-A9F7-2AA20819E18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0957B4D-7F64-4E2A-8B66-07140324DE41}" type="pres">
      <dgm:prSet presAssocID="{846E049D-2511-4379-BD7E-E48EDD54BE7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90A842D-7165-4472-8A5D-4CE92178A3AC}" type="pres">
      <dgm:prSet presAssocID="{88B5227E-A48A-4924-8152-F107A942B9DA}" presName="sibTrans" presStyleCnt="0"/>
      <dgm:spPr/>
    </dgm:pt>
    <dgm:pt modelId="{36F14263-AE8B-4E08-ADC2-72F246E60560}" type="pres">
      <dgm:prSet presAssocID="{5592AB36-5E37-4CA4-9C84-7F0143EFED66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EAA5A75-BFC2-4D5D-8AFC-ADF078DE0BD3}" type="pres">
      <dgm:prSet presAssocID="{463EC42B-058D-43C3-96B4-EFCB23F93609}" presName="sibTrans" presStyleCnt="0"/>
      <dgm:spPr/>
    </dgm:pt>
    <dgm:pt modelId="{342B97A0-E263-4BBF-88B1-516D867E272E}" type="pres">
      <dgm:prSet presAssocID="{24D6A510-646C-4D7C-9412-623743F16DD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9881ABF-F512-4597-B825-44E9BFB69674}" type="pres">
      <dgm:prSet presAssocID="{91ECC52A-F828-4AAA-89B7-D2BE31416AD4}" presName="sibTrans" presStyleCnt="0"/>
      <dgm:spPr/>
    </dgm:pt>
    <dgm:pt modelId="{A8453F7A-ADE6-48F4-AAC8-427CD78F431E}" type="pres">
      <dgm:prSet presAssocID="{C5F7A92D-AE42-41D7-8000-E12A83FAA043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2A1E55-EEAB-4839-B42C-152D8B669B10}" type="pres">
      <dgm:prSet presAssocID="{3AD9BF47-6127-4898-9775-4F01009D57BB}" presName="sibTrans" presStyleCnt="0"/>
      <dgm:spPr/>
    </dgm:pt>
    <dgm:pt modelId="{57654ABD-075E-4E77-BB81-E245A4A3F6AF}" type="pres">
      <dgm:prSet presAssocID="{E793FFA4-A4CB-4E63-9CB8-75D2CCE8689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61688C9-B0BA-4755-B535-510FA293203A}" type="pres">
      <dgm:prSet presAssocID="{9BC9A1AD-39DF-457B-94E2-30E36A177027}" presName="sibTrans" presStyleCnt="0"/>
      <dgm:spPr/>
    </dgm:pt>
    <dgm:pt modelId="{D91F3B0D-9EC2-49F2-A91D-81161A11D10E}" type="pres">
      <dgm:prSet presAssocID="{AF220F03-5E5B-4E37-A72A-777AE501A2C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033D3AE-E187-442F-9341-57050E672AA4}" srcId="{F2A46888-4092-4D68-A9F7-2AA20819E185}" destId="{E793FFA4-A4CB-4E63-9CB8-75D2CCE86894}" srcOrd="4" destOrd="0" parTransId="{E1562AE7-ACAB-4D4D-A875-81CB426C2CA2}" sibTransId="{9BC9A1AD-39DF-457B-94E2-30E36A177027}"/>
    <dgm:cxn modelId="{40EC70B7-FB2B-434E-80FF-E841D4AFF12C}" srcId="{F2A46888-4092-4D68-A9F7-2AA20819E185}" destId="{AF220F03-5E5B-4E37-A72A-777AE501A2C5}" srcOrd="5" destOrd="0" parTransId="{BD2BE661-6CB8-4026-9F8A-B876198D256D}" sibTransId="{19B3418C-049A-4566-8D63-FBE2000624A2}"/>
    <dgm:cxn modelId="{ADD416C7-B686-4A88-B93A-D75EB4F0E967}" srcId="{F2A46888-4092-4D68-A9F7-2AA20819E185}" destId="{846E049D-2511-4379-BD7E-E48EDD54BE7B}" srcOrd="0" destOrd="0" parTransId="{588F4167-7B36-4B38-B5E3-0928B06A2E92}" sibTransId="{88B5227E-A48A-4924-8152-F107A942B9DA}"/>
    <dgm:cxn modelId="{B91AF094-7909-431C-B7BD-14A7F7EDA415}" type="presOf" srcId="{F2A46888-4092-4D68-A9F7-2AA20819E185}" destId="{7EBE7C85-0A91-43D3-A95D-A03D74E36AEE}" srcOrd="0" destOrd="0" presId="urn:microsoft.com/office/officeart/2005/8/layout/default"/>
    <dgm:cxn modelId="{EFB7BE4B-9F2D-4DB5-8158-6F22D6FB4770}" srcId="{F2A46888-4092-4D68-A9F7-2AA20819E185}" destId="{5592AB36-5E37-4CA4-9C84-7F0143EFED66}" srcOrd="1" destOrd="0" parTransId="{3C7317EC-580A-4DA3-B6F0-7FF3D5DB553C}" sibTransId="{463EC42B-058D-43C3-96B4-EFCB23F93609}"/>
    <dgm:cxn modelId="{31CC20DB-0385-44AE-8A2D-D87EE05A9AF8}" srcId="{F2A46888-4092-4D68-A9F7-2AA20819E185}" destId="{C5F7A92D-AE42-41D7-8000-E12A83FAA043}" srcOrd="3" destOrd="0" parTransId="{417338EA-384E-46DE-964D-E5BF4801FCEA}" sibTransId="{3AD9BF47-6127-4898-9775-4F01009D57BB}"/>
    <dgm:cxn modelId="{314C3E68-16D5-4183-800B-57767360F31F}" srcId="{F2A46888-4092-4D68-A9F7-2AA20819E185}" destId="{24D6A510-646C-4D7C-9412-623743F16DDF}" srcOrd="2" destOrd="0" parTransId="{5B4E4F78-C379-4E6F-85DA-473180246F3B}" sibTransId="{91ECC52A-F828-4AAA-89B7-D2BE31416AD4}"/>
    <dgm:cxn modelId="{7240BABD-BC0B-47EC-813F-DC523D1349A3}" type="presOf" srcId="{846E049D-2511-4379-BD7E-E48EDD54BE7B}" destId="{A0957B4D-7F64-4E2A-8B66-07140324DE41}" srcOrd="0" destOrd="0" presId="urn:microsoft.com/office/officeart/2005/8/layout/default"/>
    <dgm:cxn modelId="{5A794D1A-7061-46CD-91FC-759B0B68DCD1}" type="presOf" srcId="{E793FFA4-A4CB-4E63-9CB8-75D2CCE86894}" destId="{57654ABD-075E-4E77-BB81-E245A4A3F6AF}" srcOrd="0" destOrd="0" presId="urn:microsoft.com/office/officeart/2005/8/layout/default"/>
    <dgm:cxn modelId="{8801944D-2705-4743-892C-32FBFDC3ED10}" type="presOf" srcId="{24D6A510-646C-4D7C-9412-623743F16DDF}" destId="{342B97A0-E263-4BBF-88B1-516D867E272E}" srcOrd="0" destOrd="0" presId="urn:microsoft.com/office/officeart/2005/8/layout/default"/>
    <dgm:cxn modelId="{F697999D-A02F-44B1-8D52-4455DA096A6B}" type="presOf" srcId="{5592AB36-5E37-4CA4-9C84-7F0143EFED66}" destId="{36F14263-AE8B-4E08-ADC2-72F246E60560}" srcOrd="0" destOrd="0" presId="urn:microsoft.com/office/officeart/2005/8/layout/default"/>
    <dgm:cxn modelId="{0DA72F27-8461-4927-8188-A193C8F499DF}" type="presOf" srcId="{AF220F03-5E5B-4E37-A72A-777AE501A2C5}" destId="{D91F3B0D-9EC2-49F2-A91D-81161A11D10E}" srcOrd="0" destOrd="0" presId="urn:microsoft.com/office/officeart/2005/8/layout/default"/>
    <dgm:cxn modelId="{64705456-29D1-4911-873E-DF9552402742}" type="presOf" srcId="{C5F7A92D-AE42-41D7-8000-E12A83FAA043}" destId="{A8453F7A-ADE6-48F4-AAC8-427CD78F431E}" srcOrd="0" destOrd="0" presId="urn:microsoft.com/office/officeart/2005/8/layout/default"/>
    <dgm:cxn modelId="{A2A13482-9EC5-4248-9563-65C7D2FBACE5}" type="presParOf" srcId="{7EBE7C85-0A91-43D3-A95D-A03D74E36AEE}" destId="{A0957B4D-7F64-4E2A-8B66-07140324DE41}" srcOrd="0" destOrd="0" presId="urn:microsoft.com/office/officeart/2005/8/layout/default"/>
    <dgm:cxn modelId="{82DDA19F-F638-42F2-BDB5-F3ED1F3EC86D}" type="presParOf" srcId="{7EBE7C85-0A91-43D3-A95D-A03D74E36AEE}" destId="{B90A842D-7165-4472-8A5D-4CE92178A3AC}" srcOrd="1" destOrd="0" presId="urn:microsoft.com/office/officeart/2005/8/layout/default"/>
    <dgm:cxn modelId="{7879140D-6BBC-42F2-B510-902A71CA92FB}" type="presParOf" srcId="{7EBE7C85-0A91-43D3-A95D-A03D74E36AEE}" destId="{36F14263-AE8B-4E08-ADC2-72F246E60560}" srcOrd="2" destOrd="0" presId="urn:microsoft.com/office/officeart/2005/8/layout/default"/>
    <dgm:cxn modelId="{19412AE2-18AD-4E9A-B945-1A7079A00AA5}" type="presParOf" srcId="{7EBE7C85-0A91-43D3-A95D-A03D74E36AEE}" destId="{9EAA5A75-BFC2-4D5D-8AFC-ADF078DE0BD3}" srcOrd="3" destOrd="0" presId="urn:microsoft.com/office/officeart/2005/8/layout/default"/>
    <dgm:cxn modelId="{EB0D2B88-2D37-4296-87CE-C7A34C65DDF5}" type="presParOf" srcId="{7EBE7C85-0A91-43D3-A95D-A03D74E36AEE}" destId="{342B97A0-E263-4BBF-88B1-516D867E272E}" srcOrd="4" destOrd="0" presId="urn:microsoft.com/office/officeart/2005/8/layout/default"/>
    <dgm:cxn modelId="{D55EC7E8-6E36-4A16-858A-9A2EF47A08F8}" type="presParOf" srcId="{7EBE7C85-0A91-43D3-A95D-A03D74E36AEE}" destId="{49881ABF-F512-4597-B825-44E9BFB69674}" srcOrd="5" destOrd="0" presId="urn:microsoft.com/office/officeart/2005/8/layout/default"/>
    <dgm:cxn modelId="{A0642FFD-05D2-4192-A21E-7F262A35CEEF}" type="presParOf" srcId="{7EBE7C85-0A91-43D3-A95D-A03D74E36AEE}" destId="{A8453F7A-ADE6-48F4-AAC8-427CD78F431E}" srcOrd="6" destOrd="0" presId="urn:microsoft.com/office/officeart/2005/8/layout/default"/>
    <dgm:cxn modelId="{2B9756DF-5062-4613-9757-391E4B82FBEC}" type="presParOf" srcId="{7EBE7C85-0A91-43D3-A95D-A03D74E36AEE}" destId="{502A1E55-EEAB-4839-B42C-152D8B669B10}" srcOrd="7" destOrd="0" presId="urn:microsoft.com/office/officeart/2005/8/layout/default"/>
    <dgm:cxn modelId="{62F71A02-CEE8-4D40-88B2-4D9819EE0ACA}" type="presParOf" srcId="{7EBE7C85-0A91-43D3-A95D-A03D74E36AEE}" destId="{57654ABD-075E-4E77-BB81-E245A4A3F6AF}" srcOrd="8" destOrd="0" presId="urn:microsoft.com/office/officeart/2005/8/layout/default"/>
    <dgm:cxn modelId="{1CB9E4E4-B1C1-42B9-8E2A-719772D9673D}" type="presParOf" srcId="{7EBE7C85-0A91-43D3-A95D-A03D74E36AEE}" destId="{461688C9-B0BA-4755-B535-510FA293203A}" srcOrd="9" destOrd="0" presId="urn:microsoft.com/office/officeart/2005/8/layout/default"/>
    <dgm:cxn modelId="{D11CF3A5-4147-427B-877B-5A8FB57127F6}" type="presParOf" srcId="{7EBE7C85-0A91-43D3-A95D-A03D74E36AEE}" destId="{D91F3B0D-9EC2-49F2-A91D-81161A11D10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A783858-5520-4ECA-A1A0-38A86D911B88}" type="doc">
      <dgm:prSet loTypeId="urn:microsoft.com/office/officeart/2005/8/layout/venn3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4B0B18B4-7265-42DF-ABB9-DB934D6A42DE}">
      <dgm:prSet phldrT="[Texto]"/>
      <dgm:spPr/>
      <dgm:t>
        <a:bodyPr/>
        <a:lstStyle/>
        <a:p>
          <a:r>
            <a:rPr lang="en-US" noProof="0" dirty="0" smtClean="0"/>
            <a:t>Practical cases</a:t>
          </a:r>
          <a:endParaRPr lang="en-US" noProof="0" dirty="0"/>
        </a:p>
      </dgm:t>
    </dgm:pt>
    <dgm:pt modelId="{65EE2D91-17BE-4E22-8E4A-E001E51DB7D8}" type="parTrans" cxnId="{B77EFC46-DC2F-41E3-A75F-B5BCA3AF5355}">
      <dgm:prSet/>
      <dgm:spPr/>
      <dgm:t>
        <a:bodyPr/>
        <a:lstStyle/>
        <a:p>
          <a:endParaRPr lang="en-US" noProof="0" dirty="0"/>
        </a:p>
      </dgm:t>
    </dgm:pt>
    <dgm:pt modelId="{6B53A219-54D2-457B-94C8-0601B0FFE458}" type="sibTrans" cxnId="{B77EFC46-DC2F-41E3-A75F-B5BCA3AF5355}">
      <dgm:prSet/>
      <dgm:spPr/>
      <dgm:t>
        <a:bodyPr/>
        <a:lstStyle/>
        <a:p>
          <a:endParaRPr lang="en-US" noProof="0" dirty="0"/>
        </a:p>
      </dgm:t>
    </dgm:pt>
    <dgm:pt modelId="{47A46D51-0BF8-477F-A534-1B5FBC594339}" type="pres">
      <dgm:prSet presAssocID="{6A783858-5520-4ECA-A1A0-38A86D911B8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2AE8A83-9446-4C93-906F-313D2AC2E7C6}" type="pres">
      <dgm:prSet presAssocID="{4B0B18B4-7265-42DF-ABB9-DB934D6A42DE}" presName="Name5" presStyleLbl="venn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77EFC46-DC2F-41E3-A75F-B5BCA3AF5355}" srcId="{6A783858-5520-4ECA-A1A0-38A86D911B88}" destId="{4B0B18B4-7265-42DF-ABB9-DB934D6A42DE}" srcOrd="0" destOrd="0" parTransId="{65EE2D91-17BE-4E22-8E4A-E001E51DB7D8}" sibTransId="{6B53A219-54D2-457B-94C8-0601B0FFE458}"/>
    <dgm:cxn modelId="{F83FBBCC-9A9C-4268-B936-76F5FE3A6823}" type="presOf" srcId="{4B0B18B4-7265-42DF-ABB9-DB934D6A42DE}" destId="{42AE8A83-9446-4C93-906F-313D2AC2E7C6}" srcOrd="0" destOrd="0" presId="urn:microsoft.com/office/officeart/2005/8/layout/venn3"/>
    <dgm:cxn modelId="{E156D159-7F1A-4338-B5E1-B4F9AF568242}" type="presOf" srcId="{6A783858-5520-4ECA-A1A0-38A86D911B88}" destId="{47A46D51-0BF8-477F-A534-1B5FBC594339}" srcOrd="0" destOrd="0" presId="urn:microsoft.com/office/officeart/2005/8/layout/venn3"/>
    <dgm:cxn modelId="{EE2A02D0-6C95-478B-9AD0-1EBF6CA95030}" type="presParOf" srcId="{47A46D51-0BF8-477F-A534-1B5FBC594339}" destId="{42AE8A83-9446-4C93-906F-313D2AC2E7C6}" srcOrd="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33F4A6-80B1-4CF7-8BE0-85D5EED3CE47}">
      <dsp:nvSpPr>
        <dsp:cNvPr id="0" name=""/>
        <dsp:cNvSpPr/>
      </dsp:nvSpPr>
      <dsp:spPr>
        <a:xfrm>
          <a:off x="-4640106" y="-711366"/>
          <a:ext cx="5527188" cy="5527188"/>
        </a:xfrm>
        <a:prstGeom prst="blockArc">
          <a:avLst>
            <a:gd name="adj1" fmla="val 18900000"/>
            <a:gd name="adj2" fmla="val 2700000"/>
            <a:gd name="adj3" fmla="val 391"/>
          </a:avLst>
        </a:prstGeom>
        <a:noFill/>
        <a:ln w="25400" cap="flat" cmpd="sng" algn="ctr">
          <a:solidFill>
            <a:srgbClr val="002F74">
              <a:tint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7CF624-C329-495B-8EBA-645CD73486C5}">
      <dsp:nvSpPr>
        <dsp:cNvPr id="0" name=""/>
        <dsp:cNvSpPr/>
      </dsp:nvSpPr>
      <dsp:spPr>
        <a:xfrm>
          <a:off x="388276" y="256446"/>
          <a:ext cx="7908825" cy="513221"/>
        </a:xfrm>
        <a:prstGeom prst="rect">
          <a:avLst/>
        </a:prstGeom>
        <a:gradFill rotWithShape="0">
          <a:gsLst>
            <a:gs pos="0">
              <a:srgbClr val="002F74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002F74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002F74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7369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Relevance of risk assessment</a:t>
          </a:r>
          <a:endParaRPr lang="es-MX" sz="2800" kern="120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388276" y="256446"/>
        <a:ext cx="7908825" cy="513221"/>
      </dsp:txXfrm>
    </dsp:sp>
    <dsp:sp modelId="{4714B835-A3BD-4C24-BF31-B2442EA3679E}">
      <dsp:nvSpPr>
        <dsp:cNvPr id="0" name=""/>
        <dsp:cNvSpPr/>
      </dsp:nvSpPr>
      <dsp:spPr>
        <a:xfrm>
          <a:off x="67513" y="192293"/>
          <a:ext cx="641526" cy="641526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002F74"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330ABA6-2F38-41F5-AF8B-5D0A516E1C16}">
      <dsp:nvSpPr>
        <dsp:cNvPr id="0" name=""/>
        <dsp:cNvSpPr/>
      </dsp:nvSpPr>
      <dsp:spPr>
        <a:xfrm>
          <a:off x="756035" y="1026031"/>
          <a:ext cx="7541066" cy="513221"/>
        </a:xfrm>
        <a:prstGeom prst="rect">
          <a:avLst/>
        </a:prstGeom>
        <a:gradFill rotWithShape="0">
          <a:gsLst>
            <a:gs pos="0">
              <a:srgbClr val="002F74">
                <a:alpha val="90000"/>
                <a:hueOff val="0"/>
                <a:satOff val="0"/>
                <a:lumOff val="0"/>
                <a:alphaOff val="-10000"/>
                <a:shade val="51000"/>
                <a:satMod val="130000"/>
              </a:srgbClr>
            </a:gs>
            <a:gs pos="80000">
              <a:srgbClr val="002F74">
                <a:alpha val="90000"/>
                <a:hueOff val="0"/>
                <a:satOff val="0"/>
                <a:lumOff val="0"/>
                <a:alphaOff val="-10000"/>
                <a:shade val="93000"/>
                <a:satMod val="130000"/>
              </a:srgbClr>
            </a:gs>
            <a:gs pos="100000">
              <a:srgbClr val="002F74">
                <a:alpha val="90000"/>
                <a:hueOff val="0"/>
                <a:satOff val="0"/>
                <a:lumOff val="0"/>
                <a:alphaOff val="-1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7369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Papers fusion agreement</a:t>
          </a:r>
          <a:endParaRPr lang="es-MX" sz="2800" kern="120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756035" y="1026031"/>
        <a:ext cx="7541066" cy="513221"/>
      </dsp:txXfrm>
    </dsp:sp>
    <dsp:sp modelId="{51EDECC2-9982-4A01-AFDC-954696C329C6}">
      <dsp:nvSpPr>
        <dsp:cNvPr id="0" name=""/>
        <dsp:cNvSpPr/>
      </dsp:nvSpPr>
      <dsp:spPr>
        <a:xfrm>
          <a:off x="435272" y="961879"/>
          <a:ext cx="641526" cy="641526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002F74">
              <a:alpha val="90000"/>
              <a:hueOff val="0"/>
              <a:satOff val="0"/>
              <a:lumOff val="0"/>
              <a:alphaOff val="-10000"/>
            </a:srgbClr>
          </a:solidFill>
          <a:prstDash val="solid"/>
          <a:miter lim="800000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96612C8-CE7F-4C2A-9582-D626BA471E4C}">
      <dsp:nvSpPr>
        <dsp:cNvPr id="0" name=""/>
        <dsp:cNvSpPr/>
      </dsp:nvSpPr>
      <dsp:spPr>
        <a:xfrm>
          <a:off x="868908" y="1795617"/>
          <a:ext cx="7428194" cy="513221"/>
        </a:xfrm>
        <a:prstGeom prst="rect">
          <a:avLst/>
        </a:prstGeom>
        <a:gradFill rotWithShape="0">
          <a:gsLst>
            <a:gs pos="0">
              <a:srgbClr val="002F74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rgbClr>
            </a:gs>
            <a:gs pos="80000">
              <a:srgbClr val="002F74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rgbClr>
            </a:gs>
            <a:gs pos="100000">
              <a:srgbClr val="002F74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7369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Development </a:t>
          </a:r>
          <a:r>
            <a:rPr lang="en-US" sz="2800" b="1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and structure of </a:t>
          </a:r>
          <a:r>
            <a:rPr lang="en-US" sz="2800" b="1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the paper</a:t>
          </a:r>
          <a:endParaRPr lang="es-MX" sz="2800" kern="120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868908" y="1795617"/>
        <a:ext cx="7428194" cy="513221"/>
      </dsp:txXfrm>
    </dsp:sp>
    <dsp:sp modelId="{3B65CA03-EAAD-416B-B5B7-3F6C2DE3BDB3}">
      <dsp:nvSpPr>
        <dsp:cNvPr id="0" name=""/>
        <dsp:cNvSpPr/>
      </dsp:nvSpPr>
      <dsp:spPr>
        <a:xfrm>
          <a:off x="548145" y="1731464"/>
          <a:ext cx="641526" cy="641526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002F74">
              <a:alpha val="90000"/>
              <a:hueOff val="0"/>
              <a:satOff val="0"/>
              <a:lumOff val="0"/>
              <a:alphaOff val="-20000"/>
            </a:srgbClr>
          </a:solidFill>
          <a:prstDash val="solid"/>
          <a:miter lim="800000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57B3ECF-4CF4-4CAE-8998-5884EFB233A9}">
      <dsp:nvSpPr>
        <dsp:cNvPr id="0" name=""/>
        <dsp:cNvSpPr/>
      </dsp:nvSpPr>
      <dsp:spPr>
        <a:xfrm>
          <a:off x="756035" y="2565202"/>
          <a:ext cx="7541066" cy="513221"/>
        </a:xfrm>
        <a:prstGeom prst="rect">
          <a:avLst/>
        </a:prstGeom>
        <a:gradFill rotWithShape="0">
          <a:gsLst>
            <a:gs pos="0">
              <a:srgbClr val="002F74">
                <a:alpha val="90000"/>
                <a:hueOff val="0"/>
                <a:satOff val="0"/>
                <a:lumOff val="0"/>
                <a:alphaOff val="-30000"/>
                <a:shade val="51000"/>
                <a:satMod val="130000"/>
              </a:srgbClr>
            </a:gs>
            <a:gs pos="80000">
              <a:srgbClr val="002F74">
                <a:alpha val="90000"/>
                <a:hueOff val="0"/>
                <a:satOff val="0"/>
                <a:lumOff val="0"/>
                <a:alphaOff val="-30000"/>
                <a:shade val="93000"/>
                <a:satMod val="130000"/>
              </a:srgbClr>
            </a:gs>
            <a:gs pos="100000">
              <a:srgbClr val="002F74">
                <a:alpha val="90000"/>
                <a:hueOff val="0"/>
                <a:satOff val="0"/>
                <a:lumOff val="0"/>
                <a:alphaOff val="-3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7369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Next steps</a:t>
          </a:r>
          <a:endParaRPr lang="es-MX" sz="2800" kern="120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756035" y="2565202"/>
        <a:ext cx="7541066" cy="513221"/>
      </dsp:txXfrm>
    </dsp:sp>
    <dsp:sp modelId="{D36E3F0A-F218-4F22-B7EF-B6A094F43065}">
      <dsp:nvSpPr>
        <dsp:cNvPr id="0" name=""/>
        <dsp:cNvSpPr/>
      </dsp:nvSpPr>
      <dsp:spPr>
        <a:xfrm>
          <a:off x="435272" y="2501050"/>
          <a:ext cx="641526" cy="641526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002F74">
              <a:alpha val="90000"/>
              <a:hueOff val="0"/>
              <a:satOff val="0"/>
              <a:lumOff val="0"/>
              <a:alphaOff val="-30000"/>
            </a:srgbClr>
          </a:solidFill>
          <a:prstDash val="solid"/>
          <a:miter lim="800000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448DC33-9643-4388-9642-ED97D0D17DD9}">
      <dsp:nvSpPr>
        <dsp:cNvPr id="0" name=""/>
        <dsp:cNvSpPr/>
      </dsp:nvSpPr>
      <dsp:spPr>
        <a:xfrm>
          <a:off x="388276" y="3334788"/>
          <a:ext cx="7908825" cy="513221"/>
        </a:xfrm>
        <a:prstGeom prst="rect">
          <a:avLst/>
        </a:prstGeom>
        <a:gradFill rotWithShape="0">
          <a:gsLst>
            <a:gs pos="0">
              <a:srgbClr val="002F74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rgbClr>
            </a:gs>
            <a:gs pos="80000">
              <a:srgbClr val="002F74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rgbClr>
            </a:gs>
            <a:gs pos="100000">
              <a:srgbClr val="002F74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7369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Questions</a:t>
          </a:r>
          <a:endParaRPr lang="es-MX" sz="2800" kern="120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388276" y="3334788"/>
        <a:ext cx="7908825" cy="513221"/>
      </dsp:txXfrm>
    </dsp:sp>
    <dsp:sp modelId="{FFC6A474-4253-4963-A89F-66C111281F47}">
      <dsp:nvSpPr>
        <dsp:cNvPr id="0" name=""/>
        <dsp:cNvSpPr/>
      </dsp:nvSpPr>
      <dsp:spPr>
        <a:xfrm>
          <a:off x="67513" y="3270635"/>
          <a:ext cx="641526" cy="641526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002F74">
              <a:alpha val="90000"/>
              <a:hueOff val="0"/>
              <a:satOff val="0"/>
              <a:lumOff val="0"/>
              <a:alphaOff val="-40000"/>
            </a:srgbClr>
          </a:solidFill>
          <a:prstDash val="solid"/>
          <a:miter lim="800000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7CFFC-001C-4CBA-98F4-1AEBEEA1C3B2}">
      <dsp:nvSpPr>
        <dsp:cNvPr id="0" name=""/>
        <dsp:cNvSpPr/>
      </dsp:nvSpPr>
      <dsp:spPr>
        <a:xfrm rot="16200000">
          <a:off x="-822390" y="823200"/>
          <a:ext cx="3752637" cy="2106235"/>
        </a:xfrm>
        <a:prstGeom prst="flowChartManualOperation">
          <a:avLst/>
        </a:prstGeom>
        <a:gradFill rotWithShape="0">
          <a:gsLst>
            <a:gs pos="0">
              <a:srgbClr val="002F74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002F74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002F74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19652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WGVBS Chair fused both papers</a:t>
          </a:r>
          <a:endParaRPr lang="en-US" sz="1900" kern="1200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 rot="5400000">
        <a:off x="811" y="750526"/>
        <a:ext cx="2106235" cy="2251583"/>
      </dsp:txXfrm>
    </dsp:sp>
    <dsp:sp modelId="{4AF8D78D-FEBB-45C8-8072-7C7BA90BDE63}">
      <dsp:nvSpPr>
        <dsp:cNvPr id="0" name=""/>
        <dsp:cNvSpPr/>
      </dsp:nvSpPr>
      <dsp:spPr>
        <a:xfrm rot="16200000">
          <a:off x="1407091" y="823200"/>
          <a:ext cx="3752637" cy="2106235"/>
        </a:xfrm>
        <a:prstGeom prst="flowChartManualOperation">
          <a:avLst/>
        </a:prstGeom>
        <a:gradFill rotWithShape="0">
          <a:gsLst>
            <a:gs pos="0">
              <a:srgbClr val="002F74">
                <a:hueOff val="-6454978"/>
                <a:satOff val="-20810"/>
                <a:lumOff val="7941"/>
                <a:alphaOff val="0"/>
                <a:shade val="51000"/>
                <a:satMod val="130000"/>
              </a:srgbClr>
            </a:gs>
            <a:gs pos="80000">
              <a:srgbClr val="002F74">
                <a:hueOff val="-6454978"/>
                <a:satOff val="-20810"/>
                <a:lumOff val="7941"/>
                <a:alphaOff val="0"/>
                <a:shade val="93000"/>
                <a:satMod val="130000"/>
              </a:srgbClr>
            </a:gs>
            <a:gs pos="100000">
              <a:srgbClr val="002F74">
                <a:hueOff val="-6454978"/>
                <a:satOff val="-20810"/>
                <a:lumOff val="7941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19652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Round for comments.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Deadline: </a:t>
          </a:r>
          <a:r>
            <a:rPr lang="en-US" sz="1900" kern="1200" noProof="0" dirty="0" smtClean="0">
              <a:solidFill>
                <a:srgbClr val="FFFF00"/>
              </a:solidFill>
              <a:latin typeface="Arial"/>
              <a:ea typeface="+mn-ea"/>
              <a:cs typeface="+mn-cs"/>
            </a:rPr>
            <a:t>August 15, 2018</a:t>
          </a:r>
          <a:endParaRPr lang="en-US" sz="1900" kern="1200" noProof="0" dirty="0">
            <a:solidFill>
              <a:srgbClr val="FFFF00"/>
            </a:solidFill>
            <a:latin typeface="Arial"/>
            <a:ea typeface="+mn-ea"/>
            <a:cs typeface="+mn-cs"/>
          </a:endParaRPr>
        </a:p>
      </dsp:txBody>
      <dsp:txXfrm rot="5400000">
        <a:off x="2230292" y="750526"/>
        <a:ext cx="2106235" cy="2251583"/>
      </dsp:txXfrm>
    </dsp:sp>
    <dsp:sp modelId="{C97F8B5A-F13E-46C0-A655-CA642283F9C7}">
      <dsp:nvSpPr>
        <dsp:cNvPr id="0" name=""/>
        <dsp:cNvSpPr/>
      </dsp:nvSpPr>
      <dsp:spPr>
        <a:xfrm rot="16200000">
          <a:off x="3706016" y="823200"/>
          <a:ext cx="3752637" cy="2106235"/>
        </a:xfrm>
        <a:prstGeom prst="flowChartManualOperation">
          <a:avLst/>
        </a:prstGeom>
        <a:gradFill rotWithShape="0">
          <a:gsLst>
            <a:gs pos="0">
              <a:srgbClr val="002F74">
                <a:hueOff val="-12909956"/>
                <a:satOff val="-41621"/>
                <a:lumOff val="15882"/>
                <a:alphaOff val="0"/>
                <a:shade val="51000"/>
                <a:satMod val="130000"/>
              </a:srgbClr>
            </a:gs>
            <a:gs pos="80000">
              <a:srgbClr val="002F74">
                <a:hueOff val="-12909956"/>
                <a:satOff val="-41621"/>
                <a:lumOff val="15882"/>
                <a:alphaOff val="0"/>
                <a:shade val="93000"/>
                <a:satMod val="130000"/>
              </a:srgbClr>
            </a:gs>
            <a:gs pos="100000">
              <a:srgbClr val="002F74">
                <a:hueOff val="-12909956"/>
                <a:satOff val="-41621"/>
                <a:lumOff val="15882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19652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Comments from:</a:t>
          </a:r>
          <a:endParaRPr lang="en-US" sz="1900" kern="1200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Austria</a:t>
          </a:r>
          <a:endParaRPr lang="en-US" sz="1500" kern="1200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Ecuador</a:t>
          </a:r>
          <a:endParaRPr lang="en-US" sz="1500" kern="1200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Iraq</a:t>
          </a:r>
          <a:endParaRPr lang="en-US" sz="1500" kern="1200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Kuwait</a:t>
          </a:r>
          <a:endParaRPr lang="en-US" sz="1500" kern="1200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Pakistan</a:t>
          </a:r>
          <a:endParaRPr lang="en-US" sz="1500" kern="1200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Peru</a:t>
          </a:r>
          <a:endParaRPr lang="en-US" sz="1500" kern="1200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Portugal</a:t>
          </a:r>
          <a:endParaRPr lang="en-US" sz="1500" kern="1200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Russian Federation</a:t>
          </a:r>
          <a:endParaRPr lang="en-US" sz="1500" kern="1200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 rot="5400000">
        <a:off x="4529217" y="750526"/>
        <a:ext cx="2106235" cy="22515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34A797-E68A-4396-A221-1698D7FC46C8}">
      <dsp:nvSpPr>
        <dsp:cNvPr id="0" name=""/>
        <dsp:cNvSpPr/>
      </dsp:nvSpPr>
      <dsp:spPr>
        <a:xfrm>
          <a:off x="1391" y="126849"/>
          <a:ext cx="3883416" cy="9708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noProof="0" dirty="0" smtClean="0"/>
            <a:t>Quality level # 2</a:t>
          </a:r>
          <a:endParaRPr lang="en-US" sz="4400" kern="1200" noProof="0" dirty="0"/>
        </a:p>
      </dsp:txBody>
      <dsp:txXfrm>
        <a:off x="29826" y="155284"/>
        <a:ext cx="3826546" cy="913984"/>
      </dsp:txXfrm>
    </dsp:sp>
    <dsp:sp modelId="{A60CEFF1-DC0C-4AFC-9A9B-1699239005DB}">
      <dsp:nvSpPr>
        <dsp:cNvPr id="0" name=""/>
        <dsp:cNvSpPr/>
      </dsp:nvSpPr>
      <dsp:spPr>
        <a:xfrm rot="5400000">
          <a:off x="1858150" y="1182653"/>
          <a:ext cx="169899" cy="169899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4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CD3DD0C-9E3B-4BF0-8EC2-C205E1912198}">
      <dsp:nvSpPr>
        <dsp:cNvPr id="0" name=""/>
        <dsp:cNvSpPr/>
      </dsp:nvSpPr>
      <dsp:spPr>
        <a:xfrm>
          <a:off x="1391" y="1437502"/>
          <a:ext cx="3883416" cy="970854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noProof="0" dirty="0" smtClean="0"/>
            <a:t>(1) Comments from WGVBS &amp; INTOSAI</a:t>
          </a:r>
          <a:endParaRPr lang="en-US" sz="3000" kern="1200" noProof="0" dirty="0"/>
        </a:p>
      </dsp:txBody>
      <dsp:txXfrm>
        <a:off x="29826" y="1465937"/>
        <a:ext cx="3826546" cy="913984"/>
      </dsp:txXfrm>
    </dsp:sp>
    <dsp:sp modelId="{796AE9C1-F763-40F9-9301-326982140246}">
      <dsp:nvSpPr>
        <dsp:cNvPr id="0" name=""/>
        <dsp:cNvSpPr/>
      </dsp:nvSpPr>
      <dsp:spPr>
        <a:xfrm rot="5400000">
          <a:off x="1858150" y="2493306"/>
          <a:ext cx="169899" cy="169899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4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6AA7011-953A-40AA-832B-78070A95906E}">
      <dsp:nvSpPr>
        <dsp:cNvPr id="0" name=""/>
        <dsp:cNvSpPr/>
      </dsp:nvSpPr>
      <dsp:spPr>
        <a:xfrm>
          <a:off x="1391" y="2748155"/>
          <a:ext cx="3883416" cy="970854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noProof="0" dirty="0" smtClean="0"/>
            <a:t>(2) Comments from relevant stakeholders</a:t>
          </a:r>
          <a:endParaRPr lang="en-US" sz="3000" kern="1200" noProof="0" dirty="0"/>
        </a:p>
      </dsp:txBody>
      <dsp:txXfrm>
        <a:off x="29826" y="2776590"/>
        <a:ext cx="3826546" cy="91398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C6CE3-B333-41F9-B018-9A2BA710D748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3DDD-56F8-42EC-98F8-B25DA41A15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65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C6CE3-B333-41F9-B018-9A2BA710D748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3DDD-56F8-42EC-98F8-B25DA41A15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98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C6CE3-B333-41F9-B018-9A2BA710D748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3DDD-56F8-42EC-98F8-B25DA41A15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782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C6CE3-B333-41F9-B018-9A2BA710D748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3DDD-56F8-42EC-98F8-B25DA41A15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823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C6CE3-B333-41F9-B018-9A2BA710D748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3DDD-56F8-42EC-98F8-B25DA41A15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826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C6CE3-B333-41F9-B018-9A2BA710D748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3DDD-56F8-42EC-98F8-B25DA41A15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877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C6CE3-B333-41F9-B018-9A2BA710D748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3DDD-56F8-42EC-98F8-B25DA41A15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989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C6CE3-B333-41F9-B018-9A2BA710D748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3DDD-56F8-42EC-98F8-B25DA41A15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532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C6CE3-B333-41F9-B018-9A2BA710D748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3DDD-56F8-42EC-98F8-B25DA41A15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82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C6CE3-B333-41F9-B018-9A2BA710D748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3DDD-56F8-42EC-98F8-B25DA41A15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486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C6CE3-B333-41F9-B018-9A2BA710D748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3DDD-56F8-42EC-98F8-B25DA41A15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81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C6CE3-B333-41F9-B018-9A2BA710D748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E3DDD-56F8-42EC-98F8-B25DA41A15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776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0" y="1264024"/>
            <a:ext cx="5334000" cy="1852055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Risk Identification Process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7234518" y="3264460"/>
            <a:ext cx="4491317" cy="18588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Mr. Benjamín Fuentes</a:t>
            </a:r>
          </a:p>
          <a:p>
            <a:pPr marL="0" indent="0">
              <a:buNone/>
            </a:pPr>
            <a:r>
              <a:rPr lang="en-US" dirty="0" smtClean="0"/>
              <a:t>Head of the Technical Unit at the SAI of Mexico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WGVBS Chair</a:t>
            </a:r>
          </a:p>
        </p:txBody>
      </p:sp>
    </p:spTree>
    <p:extLst>
      <p:ext uri="{BB962C8B-B14F-4D97-AF65-F5344CB8AC3E}">
        <p14:creationId xmlns:p14="http://schemas.microsoft.com/office/powerpoint/2010/main" val="702812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258" y="997138"/>
            <a:ext cx="6557682" cy="1235074"/>
          </a:xfrm>
        </p:spPr>
        <p:txBody>
          <a:bodyPr>
            <a:normAutofit/>
          </a:bodyPr>
          <a:lstStyle/>
          <a:p>
            <a:r>
              <a:rPr lang="en-US" sz="3200" b="1" dirty="0"/>
              <a:t>Risk Identification Process</a:t>
            </a:r>
            <a:r>
              <a:rPr lang="en-US" sz="3200" dirty="0"/>
              <a:t/>
            </a:r>
            <a:br>
              <a:rPr lang="en-US" sz="3200" dirty="0"/>
            </a:br>
            <a:endParaRPr lang="en-US" sz="2800" b="1" dirty="0"/>
          </a:p>
        </p:txBody>
      </p:sp>
      <p:pic>
        <p:nvPicPr>
          <p:cNvPr id="4" name="Picture 2" descr="Resultado de imagen para questions and answ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955" y="3183469"/>
            <a:ext cx="8066550" cy="1554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46179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3447"/>
            <a:ext cx="12192000" cy="6895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28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258" y="997138"/>
            <a:ext cx="6557682" cy="1235074"/>
          </a:xfrm>
        </p:spPr>
        <p:txBody>
          <a:bodyPr>
            <a:normAutofit/>
          </a:bodyPr>
          <a:lstStyle/>
          <a:p>
            <a:r>
              <a:rPr lang="en-US" sz="3200" b="1" dirty="0"/>
              <a:t>Risk Identification Process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2800" b="1" dirty="0" smtClean="0">
                <a:solidFill>
                  <a:srgbClr val="C00000"/>
                </a:solidFill>
              </a:rPr>
              <a:t>Contents</a:t>
            </a:r>
            <a:endParaRPr lang="en-US" sz="2800" b="1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75004299"/>
              </p:ext>
            </p:extLst>
          </p:nvPr>
        </p:nvGraphicFramePr>
        <p:xfrm>
          <a:off x="1812250" y="204478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75931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258" y="997138"/>
            <a:ext cx="6557682" cy="1235074"/>
          </a:xfrm>
        </p:spPr>
        <p:txBody>
          <a:bodyPr>
            <a:normAutofit/>
          </a:bodyPr>
          <a:lstStyle/>
          <a:p>
            <a:r>
              <a:rPr lang="en-US" sz="3200" b="1" dirty="0"/>
              <a:t>Risk Identification Process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2800" b="1" dirty="0">
                <a:solidFill>
                  <a:srgbClr val="C00000"/>
                </a:solidFill>
              </a:rPr>
              <a:t>Relevance of risk assessment</a:t>
            </a:r>
            <a:endParaRPr lang="en-US" sz="2800" b="1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518463071"/>
              </p:ext>
            </p:extLst>
          </p:nvPr>
        </p:nvGraphicFramePr>
        <p:xfrm>
          <a:off x="2204827" y="2004446"/>
          <a:ext cx="8189749" cy="4154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9097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258" y="997138"/>
            <a:ext cx="6557682" cy="1235074"/>
          </a:xfrm>
        </p:spPr>
        <p:txBody>
          <a:bodyPr>
            <a:normAutofit/>
          </a:bodyPr>
          <a:lstStyle/>
          <a:p>
            <a:r>
              <a:rPr lang="en-US" sz="3200" b="1" dirty="0"/>
              <a:t>Risk Identification Process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2800" b="1" dirty="0">
                <a:solidFill>
                  <a:srgbClr val="C00000"/>
                </a:solidFill>
              </a:rPr>
              <a:t>Papers fusion agreement</a:t>
            </a:r>
            <a:endParaRPr lang="en-US" sz="2800" b="1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1612" y="2232211"/>
            <a:ext cx="3106904" cy="401085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1507" y="2232211"/>
            <a:ext cx="3107554" cy="402905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5" name="Flecha curvada hacia abajo 4"/>
          <p:cNvSpPr/>
          <p:nvPr/>
        </p:nvSpPr>
        <p:spPr>
          <a:xfrm>
            <a:off x="5332580" y="2888277"/>
            <a:ext cx="1872208" cy="1080120"/>
          </a:xfrm>
          <a:prstGeom prst="curvedDownArrow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solidFill>
              <a:srgbClr val="00204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 smtClean="0">
              <a:ln>
                <a:noFill/>
              </a:ln>
              <a:solidFill>
                <a:srgbClr val="00204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Flecha curvada hacia abajo 5"/>
          <p:cNvSpPr/>
          <p:nvPr/>
        </p:nvSpPr>
        <p:spPr>
          <a:xfrm rot="10800000">
            <a:off x="5225236" y="4049533"/>
            <a:ext cx="1872208" cy="1080120"/>
          </a:xfrm>
          <a:prstGeom prst="curvedDownArrow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solidFill>
              <a:srgbClr val="00204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 smtClean="0">
              <a:ln>
                <a:noFill/>
              </a:ln>
              <a:solidFill>
                <a:srgbClr val="00204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69258" y="3587868"/>
            <a:ext cx="18476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204E"/>
                </a:solidFill>
                <a:latin typeface="Arial" charset="0"/>
              </a:rPr>
              <a:t>Risk management in SAIs</a:t>
            </a:r>
            <a:endParaRPr lang="en-US" b="1" dirty="0">
              <a:solidFill>
                <a:srgbClr val="00204E"/>
              </a:solidFill>
              <a:latin typeface="Arial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0013100" y="3587868"/>
            <a:ext cx="1968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204E"/>
                </a:solidFill>
                <a:latin typeface="Arial" charset="0"/>
              </a:rPr>
              <a:t>Risk identification in public sector</a:t>
            </a:r>
            <a:endParaRPr lang="en-US" b="1" dirty="0">
              <a:solidFill>
                <a:srgbClr val="00204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3243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257" y="997138"/>
            <a:ext cx="7068671" cy="1235074"/>
          </a:xfrm>
        </p:spPr>
        <p:txBody>
          <a:bodyPr>
            <a:normAutofit/>
          </a:bodyPr>
          <a:lstStyle/>
          <a:p>
            <a:r>
              <a:rPr lang="en-US" sz="3200" b="1" dirty="0"/>
              <a:t>Risk Identification Process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2800" b="1" dirty="0">
                <a:solidFill>
                  <a:srgbClr val="C00000"/>
                </a:solidFill>
              </a:rPr>
              <a:t>Development of the </a:t>
            </a:r>
            <a:r>
              <a:rPr lang="en-US" sz="2800" b="1" dirty="0" smtClean="0">
                <a:solidFill>
                  <a:srgbClr val="C00000"/>
                </a:solidFill>
              </a:rPr>
              <a:t>paper (non-IFPP)</a:t>
            </a:r>
            <a:endParaRPr lang="en-US" sz="2800" b="1" dirty="0"/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583480595"/>
              </p:ext>
            </p:extLst>
          </p:nvPr>
        </p:nvGraphicFramePr>
        <p:xfrm>
          <a:off x="5056094" y="2232212"/>
          <a:ext cx="6636263" cy="3752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665439519"/>
              </p:ext>
            </p:extLst>
          </p:nvPr>
        </p:nvGraphicFramePr>
        <p:xfrm>
          <a:off x="766483" y="2232212"/>
          <a:ext cx="3886200" cy="38458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194381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258" y="997138"/>
            <a:ext cx="6557682" cy="1235074"/>
          </a:xfrm>
        </p:spPr>
        <p:txBody>
          <a:bodyPr>
            <a:normAutofit/>
          </a:bodyPr>
          <a:lstStyle/>
          <a:p>
            <a:r>
              <a:rPr lang="en-US" sz="3200" b="1" dirty="0"/>
              <a:t>Risk Identification Process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2800" b="1" dirty="0" smtClean="0">
                <a:solidFill>
                  <a:srgbClr val="C00000"/>
                </a:solidFill>
              </a:rPr>
              <a:t>Structure of the paper</a:t>
            </a:r>
            <a:endParaRPr lang="en-US" sz="2800" b="1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1039054439"/>
              </p:ext>
            </p:extLst>
          </p:nvPr>
        </p:nvGraphicFramePr>
        <p:xfrm>
          <a:off x="569258" y="2123601"/>
          <a:ext cx="7979508" cy="40281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Más 7"/>
          <p:cNvSpPr/>
          <p:nvPr/>
        </p:nvSpPr>
        <p:spPr>
          <a:xfrm>
            <a:off x="8081682" y="3563471"/>
            <a:ext cx="1183341" cy="1129553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 9"/>
          <p:cNvSpPr/>
          <p:nvPr/>
        </p:nvSpPr>
        <p:spPr>
          <a:xfrm>
            <a:off x="9641541" y="3402105"/>
            <a:ext cx="1815353" cy="129091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Practical cases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8803267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258" y="997138"/>
            <a:ext cx="6557682" cy="1235074"/>
          </a:xfrm>
        </p:spPr>
        <p:txBody>
          <a:bodyPr>
            <a:normAutofit/>
          </a:bodyPr>
          <a:lstStyle/>
          <a:p>
            <a:r>
              <a:rPr lang="en-US" sz="3200" b="1" dirty="0"/>
              <a:t>Risk Identification Process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2800" b="1" dirty="0" smtClean="0">
                <a:solidFill>
                  <a:srgbClr val="C00000"/>
                </a:solidFill>
              </a:rPr>
              <a:t>Structure of the paper</a:t>
            </a:r>
            <a:endParaRPr lang="en-US" sz="2800" b="1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326338769"/>
              </p:ext>
            </p:extLst>
          </p:nvPr>
        </p:nvGraphicFramePr>
        <p:xfrm>
          <a:off x="197085" y="2794857"/>
          <a:ext cx="6929855" cy="33907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ángulo 5"/>
          <p:cNvSpPr/>
          <p:nvPr/>
        </p:nvSpPr>
        <p:spPr>
          <a:xfrm>
            <a:off x="1204631" y="2124635"/>
            <a:ext cx="5286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 SAIs Internal Risk Assessment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808693" y="2816552"/>
            <a:ext cx="50112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(2) Identification of high-risk areas / programs in public sector</a:t>
            </a: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197212235"/>
              </p:ext>
            </p:extLst>
          </p:nvPr>
        </p:nvGraphicFramePr>
        <p:xfrm>
          <a:off x="7236758" y="4061012"/>
          <a:ext cx="4343401" cy="1385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550783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258" y="997138"/>
            <a:ext cx="6557682" cy="1235074"/>
          </a:xfrm>
        </p:spPr>
        <p:txBody>
          <a:bodyPr>
            <a:normAutofit/>
          </a:bodyPr>
          <a:lstStyle/>
          <a:p>
            <a:r>
              <a:rPr lang="en-US" sz="3200" b="1" dirty="0"/>
              <a:t>Risk Identification Process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2800" b="1" dirty="0" smtClean="0">
                <a:solidFill>
                  <a:srgbClr val="C00000"/>
                </a:solidFill>
              </a:rPr>
              <a:t>Structure of the paper</a:t>
            </a:r>
            <a:endParaRPr lang="en-US" sz="2800" b="1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572468233"/>
              </p:ext>
            </p:extLst>
          </p:nvPr>
        </p:nvGraphicFramePr>
        <p:xfrm>
          <a:off x="4947023" y="1601228"/>
          <a:ext cx="6502400" cy="4497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3029545507"/>
              </p:ext>
            </p:extLst>
          </p:nvPr>
        </p:nvGraphicFramePr>
        <p:xfrm>
          <a:off x="569258" y="2635624"/>
          <a:ext cx="4014695" cy="2958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Flecha derecha 9"/>
          <p:cNvSpPr/>
          <p:nvPr/>
        </p:nvSpPr>
        <p:spPr>
          <a:xfrm>
            <a:off x="4610847" y="3603812"/>
            <a:ext cx="672353" cy="6858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7188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258" y="997138"/>
            <a:ext cx="6557682" cy="1235074"/>
          </a:xfrm>
        </p:spPr>
        <p:txBody>
          <a:bodyPr>
            <a:normAutofit/>
          </a:bodyPr>
          <a:lstStyle/>
          <a:p>
            <a:r>
              <a:rPr lang="en-US" sz="3200" b="1" dirty="0"/>
              <a:t>Risk Identification Process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2800" b="1" dirty="0">
                <a:solidFill>
                  <a:srgbClr val="C00000"/>
                </a:solidFill>
              </a:rPr>
              <a:t>Next steps</a:t>
            </a:r>
            <a:endParaRPr lang="en-US" sz="2800" b="1" dirty="0"/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2772964089"/>
              </p:ext>
            </p:extLst>
          </p:nvPr>
        </p:nvGraphicFramePr>
        <p:xfrm>
          <a:off x="2413465" y="2232212"/>
          <a:ext cx="7470123" cy="39573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4355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2859</TotalTime>
  <Words>253</Words>
  <Application>Microsoft Office PowerPoint</Application>
  <PresentationFormat>Panorámica</PresentationFormat>
  <Paragraphs>66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Risk Identification Process</vt:lpstr>
      <vt:lpstr>Risk Identification Process Contents</vt:lpstr>
      <vt:lpstr>Risk Identification Process Relevance of risk assessment</vt:lpstr>
      <vt:lpstr>Risk Identification Process Papers fusion agreement</vt:lpstr>
      <vt:lpstr>Risk Identification Process Development of the paper (non-IFPP)</vt:lpstr>
      <vt:lpstr>Risk Identification Process Structure of the paper</vt:lpstr>
      <vt:lpstr>Risk Identification Process Structure of the paper</vt:lpstr>
      <vt:lpstr>Risk Identification Process Structure of the paper</vt:lpstr>
      <vt:lpstr>Risk Identification Process Next steps</vt:lpstr>
      <vt:lpstr>Risk Identification Process 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Roshane Johnson</dc:creator>
  <cp:lastModifiedBy>Francisco Tomas Parral Pineda</cp:lastModifiedBy>
  <cp:revision>32</cp:revision>
  <dcterms:created xsi:type="dcterms:W3CDTF">2018-05-16T02:19:30Z</dcterms:created>
  <dcterms:modified xsi:type="dcterms:W3CDTF">2018-09-12T21:55:31Z</dcterms:modified>
</cp:coreProperties>
</file>