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60" r:id="rId3"/>
    <p:sldId id="277" r:id="rId4"/>
    <p:sldId id="278" r:id="rId5"/>
    <p:sldId id="279" r:id="rId6"/>
    <p:sldId id="27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B300"/>
    <a:srgbClr val="98BD0E"/>
    <a:srgbClr val="FFFFFD"/>
    <a:srgbClr val="B0E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32" autoAdjust="0"/>
    <p:restoredTop sz="94660"/>
  </p:normalViewPr>
  <p:slideViewPr>
    <p:cSldViewPr snapToGrid="0">
      <p:cViewPr varScale="1">
        <p:scale>
          <a:sx n="71" d="100"/>
          <a:sy n="71" d="100"/>
        </p:scale>
        <p:origin x="50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C4B82E-3D91-4793-AF67-13A1214F9867}" type="doc">
      <dgm:prSet loTypeId="urn:microsoft.com/office/officeart/2005/8/layout/vList6" loCatId="list" qsTypeId="urn:microsoft.com/office/officeart/2005/8/quickstyle/3d1" qsCatId="3D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4EB7668A-19CA-4249-BD2E-76798F4C2917}">
      <dgm:prSet phldrT="[Texto]"/>
      <dgm:spPr>
        <a:xfrm>
          <a:off x="0" y="0"/>
          <a:ext cx="3044505" cy="2232248"/>
        </a:xfrm>
        <a:prstGeom prst="roundRect">
          <a:avLst/>
        </a:prstGeom>
        <a:gradFill rotWithShape="0">
          <a:gsLst>
            <a:gs pos="0">
              <a:srgbClr val="002F74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002F74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002F74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July-Aug 2018</a:t>
          </a:r>
          <a:endParaRPr lang="en-US" noProof="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gm:t>
    </dgm:pt>
    <dgm:pt modelId="{C213F5A0-B30F-45DD-8B97-2DEC4CEA08A3}" type="parTrans" cxnId="{D3F3CA2B-8B02-462A-9612-03D7CEF32FC5}">
      <dgm:prSet/>
      <dgm:spPr/>
      <dgm:t>
        <a:bodyPr/>
        <a:lstStyle/>
        <a:p>
          <a:endParaRPr lang="en-US" noProof="0" dirty="0"/>
        </a:p>
      </dgm:t>
    </dgm:pt>
    <dgm:pt modelId="{EFED1935-198C-4545-9F46-6907C3E26849}" type="sibTrans" cxnId="{D3F3CA2B-8B02-462A-9612-03D7CEF32FC5}">
      <dgm:prSet/>
      <dgm:spPr/>
      <dgm:t>
        <a:bodyPr/>
        <a:lstStyle/>
        <a:p>
          <a:endParaRPr lang="en-US" noProof="0" dirty="0"/>
        </a:p>
      </dgm:t>
    </dgm:pt>
    <dgm:pt modelId="{B79AC3E5-9BBC-40CF-AD95-6FCC2B6D67CD}">
      <dgm:prSet phldrT="[Texto]"/>
      <dgm:spPr>
        <a:xfrm>
          <a:off x="3044505" y="0"/>
          <a:ext cx="4566758" cy="2232248"/>
        </a:xfrm>
        <a:prstGeom prst="rightArrow">
          <a:avLst>
            <a:gd name="adj1" fmla="val 75000"/>
            <a:gd name="adj2" fmla="val 50000"/>
          </a:avLst>
        </a:prstGeom>
        <a:solidFill>
          <a:srgbClr val="002F74">
            <a:alpha val="90000"/>
            <a:tint val="4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gm:spPr>
      <dgm:t>
        <a:bodyPr/>
        <a:lstStyle/>
        <a:p>
          <a:r>
            <a:rPr lang="en-US" noProof="0" dirty="0" smtClean="0">
              <a:solidFill>
                <a:srgbClr val="00204E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WGVBS reporting dashboard sent for the 2018 KSC meeting (Kampala, Uganda).</a:t>
          </a:r>
          <a:endParaRPr lang="en-US" noProof="0" dirty="0">
            <a:solidFill>
              <a:srgbClr val="00204E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gm:t>
    </dgm:pt>
    <dgm:pt modelId="{3BE55AA0-7FD1-4323-B626-FAD575B48B8E}" type="parTrans" cxnId="{155D8B66-CF6B-4853-9CD5-E3D9696A3A19}">
      <dgm:prSet/>
      <dgm:spPr/>
      <dgm:t>
        <a:bodyPr/>
        <a:lstStyle/>
        <a:p>
          <a:endParaRPr lang="en-US" noProof="0" dirty="0"/>
        </a:p>
      </dgm:t>
    </dgm:pt>
    <dgm:pt modelId="{98A51AE7-AFC9-4934-9CD6-3065E698E834}" type="sibTrans" cxnId="{155D8B66-CF6B-4853-9CD5-E3D9696A3A19}">
      <dgm:prSet/>
      <dgm:spPr/>
      <dgm:t>
        <a:bodyPr/>
        <a:lstStyle/>
        <a:p>
          <a:endParaRPr lang="en-US" noProof="0" dirty="0"/>
        </a:p>
      </dgm:t>
    </dgm:pt>
    <dgm:pt modelId="{78C8B90C-5EF2-4A1F-99E0-05A63BCB0454}">
      <dgm:prSet phldrT="[Texto]"/>
      <dgm:spPr>
        <a:xfrm>
          <a:off x="3044505" y="0"/>
          <a:ext cx="4566758" cy="2232248"/>
        </a:xfrm>
        <a:prstGeom prst="rightArrow">
          <a:avLst>
            <a:gd name="adj1" fmla="val 75000"/>
            <a:gd name="adj2" fmla="val 50000"/>
          </a:avLst>
        </a:prstGeom>
        <a:solidFill>
          <a:srgbClr val="002F74">
            <a:alpha val="90000"/>
            <a:tint val="4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gm:spPr>
      <dgm:t>
        <a:bodyPr/>
        <a:lstStyle/>
        <a:p>
          <a:r>
            <a:rPr lang="en-US" noProof="0" dirty="0" smtClean="0">
              <a:solidFill>
                <a:srgbClr val="00204E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Report presented by the SAI of France on behalf of he WGVBS Chair.</a:t>
          </a:r>
          <a:endParaRPr lang="en-US" noProof="0" dirty="0">
            <a:solidFill>
              <a:srgbClr val="00204E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gm:t>
    </dgm:pt>
    <dgm:pt modelId="{E5A7255D-061C-4112-8094-A216C5E05BA9}" type="parTrans" cxnId="{0F0D6788-3711-45C3-BD60-FB780725A5A4}">
      <dgm:prSet/>
      <dgm:spPr/>
      <dgm:t>
        <a:bodyPr/>
        <a:lstStyle/>
        <a:p>
          <a:endParaRPr lang="es-MX"/>
        </a:p>
      </dgm:t>
    </dgm:pt>
    <dgm:pt modelId="{1EB2A402-4EAA-4C02-98B9-8D39BD2EFB24}" type="sibTrans" cxnId="{0F0D6788-3711-45C3-BD60-FB780725A5A4}">
      <dgm:prSet/>
      <dgm:spPr/>
      <dgm:t>
        <a:bodyPr/>
        <a:lstStyle/>
        <a:p>
          <a:endParaRPr lang="es-MX"/>
        </a:p>
      </dgm:t>
    </dgm:pt>
    <dgm:pt modelId="{54EF7B16-9BF8-424C-B172-BE3EE504D7A2}" type="pres">
      <dgm:prSet presAssocID="{97C4B82E-3D91-4793-AF67-13A1214F9867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9DD7D104-42EF-4BDD-8DDC-B8AA3AFEF2AC}" type="pres">
      <dgm:prSet presAssocID="{4EB7668A-19CA-4249-BD2E-76798F4C2917}" presName="linNode" presStyleCnt="0"/>
      <dgm:spPr/>
    </dgm:pt>
    <dgm:pt modelId="{1C53722C-39E2-47A8-9A1E-7C6DB7856AF6}" type="pres">
      <dgm:prSet presAssocID="{4EB7668A-19CA-4249-BD2E-76798F4C2917}" presName="parent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7D2EB0-B3AC-4928-954C-09068DC5E5CA}" type="pres">
      <dgm:prSet presAssocID="{4EB7668A-19CA-4249-BD2E-76798F4C2917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3F3CA2B-8B02-462A-9612-03D7CEF32FC5}" srcId="{97C4B82E-3D91-4793-AF67-13A1214F9867}" destId="{4EB7668A-19CA-4249-BD2E-76798F4C2917}" srcOrd="0" destOrd="0" parTransId="{C213F5A0-B30F-45DD-8B97-2DEC4CEA08A3}" sibTransId="{EFED1935-198C-4545-9F46-6907C3E26849}"/>
    <dgm:cxn modelId="{0F0D6788-3711-45C3-BD60-FB780725A5A4}" srcId="{4EB7668A-19CA-4249-BD2E-76798F4C2917}" destId="{78C8B90C-5EF2-4A1F-99E0-05A63BCB0454}" srcOrd="1" destOrd="0" parTransId="{E5A7255D-061C-4112-8094-A216C5E05BA9}" sibTransId="{1EB2A402-4EAA-4C02-98B9-8D39BD2EFB24}"/>
    <dgm:cxn modelId="{6EE0FE8F-9CC0-4835-A82E-8D90566058E4}" type="presOf" srcId="{78C8B90C-5EF2-4A1F-99E0-05A63BCB0454}" destId="{DD7D2EB0-B3AC-4928-954C-09068DC5E5CA}" srcOrd="0" destOrd="1" presId="urn:microsoft.com/office/officeart/2005/8/layout/vList6"/>
    <dgm:cxn modelId="{BFF9A169-CB7D-4C45-9161-113FA563B283}" type="presOf" srcId="{97C4B82E-3D91-4793-AF67-13A1214F9867}" destId="{54EF7B16-9BF8-424C-B172-BE3EE504D7A2}" srcOrd="0" destOrd="0" presId="urn:microsoft.com/office/officeart/2005/8/layout/vList6"/>
    <dgm:cxn modelId="{155D8B66-CF6B-4853-9CD5-E3D9696A3A19}" srcId="{4EB7668A-19CA-4249-BD2E-76798F4C2917}" destId="{B79AC3E5-9BBC-40CF-AD95-6FCC2B6D67CD}" srcOrd="0" destOrd="0" parTransId="{3BE55AA0-7FD1-4323-B626-FAD575B48B8E}" sibTransId="{98A51AE7-AFC9-4934-9CD6-3065E698E834}"/>
    <dgm:cxn modelId="{1CA349F7-556E-41B6-BA53-DE21102A6FEB}" type="presOf" srcId="{B79AC3E5-9BBC-40CF-AD95-6FCC2B6D67CD}" destId="{DD7D2EB0-B3AC-4928-954C-09068DC5E5CA}" srcOrd="0" destOrd="0" presId="urn:microsoft.com/office/officeart/2005/8/layout/vList6"/>
    <dgm:cxn modelId="{777ED8DC-E73D-42D6-82B2-9B5986C859A6}" type="presOf" srcId="{4EB7668A-19CA-4249-BD2E-76798F4C2917}" destId="{1C53722C-39E2-47A8-9A1E-7C6DB7856AF6}" srcOrd="0" destOrd="0" presId="urn:microsoft.com/office/officeart/2005/8/layout/vList6"/>
    <dgm:cxn modelId="{5D68569C-2FAA-4016-954A-00252DA155C3}" type="presParOf" srcId="{54EF7B16-9BF8-424C-B172-BE3EE504D7A2}" destId="{9DD7D104-42EF-4BDD-8DDC-B8AA3AFEF2AC}" srcOrd="0" destOrd="0" presId="urn:microsoft.com/office/officeart/2005/8/layout/vList6"/>
    <dgm:cxn modelId="{85EC4E1B-4F93-4606-96C0-451085B62109}" type="presParOf" srcId="{9DD7D104-42EF-4BDD-8DDC-B8AA3AFEF2AC}" destId="{1C53722C-39E2-47A8-9A1E-7C6DB7856AF6}" srcOrd="0" destOrd="0" presId="urn:microsoft.com/office/officeart/2005/8/layout/vList6"/>
    <dgm:cxn modelId="{9BE8FD60-3A9A-4D82-8DF4-05B202FA5497}" type="presParOf" srcId="{9DD7D104-42EF-4BDD-8DDC-B8AA3AFEF2AC}" destId="{DD7D2EB0-B3AC-4928-954C-09068DC5E5CA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58B8740-6D8D-4438-BA9D-C14DBCF92718}" type="doc">
      <dgm:prSet loTypeId="urn:microsoft.com/office/officeart/2005/8/layout/vProcess5" loCatId="process" qsTypeId="urn:microsoft.com/office/officeart/2005/8/quickstyle/3d1" qsCatId="3D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7C0EE9DA-F13D-45C0-A50B-FF0E5BE7EF6D}">
      <dgm:prSet phldrT="[Texto]"/>
      <dgm:spPr>
        <a:xfrm>
          <a:off x="0" y="0"/>
          <a:ext cx="6749542" cy="875450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002F74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002F74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002F74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b="1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January 2018 </a:t>
          </a:r>
          <a:r>
            <a:rPr lang="en-US" b="1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  <a:sym typeface="Wingdings" panose="05000000000000000000" pitchFamily="2" charset="2"/>
            </a:rPr>
            <a:t> </a:t>
          </a:r>
          <a:r>
            <a:rPr lang="en-US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  <a:sym typeface="Wingdings" panose="05000000000000000000" pitchFamily="2" charset="2"/>
            </a:rPr>
            <a:t>KSC proposed a design for the subcommittee and bodies’ website</a:t>
          </a:r>
          <a:endParaRPr lang="en-US" noProof="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gm:t>
    </dgm:pt>
    <dgm:pt modelId="{A27E41D8-616A-41C1-9D53-E863D83AA048}" type="parTrans" cxnId="{8A7D2379-C05D-457C-954D-938ED106EDD8}">
      <dgm:prSet/>
      <dgm:spPr/>
      <dgm:t>
        <a:bodyPr/>
        <a:lstStyle/>
        <a:p>
          <a:endParaRPr lang="en-US" noProof="0" dirty="0"/>
        </a:p>
      </dgm:t>
    </dgm:pt>
    <dgm:pt modelId="{8E569DA7-FAED-4626-A7C6-55658D31C304}" type="sibTrans" cxnId="{8A7D2379-C05D-457C-954D-938ED106EDD8}">
      <dgm:prSet/>
      <dgm:spPr>
        <a:xfrm>
          <a:off x="6180499" y="663883"/>
          <a:ext cx="569042" cy="569042"/>
        </a:xfrm>
        <a:prstGeom prst="downArrow">
          <a:avLst>
            <a:gd name="adj1" fmla="val 55000"/>
            <a:gd name="adj2" fmla="val 45000"/>
          </a:avLst>
        </a:prstGeom>
        <a:solidFill>
          <a:srgbClr val="002F74">
            <a:alpha val="90000"/>
            <a:tint val="4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002F7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gm:spPr>
      <dgm:t>
        <a:bodyPr/>
        <a:lstStyle/>
        <a:p>
          <a:endParaRPr lang="en-US" noProof="0" dirty="0">
            <a:solidFill>
              <a:srgbClr val="00204E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gm:t>
    </dgm:pt>
    <dgm:pt modelId="{64EABA61-25E6-4511-9260-507C1E47CFF3}">
      <dgm:prSet phldrT="[Texto]"/>
      <dgm:spPr>
        <a:xfrm>
          <a:off x="595547" y="1021359"/>
          <a:ext cx="6749542" cy="875450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002F74">
                <a:shade val="80000"/>
                <a:hueOff val="397602"/>
                <a:satOff val="-43343"/>
                <a:lumOff val="21396"/>
                <a:alphaOff val="0"/>
                <a:shade val="51000"/>
                <a:satMod val="130000"/>
              </a:srgbClr>
            </a:gs>
            <a:gs pos="80000">
              <a:srgbClr val="002F74">
                <a:shade val="80000"/>
                <a:hueOff val="397602"/>
                <a:satOff val="-43343"/>
                <a:lumOff val="21396"/>
                <a:alphaOff val="0"/>
                <a:shade val="93000"/>
                <a:satMod val="130000"/>
              </a:srgbClr>
            </a:gs>
            <a:gs pos="100000">
              <a:srgbClr val="002F74">
                <a:shade val="80000"/>
                <a:hueOff val="397602"/>
                <a:satOff val="-43343"/>
                <a:lumOff val="21396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b="1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February 2018 </a:t>
          </a:r>
          <a:r>
            <a:rPr lang="en-US" b="1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  <a:sym typeface="Wingdings" panose="05000000000000000000" pitchFamily="2" charset="2"/>
            </a:rPr>
            <a:t> </a:t>
          </a:r>
          <a:r>
            <a:rPr lang="en-US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WGVBS Chair sent feedback</a:t>
          </a:r>
          <a:endParaRPr lang="en-US" noProof="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gm:t>
    </dgm:pt>
    <dgm:pt modelId="{FBBFD7A5-8223-4223-B29A-CEDF8B6116B0}" type="parTrans" cxnId="{80353FEB-2F77-48E9-95B5-4358EA45BD1D}">
      <dgm:prSet/>
      <dgm:spPr/>
      <dgm:t>
        <a:bodyPr/>
        <a:lstStyle/>
        <a:p>
          <a:endParaRPr lang="en-US" noProof="0" dirty="0"/>
        </a:p>
      </dgm:t>
    </dgm:pt>
    <dgm:pt modelId="{7C5AEB2D-06E6-47B3-8A3A-12629B2300B2}" type="sibTrans" cxnId="{80353FEB-2F77-48E9-95B5-4358EA45BD1D}">
      <dgm:prSet/>
      <dgm:spPr>
        <a:xfrm>
          <a:off x="6776047" y="1679406"/>
          <a:ext cx="569042" cy="569042"/>
        </a:xfrm>
        <a:prstGeom prst="downArrow">
          <a:avLst>
            <a:gd name="adj1" fmla="val 55000"/>
            <a:gd name="adj2" fmla="val 45000"/>
          </a:avLst>
        </a:prstGeom>
        <a:solidFill>
          <a:srgbClr val="002F74">
            <a:alpha val="90000"/>
            <a:tint val="4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002F7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gm:spPr>
      <dgm:t>
        <a:bodyPr/>
        <a:lstStyle/>
        <a:p>
          <a:endParaRPr lang="en-US" noProof="0" dirty="0">
            <a:solidFill>
              <a:srgbClr val="00204E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gm:t>
    </dgm:pt>
    <dgm:pt modelId="{77AC5E25-8624-4F8B-936B-FAABD9644531}">
      <dgm:prSet phldrT="[Texto]"/>
      <dgm:spPr>
        <a:xfrm>
          <a:off x="1191095" y="2042718"/>
          <a:ext cx="6749542" cy="875450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002F74">
                <a:shade val="80000"/>
                <a:hueOff val="795203"/>
                <a:satOff val="-86687"/>
                <a:lumOff val="42791"/>
                <a:alphaOff val="0"/>
                <a:shade val="51000"/>
                <a:satMod val="130000"/>
              </a:srgbClr>
            </a:gs>
            <a:gs pos="80000">
              <a:srgbClr val="002F74">
                <a:shade val="80000"/>
                <a:hueOff val="795203"/>
                <a:satOff val="-86687"/>
                <a:lumOff val="42791"/>
                <a:alphaOff val="0"/>
                <a:shade val="93000"/>
                <a:satMod val="130000"/>
              </a:srgbClr>
            </a:gs>
            <a:gs pos="100000">
              <a:srgbClr val="002F74">
                <a:shade val="80000"/>
                <a:hueOff val="795203"/>
                <a:satOff val="-86687"/>
                <a:lumOff val="42791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b="1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May 2018 </a:t>
          </a:r>
          <a:r>
            <a:rPr lang="en-US" b="1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  <a:sym typeface="Wingdings" panose="05000000000000000000" pitchFamily="2" charset="2"/>
            </a:rPr>
            <a:t> </a:t>
          </a:r>
          <a:r>
            <a:rPr lang="en-US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  <a:sym typeface="Wingdings" panose="05000000000000000000" pitchFamily="2" charset="2"/>
            </a:rPr>
            <a:t>WGVBS Chair sent general contents for the Working Group webpage </a:t>
          </a:r>
          <a:endParaRPr lang="en-US" noProof="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gm:t>
    </dgm:pt>
    <dgm:pt modelId="{D418731B-2304-40D4-A86A-51A02EDD8A26}" type="parTrans" cxnId="{4275ACAE-CD03-4843-9423-48B4947FD759}">
      <dgm:prSet/>
      <dgm:spPr/>
      <dgm:t>
        <a:bodyPr/>
        <a:lstStyle/>
        <a:p>
          <a:endParaRPr lang="en-US" noProof="0" dirty="0"/>
        </a:p>
      </dgm:t>
    </dgm:pt>
    <dgm:pt modelId="{B3CE1B04-32B1-4A9B-9627-A13F5B92D539}" type="sibTrans" cxnId="{4275ACAE-CD03-4843-9423-48B4947FD759}">
      <dgm:prSet/>
      <dgm:spPr/>
      <dgm:t>
        <a:bodyPr/>
        <a:lstStyle/>
        <a:p>
          <a:endParaRPr lang="en-US" noProof="0" dirty="0"/>
        </a:p>
      </dgm:t>
    </dgm:pt>
    <dgm:pt modelId="{E3E54684-8268-4657-97AA-BCF01177A15D}" type="pres">
      <dgm:prSet presAssocID="{058B8740-6D8D-4438-BA9D-C14DBCF92718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0A631DB3-C8E9-49BE-8A8C-015451E18A82}" type="pres">
      <dgm:prSet presAssocID="{058B8740-6D8D-4438-BA9D-C14DBCF92718}" presName="dummyMaxCanvas" presStyleCnt="0">
        <dgm:presLayoutVars/>
      </dgm:prSet>
      <dgm:spPr/>
    </dgm:pt>
    <dgm:pt modelId="{0BB6C95E-BDBB-47EF-A69E-2D0668C3841C}" type="pres">
      <dgm:prSet presAssocID="{058B8740-6D8D-4438-BA9D-C14DBCF92718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FF30D9-2477-4E9E-96ED-D80A5C8D9125}" type="pres">
      <dgm:prSet presAssocID="{058B8740-6D8D-4438-BA9D-C14DBCF92718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74C954-5B5D-4D0A-9AA5-6CB521135A71}" type="pres">
      <dgm:prSet presAssocID="{058B8740-6D8D-4438-BA9D-C14DBCF92718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FD15CD-3A25-44A9-A664-4DDE4DD4C99E}" type="pres">
      <dgm:prSet presAssocID="{058B8740-6D8D-4438-BA9D-C14DBCF92718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842465A-A00D-4918-AD27-8B8584B01A7B}" type="pres">
      <dgm:prSet presAssocID="{058B8740-6D8D-4438-BA9D-C14DBCF92718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0BDDC4F-EA7F-4613-B9FE-3A9A676BE5FD}" type="pres">
      <dgm:prSet presAssocID="{058B8740-6D8D-4438-BA9D-C14DBCF92718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8D10AA-6DCA-4BF8-88F0-4D1242C700E0}" type="pres">
      <dgm:prSet presAssocID="{058B8740-6D8D-4438-BA9D-C14DBCF92718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DADFF9-C2D4-4BEF-AE70-D2148B797726}" type="pres">
      <dgm:prSet presAssocID="{058B8740-6D8D-4438-BA9D-C14DBCF92718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24995E6-47A7-4D14-8A7D-34827A5C424B}" type="presOf" srcId="{8E569DA7-FAED-4626-A7C6-55658D31C304}" destId="{BDFD15CD-3A25-44A9-A664-4DDE4DD4C99E}" srcOrd="0" destOrd="0" presId="urn:microsoft.com/office/officeart/2005/8/layout/vProcess5"/>
    <dgm:cxn modelId="{389D5A86-321C-4749-89EE-E27BA073926B}" type="presOf" srcId="{77AC5E25-8624-4F8B-936B-FAABD9644531}" destId="{4F74C954-5B5D-4D0A-9AA5-6CB521135A71}" srcOrd="0" destOrd="0" presId="urn:microsoft.com/office/officeart/2005/8/layout/vProcess5"/>
    <dgm:cxn modelId="{8A7D2379-C05D-457C-954D-938ED106EDD8}" srcId="{058B8740-6D8D-4438-BA9D-C14DBCF92718}" destId="{7C0EE9DA-F13D-45C0-A50B-FF0E5BE7EF6D}" srcOrd="0" destOrd="0" parTransId="{A27E41D8-616A-41C1-9D53-E863D83AA048}" sibTransId="{8E569DA7-FAED-4626-A7C6-55658D31C304}"/>
    <dgm:cxn modelId="{038EBB61-20F0-4E39-9D63-7886AFF09585}" type="presOf" srcId="{7C0EE9DA-F13D-45C0-A50B-FF0E5BE7EF6D}" destId="{A0BDDC4F-EA7F-4613-B9FE-3A9A676BE5FD}" srcOrd="1" destOrd="0" presId="urn:microsoft.com/office/officeart/2005/8/layout/vProcess5"/>
    <dgm:cxn modelId="{60A611EB-FDFC-482B-92FD-7397C0B0FA5A}" type="presOf" srcId="{058B8740-6D8D-4438-BA9D-C14DBCF92718}" destId="{E3E54684-8268-4657-97AA-BCF01177A15D}" srcOrd="0" destOrd="0" presId="urn:microsoft.com/office/officeart/2005/8/layout/vProcess5"/>
    <dgm:cxn modelId="{E4423A0B-78CF-4734-9B55-F987F0E5C0A9}" type="presOf" srcId="{7C5AEB2D-06E6-47B3-8A3A-12629B2300B2}" destId="{1842465A-A00D-4918-AD27-8B8584B01A7B}" srcOrd="0" destOrd="0" presId="urn:microsoft.com/office/officeart/2005/8/layout/vProcess5"/>
    <dgm:cxn modelId="{9266DCEA-CE69-456B-890A-22129AC77333}" type="presOf" srcId="{7C0EE9DA-F13D-45C0-A50B-FF0E5BE7EF6D}" destId="{0BB6C95E-BDBB-47EF-A69E-2D0668C3841C}" srcOrd="0" destOrd="0" presId="urn:microsoft.com/office/officeart/2005/8/layout/vProcess5"/>
    <dgm:cxn modelId="{80353FEB-2F77-48E9-95B5-4358EA45BD1D}" srcId="{058B8740-6D8D-4438-BA9D-C14DBCF92718}" destId="{64EABA61-25E6-4511-9260-507C1E47CFF3}" srcOrd="1" destOrd="0" parTransId="{FBBFD7A5-8223-4223-B29A-CEDF8B6116B0}" sibTransId="{7C5AEB2D-06E6-47B3-8A3A-12629B2300B2}"/>
    <dgm:cxn modelId="{4275ACAE-CD03-4843-9423-48B4947FD759}" srcId="{058B8740-6D8D-4438-BA9D-C14DBCF92718}" destId="{77AC5E25-8624-4F8B-936B-FAABD9644531}" srcOrd="2" destOrd="0" parTransId="{D418731B-2304-40D4-A86A-51A02EDD8A26}" sibTransId="{B3CE1B04-32B1-4A9B-9627-A13F5B92D539}"/>
    <dgm:cxn modelId="{99AE4E9E-4EE8-4CE8-9319-D43E1C8394C8}" type="presOf" srcId="{64EABA61-25E6-4511-9260-507C1E47CFF3}" destId="{ACFF30D9-2477-4E9E-96ED-D80A5C8D9125}" srcOrd="0" destOrd="0" presId="urn:microsoft.com/office/officeart/2005/8/layout/vProcess5"/>
    <dgm:cxn modelId="{6D8A7373-DF4A-4087-8A34-8D298A2594C2}" type="presOf" srcId="{77AC5E25-8624-4F8B-936B-FAABD9644531}" destId="{1EDADFF9-C2D4-4BEF-AE70-D2148B797726}" srcOrd="1" destOrd="0" presId="urn:microsoft.com/office/officeart/2005/8/layout/vProcess5"/>
    <dgm:cxn modelId="{863306E9-0E69-41EC-B40C-A92823302DD1}" type="presOf" srcId="{64EABA61-25E6-4511-9260-507C1E47CFF3}" destId="{2B8D10AA-6DCA-4BF8-88F0-4D1242C700E0}" srcOrd="1" destOrd="0" presId="urn:microsoft.com/office/officeart/2005/8/layout/vProcess5"/>
    <dgm:cxn modelId="{ABF66343-016E-4829-8873-6C336C96F2B3}" type="presParOf" srcId="{E3E54684-8268-4657-97AA-BCF01177A15D}" destId="{0A631DB3-C8E9-49BE-8A8C-015451E18A82}" srcOrd="0" destOrd="0" presId="urn:microsoft.com/office/officeart/2005/8/layout/vProcess5"/>
    <dgm:cxn modelId="{0B09A4F8-1024-4D06-8C91-C3C893289887}" type="presParOf" srcId="{E3E54684-8268-4657-97AA-BCF01177A15D}" destId="{0BB6C95E-BDBB-47EF-A69E-2D0668C3841C}" srcOrd="1" destOrd="0" presId="urn:microsoft.com/office/officeart/2005/8/layout/vProcess5"/>
    <dgm:cxn modelId="{2CF2B3C3-5C05-4F0B-9FD4-93F35BF34CA9}" type="presParOf" srcId="{E3E54684-8268-4657-97AA-BCF01177A15D}" destId="{ACFF30D9-2477-4E9E-96ED-D80A5C8D9125}" srcOrd="2" destOrd="0" presId="urn:microsoft.com/office/officeart/2005/8/layout/vProcess5"/>
    <dgm:cxn modelId="{D1B919BB-66FD-4ECC-960F-0FE6A2619B92}" type="presParOf" srcId="{E3E54684-8268-4657-97AA-BCF01177A15D}" destId="{4F74C954-5B5D-4D0A-9AA5-6CB521135A71}" srcOrd="3" destOrd="0" presId="urn:microsoft.com/office/officeart/2005/8/layout/vProcess5"/>
    <dgm:cxn modelId="{FAEEF221-DBF8-49CF-A6BF-73A831FAC297}" type="presParOf" srcId="{E3E54684-8268-4657-97AA-BCF01177A15D}" destId="{BDFD15CD-3A25-44A9-A664-4DDE4DD4C99E}" srcOrd="4" destOrd="0" presId="urn:microsoft.com/office/officeart/2005/8/layout/vProcess5"/>
    <dgm:cxn modelId="{CA5232D1-418D-4918-9BB3-BA0E1B814B00}" type="presParOf" srcId="{E3E54684-8268-4657-97AA-BCF01177A15D}" destId="{1842465A-A00D-4918-AD27-8B8584B01A7B}" srcOrd="5" destOrd="0" presId="urn:microsoft.com/office/officeart/2005/8/layout/vProcess5"/>
    <dgm:cxn modelId="{3CC455F6-FCCC-401F-AB57-5E9944A37C49}" type="presParOf" srcId="{E3E54684-8268-4657-97AA-BCF01177A15D}" destId="{A0BDDC4F-EA7F-4613-B9FE-3A9A676BE5FD}" srcOrd="6" destOrd="0" presId="urn:microsoft.com/office/officeart/2005/8/layout/vProcess5"/>
    <dgm:cxn modelId="{E273576C-E7B7-48C6-AAF5-04C246FF86ED}" type="presParOf" srcId="{E3E54684-8268-4657-97AA-BCF01177A15D}" destId="{2B8D10AA-6DCA-4BF8-88F0-4D1242C700E0}" srcOrd="7" destOrd="0" presId="urn:microsoft.com/office/officeart/2005/8/layout/vProcess5"/>
    <dgm:cxn modelId="{DFF0DA72-BE7C-4CF5-AC53-88ABE103A36B}" type="presParOf" srcId="{E3E54684-8268-4657-97AA-BCF01177A15D}" destId="{1EDADFF9-C2D4-4BEF-AE70-D2148B797726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C073918-CDA4-4E9C-BE6A-E0958D8E5F20}" type="doc">
      <dgm:prSet loTypeId="urn:microsoft.com/office/officeart/2005/8/layout/list1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A8892FA-26FB-4752-9BB4-1E9C65D05061}">
      <dgm:prSet phldrT="[Texto]"/>
      <dgm:spPr>
        <a:xfrm>
          <a:off x="345638" y="58463"/>
          <a:ext cx="4838937" cy="826560"/>
        </a:xfrm>
        <a:prstGeom prst="roundRect">
          <a:avLst/>
        </a:prstGeom>
        <a:gradFill rotWithShape="0">
          <a:gsLst>
            <a:gs pos="0">
              <a:srgbClr val="002F74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002F74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002F74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2019: SAI of Austria</a:t>
          </a:r>
          <a:endParaRPr lang="en-US" noProof="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gm:t>
    </dgm:pt>
    <dgm:pt modelId="{D5A8FEDE-D9E8-4D2F-8BB9-A85287B557F5}" type="parTrans" cxnId="{4823B79E-ABEC-4FDD-BD62-0678A703FC61}">
      <dgm:prSet/>
      <dgm:spPr/>
      <dgm:t>
        <a:bodyPr/>
        <a:lstStyle/>
        <a:p>
          <a:endParaRPr lang="en-US" noProof="0" dirty="0"/>
        </a:p>
      </dgm:t>
    </dgm:pt>
    <dgm:pt modelId="{2E588041-6512-4F74-A83A-957E8C373063}" type="sibTrans" cxnId="{4823B79E-ABEC-4FDD-BD62-0678A703FC61}">
      <dgm:prSet/>
      <dgm:spPr/>
      <dgm:t>
        <a:bodyPr/>
        <a:lstStyle/>
        <a:p>
          <a:endParaRPr lang="en-US" noProof="0" dirty="0"/>
        </a:p>
      </dgm:t>
    </dgm:pt>
    <dgm:pt modelId="{F64527D2-CB84-4B69-8528-61A71D444675}">
      <dgm:prSet phldrT="[Texto]"/>
      <dgm:spPr>
        <a:xfrm>
          <a:off x="345638" y="1328543"/>
          <a:ext cx="4838937" cy="826560"/>
        </a:xfrm>
        <a:prstGeom prst="roundRect">
          <a:avLst/>
        </a:prstGeom>
        <a:gradFill rotWithShape="0">
          <a:gsLst>
            <a:gs pos="0">
              <a:srgbClr val="002F74">
                <a:hueOff val="-6454978"/>
                <a:satOff val="-20810"/>
                <a:lumOff val="7941"/>
                <a:alphaOff val="0"/>
                <a:shade val="51000"/>
                <a:satMod val="130000"/>
              </a:srgbClr>
            </a:gs>
            <a:gs pos="80000">
              <a:srgbClr val="002F74">
                <a:hueOff val="-6454978"/>
                <a:satOff val="-20810"/>
                <a:lumOff val="7941"/>
                <a:alphaOff val="0"/>
                <a:shade val="93000"/>
                <a:satMod val="130000"/>
              </a:srgbClr>
            </a:gs>
            <a:gs pos="100000">
              <a:srgbClr val="002F74">
                <a:hueOff val="-6454978"/>
                <a:satOff val="-20810"/>
                <a:lumOff val="7941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2020: SAI of Hungary</a:t>
          </a:r>
          <a:endParaRPr lang="en-US" noProof="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gm:t>
    </dgm:pt>
    <dgm:pt modelId="{551BA639-8124-4EFB-A65F-194CF96F388F}" type="parTrans" cxnId="{A73DDFE7-7769-4540-8DC0-CE41A1CB0BE8}">
      <dgm:prSet/>
      <dgm:spPr/>
      <dgm:t>
        <a:bodyPr/>
        <a:lstStyle/>
        <a:p>
          <a:endParaRPr lang="en-US" noProof="0" dirty="0"/>
        </a:p>
      </dgm:t>
    </dgm:pt>
    <dgm:pt modelId="{64D15A12-8E1C-4822-9701-6346E7BBE272}" type="sibTrans" cxnId="{A73DDFE7-7769-4540-8DC0-CE41A1CB0BE8}">
      <dgm:prSet/>
      <dgm:spPr/>
      <dgm:t>
        <a:bodyPr/>
        <a:lstStyle/>
        <a:p>
          <a:endParaRPr lang="en-US" noProof="0" dirty="0"/>
        </a:p>
      </dgm:t>
    </dgm:pt>
    <dgm:pt modelId="{AD6F121B-0117-4B62-B655-1D15E85A290E}">
      <dgm:prSet phldrT="[Texto]"/>
      <dgm:spPr>
        <a:xfrm>
          <a:off x="345638" y="2598624"/>
          <a:ext cx="4838937" cy="826560"/>
        </a:xfrm>
        <a:prstGeom prst="roundRect">
          <a:avLst/>
        </a:prstGeom>
        <a:gradFill rotWithShape="0">
          <a:gsLst>
            <a:gs pos="0">
              <a:srgbClr val="002F74">
                <a:hueOff val="-12909956"/>
                <a:satOff val="-41621"/>
                <a:lumOff val="15882"/>
                <a:alphaOff val="0"/>
                <a:shade val="51000"/>
                <a:satMod val="130000"/>
              </a:srgbClr>
            </a:gs>
            <a:gs pos="80000">
              <a:srgbClr val="002F74">
                <a:hueOff val="-12909956"/>
                <a:satOff val="-41621"/>
                <a:lumOff val="15882"/>
                <a:alphaOff val="0"/>
                <a:shade val="93000"/>
                <a:satMod val="130000"/>
              </a:srgbClr>
            </a:gs>
            <a:gs pos="100000">
              <a:srgbClr val="002F74">
                <a:hueOff val="-12909956"/>
                <a:satOff val="-41621"/>
                <a:lumOff val="15882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2021: SAI of Kuwait</a:t>
          </a:r>
          <a:endParaRPr lang="en-US" noProof="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gm:t>
    </dgm:pt>
    <dgm:pt modelId="{82414EBB-27F8-4E62-B61B-29B209A679C6}" type="parTrans" cxnId="{8BE9ABEE-722E-4FE2-BF9D-3444A3E7BAF9}">
      <dgm:prSet/>
      <dgm:spPr/>
      <dgm:t>
        <a:bodyPr/>
        <a:lstStyle/>
        <a:p>
          <a:endParaRPr lang="en-US" noProof="0" dirty="0"/>
        </a:p>
      </dgm:t>
    </dgm:pt>
    <dgm:pt modelId="{B2240B10-2D04-45B9-972F-5763BB4BBADD}" type="sibTrans" cxnId="{8BE9ABEE-722E-4FE2-BF9D-3444A3E7BAF9}">
      <dgm:prSet/>
      <dgm:spPr/>
      <dgm:t>
        <a:bodyPr/>
        <a:lstStyle/>
        <a:p>
          <a:endParaRPr lang="en-US" noProof="0" dirty="0"/>
        </a:p>
      </dgm:t>
    </dgm:pt>
    <dgm:pt modelId="{05072CC0-16C2-4418-9823-893BB0839EEC}" type="pres">
      <dgm:prSet presAssocID="{1C073918-CDA4-4E9C-BE6A-E0958D8E5F2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E054746D-4A3E-4C5B-9749-B956AA130E67}" type="pres">
      <dgm:prSet presAssocID="{FA8892FA-26FB-4752-9BB4-1E9C65D05061}" presName="parentLin" presStyleCnt="0"/>
      <dgm:spPr/>
    </dgm:pt>
    <dgm:pt modelId="{9173B3AD-6E8E-4EF5-81B4-3B3EB49688E4}" type="pres">
      <dgm:prSet presAssocID="{FA8892FA-26FB-4752-9BB4-1E9C65D05061}" presName="parentLeftMargin" presStyleLbl="node1" presStyleIdx="0" presStyleCnt="3"/>
      <dgm:spPr/>
      <dgm:t>
        <a:bodyPr/>
        <a:lstStyle/>
        <a:p>
          <a:endParaRPr lang="es-MX"/>
        </a:p>
      </dgm:t>
    </dgm:pt>
    <dgm:pt modelId="{D80E55C9-781C-4E46-8BB1-F36E6640CDB9}" type="pres">
      <dgm:prSet presAssocID="{FA8892FA-26FB-4752-9BB4-1E9C65D0506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F09903-2EA2-4631-9A5D-E5E46D3FF08D}" type="pres">
      <dgm:prSet presAssocID="{FA8892FA-26FB-4752-9BB4-1E9C65D05061}" presName="negativeSpace" presStyleCnt="0"/>
      <dgm:spPr/>
    </dgm:pt>
    <dgm:pt modelId="{61A7DC2E-1485-455F-9D3B-9243BDF0E3D2}" type="pres">
      <dgm:prSet presAssocID="{FA8892FA-26FB-4752-9BB4-1E9C65D05061}" presName="childText" presStyleLbl="conFgAcc1" presStyleIdx="0" presStyleCnt="3">
        <dgm:presLayoutVars>
          <dgm:bulletEnabled val="1"/>
        </dgm:presLayoutVars>
      </dgm:prSet>
      <dgm:spPr>
        <a:xfrm>
          <a:off x="0" y="471743"/>
          <a:ext cx="6912768" cy="7056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002F74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gm:spPr>
      <dgm:t>
        <a:bodyPr/>
        <a:lstStyle/>
        <a:p>
          <a:endParaRPr lang="es-MX"/>
        </a:p>
      </dgm:t>
    </dgm:pt>
    <dgm:pt modelId="{04887440-DB45-4810-988B-0F2F4A60440C}" type="pres">
      <dgm:prSet presAssocID="{2E588041-6512-4F74-A83A-957E8C373063}" presName="spaceBetweenRectangles" presStyleCnt="0"/>
      <dgm:spPr/>
    </dgm:pt>
    <dgm:pt modelId="{74651BA9-4422-4024-B293-F697ECC08F52}" type="pres">
      <dgm:prSet presAssocID="{F64527D2-CB84-4B69-8528-61A71D444675}" presName="parentLin" presStyleCnt="0"/>
      <dgm:spPr/>
    </dgm:pt>
    <dgm:pt modelId="{188CEA70-A36A-403B-8FF0-287679EE11FF}" type="pres">
      <dgm:prSet presAssocID="{F64527D2-CB84-4B69-8528-61A71D444675}" presName="parentLeftMargin" presStyleLbl="node1" presStyleIdx="0" presStyleCnt="3"/>
      <dgm:spPr/>
      <dgm:t>
        <a:bodyPr/>
        <a:lstStyle/>
        <a:p>
          <a:endParaRPr lang="es-MX"/>
        </a:p>
      </dgm:t>
    </dgm:pt>
    <dgm:pt modelId="{09F1570E-8F00-434C-A82D-C7EA2AEEC853}" type="pres">
      <dgm:prSet presAssocID="{F64527D2-CB84-4B69-8528-61A71D44467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91E6A76-96AA-4366-B761-BC3CBE647E0E}" type="pres">
      <dgm:prSet presAssocID="{F64527D2-CB84-4B69-8528-61A71D444675}" presName="negativeSpace" presStyleCnt="0"/>
      <dgm:spPr/>
    </dgm:pt>
    <dgm:pt modelId="{D12C6B2C-6BAA-4659-832D-9B7F2156F681}" type="pres">
      <dgm:prSet presAssocID="{F64527D2-CB84-4B69-8528-61A71D444675}" presName="childText" presStyleLbl="conFgAcc1" presStyleIdx="1" presStyleCnt="3">
        <dgm:presLayoutVars>
          <dgm:bulletEnabled val="1"/>
        </dgm:presLayoutVars>
      </dgm:prSet>
      <dgm:spPr>
        <a:xfrm>
          <a:off x="0" y="1741824"/>
          <a:ext cx="6912768" cy="7056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002F74">
              <a:hueOff val="-6454978"/>
              <a:satOff val="-20810"/>
              <a:lumOff val="7941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gm:spPr>
      <dgm:t>
        <a:bodyPr/>
        <a:lstStyle/>
        <a:p>
          <a:endParaRPr lang="es-MX"/>
        </a:p>
      </dgm:t>
    </dgm:pt>
    <dgm:pt modelId="{0FA4AAA5-04FE-4056-997B-189EB618EDB5}" type="pres">
      <dgm:prSet presAssocID="{64D15A12-8E1C-4822-9701-6346E7BBE272}" presName="spaceBetweenRectangles" presStyleCnt="0"/>
      <dgm:spPr/>
    </dgm:pt>
    <dgm:pt modelId="{74A9167E-CBB0-43DC-8459-3A38C73D52BD}" type="pres">
      <dgm:prSet presAssocID="{AD6F121B-0117-4B62-B655-1D15E85A290E}" presName="parentLin" presStyleCnt="0"/>
      <dgm:spPr/>
    </dgm:pt>
    <dgm:pt modelId="{3505F222-2975-492D-9D50-9E37D32B1C72}" type="pres">
      <dgm:prSet presAssocID="{AD6F121B-0117-4B62-B655-1D15E85A290E}" presName="parentLeftMargin" presStyleLbl="node1" presStyleIdx="1" presStyleCnt="3"/>
      <dgm:spPr/>
      <dgm:t>
        <a:bodyPr/>
        <a:lstStyle/>
        <a:p>
          <a:endParaRPr lang="es-MX"/>
        </a:p>
      </dgm:t>
    </dgm:pt>
    <dgm:pt modelId="{DF616712-61DB-42DD-8210-85A16B68AE2C}" type="pres">
      <dgm:prSet presAssocID="{AD6F121B-0117-4B62-B655-1D15E85A290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ED2C1D6-96B0-4E96-A587-337974E144C6}" type="pres">
      <dgm:prSet presAssocID="{AD6F121B-0117-4B62-B655-1D15E85A290E}" presName="negativeSpace" presStyleCnt="0"/>
      <dgm:spPr/>
    </dgm:pt>
    <dgm:pt modelId="{C72B9D8B-C964-49B9-8A91-9CABB16A0187}" type="pres">
      <dgm:prSet presAssocID="{AD6F121B-0117-4B62-B655-1D15E85A290E}" presName="childText" presStyleLbl="conFgAcc1" presStyleIdx="2" presStyleCnt="3">
        <dgm:presLayoutVars>
          <dgm:bulletEnabled val="1"/>
        </dgm:presLayoutVars>
      </dgm:prSet>
      <dgm:spPr>
        <a:xfrm>
          <a:off x="0" y="3011904"/>
          <a:ext cx="6912768" cy="7056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002F74">
              <a:hueOff val="-12909956"/>
              <a:satOff val="-41621"/>
              <a:lumOff val="15882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gm:spPr>
      <dgm:t>
        <a:bodyPr/>
        <a:lstStyle/>
        <a:p>
          <a:endParaRPr lang="es-MX"/>
        </a:p>
      </dgm:t>
    </dgm:pt>
  </dgm:ptLst>
  <dgm:cxnLst>
    <dgm:cxn modelId="{3F2AA1FC-413B-4580-9659-51E26435856A}" type="presOf" srcId="{1C073918-CDA4-4E9C-BE6A-E0958D8E5F20}" destId="{05072CC0-16C2-4418-9823-893BB0839EEC}" srcOrd="0" destOrd="0" presId="urn:microsoft.com/office/officeart/2005/8/layout/list1"/>
    <dgm:cxn modelId="{4823B79E-ABEC-4FDD-BD62-0678A703FC61}" srcId="{1C073918-CDA4-4E9C-BE6A-E0958D8E5F20}" destId="{FA8892FA-26FB-4752-9BB4-1E9C65D05061}" srcOrd="0" destOrd="0" parTransId="{D5A8FEDE-D9E8-4D2F-8BB9-A85287B557F5}" sibTransId="{2E588041-6512-4F74-A83A-957E8C373063}"/>
    <dgm:cxn modelId="{A5D17BDA-9086-4C6D-B67B-7EC6DC7442BF}" type="presOf" srcId="{F64527D2-CB84-4B69-8528-61A71D444675}" destId="{188CEA70-A36A-403B-8FF0-287679EE11FF}" srcOrd="0" destOrd="0" presId="urn:microsoft.com/office/officeart/2005/8/layout/list1"/>
    <dgm:cxn modelId="{83D2A5DC-5992-420E-9346-49BC49047F53}" type="presOf" srcId="{FA8892FA-26FB-4752-9BB4-1E9C65D05061}" destId="{9173B3AD-6E8E-4EF5-81B4-3B3EB49688E4}" srcOrd="0" destOrd="0" presId="urn:microsoft.com/office/officeart/2005/8/layout/list1"/>
    <dgm:cxn modelId="{A8418BE4-C180-4035-977F-704688F9A1D4}" type="presOf" srcId="{AD6F121B-0117-4B62-B655-1D15E85A290E}" destId="{3505F222-2975-492D-9D50-9E37D32B1C72}" srcOrd="0" destOrd="0" presId="urn:microsoft.com/office/officeart/2005/8/layout/list1"/>
    <dgm:cxn modelId="{3A4CABE1-79EC-4172-92D8-C3938088F49C}" type="presOf" srcId="{AD6F121B-0117-4B62-B655-1D15E85A290E}" destId="{DF616712-61DB-42DD-8210-85A16B68AE2C}" srcOrd="1" destOrd="0" presId="urn:microsoft.com/office/officeart/2005/8/layout/list1"/>
    <dgm:cxn modelId="{7AF9756A-7EC8-4C5A-B297-FE50558E4FC7}" type="presOf" srcId="{FA8892FA-26FB-4752-9BB4-1E9C65D05061}" destId="{D80E55C9-781C-4E46-8BB1-F36E6640CDB9}" srcOrd="1" destOrd="0" presId="urn:microsoft.com/office/officeart/2005/8/layout/list1"/>
    <dgm:cxn modelId="{8BE9ABEE-722E-4FE2-BF9D-3444A3E7BAF9}" srcId="{1C073918-CDA4-4E9C-BE6A-E0958D8E5F20}" destId="{AD6F121B-0117-4B62-B655-1D15E85A290E}" srcOrd="2" destOrd="0" parTransId="{82414EBB-27F8-4E62-B61B-29B209A679C6}" sibTransId="{B2240B10-2D04-45B9-972F-5763BB4BBADD}"/>
    <dgm:cxn modelId="{A73DDFE7-7769-4540-8DC0-CE41A1CB0BE8}" srcId="{1C073918-CDA4-4E9C-BE6A-E0958D8E5F20}" destId="{F64527D2-CB84-4B69-8528-61A71D444675}" srcOrd="1" destOrd="0" parTransId="{551BA639-8124-4EFB-A65F-194CF96F388F}" sibTransId="{64D15A12-8E1C-4822-9701-6346E7BBE272}"/>
    <dgm:cxn modelId="{837BF051-0F17-4C90-B86A-731C66406297}" type="presOf" srcId="{F64527D2-CB84-4B69-8528-61A71D444675}" destId="{09F1570E-8F00-434C-A82D-C7EA2AEEC853}" srcOrd="1" destOrd="0" presId="urn:microsoft.com/office/officeart/2005/8/layout/list1"/>
    <dgm:cxn modelId="{DE22ED11-66EB-4C9B-8813-3C38A4A07424}" type="presParOf" srcId="{05072CC0-16C2-4418-9823-893BB0839EEC}" destId="{E054746D-4A3E-4C5B-9749-B956AA130E67}" srcOrd="0" destOrd="0" presId="urn:microsoft.com/office/officeart/2005/8/layout/list1"/>
    <dgm:cxn modelId="{1EBA3925-A6D4-430B-BA42-C03554ACA336}" type="presParOf" srcId="{E054746D-4A3E-4C5B-9749-B956AA130E67}" destId="{9173B3AD-6E8E-4EF5-81B4-3B3EB49688E4}" srcOrd="0" destOrd="0" presId="urn:microsoft.com/office/officeart/2005/8/layout/list1"/>
    <dgm:cxn modelId="{D6E94925-C52A-42B0-B35D-3C3731120B67}" type="presParOf" srcId="{E054746D-4A3E-4C5B-9749-B956AA130E67}" destId="{D80E55C9-781C-4E46-8BB1-F36E6640CDB9}" srcOrd="1" destOrd="0" presId="urn:microsoft.com/office/officeart/2005/8/layout/list1"/>
    <dgm:cxn modelId="{5D2E1ADB-0D2C-47A0-985C-C862AF2A8CF5}" type="presParOf" srcId="{05072CC0-16C2-4418-9823-893BB0839EEC}" destId="{1DF09903-2EA2-4631-9A5D-E5E46D3FF08D}" srcOrd="1" destOrd="0" presId="urn:microsoft.com/office/officeart/2005/8/layout/list1"/>
    <dgm:cxn modelId="{3FA67AA8-7462-45C3-B769-6F846B0AC923}" type="presParOf" srcId="{05072CC0-16C2-4418-9823-893BB0839EEC}" destId="{61A7DC2E-1485-455F-9D3B-9243BDF0E3D2}" srcOrd="2" destOrd="0" presId="urn:microsoft.com/office/officeart/2005/8/layout/list1"/>
    <dgm:cxn modelId="{004934B1-3AE2-4433-9EBA-0C11131157E8}" type="presParOf" srcId="{05072CC0-16C2-4418-9823-893BB0839EEC}" destId="{04887440-DB45-4810-988B-0F2F4A60440C}" srcOrd="3" destOrd="0" presId="urn:microsoft.com/office/officeart/2005/8/layout/list1"/>
    <dgm:cxn modelId="{DBC4680B-1310-4E40-86C0-E64E3FBE7457}" type="presParOf" srcId="{05072CC0-16C2-4418-9823-893BB0839EEC}" destId="{74651BA9-4422-4024-B293-F697ECC08F52}" srcOrd="4" destOrd="0" presId="urn:microsoft.com/office/officeart/2005/8/layout/list1"/>
    <dgm:cxn modelId="{1BF71FCF-CAC3-4FB5-8A82-051D74632A6B}" type="presParOf" srcId="{74651BA9-4422-4024-B293-F697ECC08F52}" destId="{188CEA70-A36A-403B-8FF0-287679EE11FF}" srcOrd="0" destOrd="0" presId="urn:microsoft.com/office/officeart/2005/8/layout/list1"/>
    <dgm:cxn modelId="{89027596-92BB-4D61-A324-0642E38AD40D}" type="presParOf" srcId="{74651BA9-4422-4024-B293-F697ECC08F52}" destId="{09F1570E-8F00-434C-A82D-C7EA2AEEC853}" srcOrd="1" destOrd="0" presId="urn:microsoft.com/office/officeart/2005/8/layout/list1"/>
    <dgm:cxn modelId="{67408C95-7B12-4FA8-8858-70090438EA35}" type="presParOf" srcId="{05072CC0-16C2-4418-9823-893BB0839EEC}" destId="{B91E6A76-96AA-4366-B761-BC3CBE647E0E}" srcOrd="5" destOrd="0" presId="urn:microsoft.com/office/officeart/2005/8/layout/list1"/>
    <dgm:cxn modelId="{828CC5A0-32D1-4E86-8867-009D9C67384D}" type="presParOf" srcId="{05072CC0-16C2-4418-9823-893BB0839EEC}" destId="{D12C6B2C-6BAA-4659-832D-9B7F2156F681}" srcOrd="6" destOrd="0" presId="urn:microsoft.com/office/officeart/2005/8/layout/list1"/>
    <dgm:cxn modelId="{6955B30F-EDEE-492C-8FA7-C176FBC0CC12}" type="presParOf" srcId="{05072CC0-16C2-4418-9823-893BB0839EEC}" destId="{0FA4AAA5-04FE-4056-997B-189EB618EDB5}" srcOrd="7" destOrd="0" presId="urn:microsoft.com/office/officeart/2005/8/layout/list1"/>
    <dgm:cxn modelId="{E915454C-FF2D-4FBC-9435-C5FFC264914A}" type="presParOf" srcId="{05072CC0-16C2-4418-9823-893BB0839EEC}" destId="{74A9167E-CBB0-43DC-8459-3A38C73D52BD}" srcOrd="8" destOrd="0" presId="urn:microsoft.com/office/officeart/2005/8/layout/list1"/>
    <dgm:cxn modelId="{BE1C7D54-5AF7-4053-BEB4-6B43A7DD2D45}" type="presParOf" srcId="{74A9167E-CBB0-43DC-8459-3A38C73D52BD}" destId="{3505F222-2975-492D-9D50-9E37D32B1C72}" srcOrd="0" destOrd="0" presId="urn:microsoft.com/office/officeart/2005/8/layout/list1"/>
    <dgm:cxn modelId="{6218461D-2FB5-429A-A2FA-4AB351F0F685}" type="presParOf" srcId="{74A9167E-CBB0-43DC-8459-3A38C73D52BD}" destId="{DF616712-61DB-42DD-8210-85A16B68AE2C}" srcOrd="1" destOrd="0" presId="urn:microsoft.com/office/officeart/2005/8/layout/list1"/>
    <dgm:cxn modelId="{AFFFDFBD-BFB0-405D-88F7-68D6F45BAAE1}" type="presParOf" srcId="{05072CC0-16C2-4418-9823-893BB0839EEC}" destId="{3ED2C1D6-96B0-4E96-A587-337974E144C6}" srcOrd="9" destOrd="0" presId="urn:microsoft.com/office/officeart/2005/8/layout/list1"/>
    <dgm:cxn modelId="{8ADFD41B-7FF3-4664-AF47-3D8411ABE9D2}" type="presParOf" srcId="{05072CC0-16C2-4418-9823-893BB0839EEC}" destId="{C72B9D8B-C964-49B9-8A91-9CABB16A018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7D2EB0-B3AC-4928-954C-09068DC5E5CA}">
      <dsp:nvSpPr>
        <dsp:cNvPr id="0" name=""/>
        <dsp:cNvSpPr/>
      </dsp:nvSpPr>
      <dsp:spPr>
        <a:xfrm>
          <a:off x="3044505" y="0"/>
          <a:ext cx="4566758" cy="2232248"/>
        </a:xfrm>
        <a:prstGeom prst="rightArrow">
          <a:avLst>
            <a:gd name="adj1" fmla="val 75000"/>
            <a:gd name="adj2" fmla="val 50000"/>
          </a:avLst>
        </a:prstGeom>
        <a:solidFill>
          <a:srgbClr val="002F74">
            <a:alpha val="90000"/>
            <a:tint val="4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noProof="0" dirty="0" smtClean="0">
              <a:solidFill>
                <a:srgbClr val="00204E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WGVBS reporting dashboard sent for the 2018 KSC meeting (Kampala, Uganda).</a:t>
          </a:r>
          <a:endParaRPr lang="en-US" sz="2000" kern="1200" noProof="0" dirty="0">
            <a:solidFill>
              <a:srgbClr val="00204E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noProof="0" dirty="0" smtClean="0">
              <a:solidFill>
                <a:srgbClr val="00204E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Report presented by the SAI of France on behalf of he WGVBS Chair.</a:t>
          </a:r>
          <a:endParaRPr lang="en-US" sz="2000" kern="1200" noProof="0" dirty="0">
            <a:solidFill>
              <a:srgbClr val="00204E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sp:txBody>
      <dsp:txXfrm>
        <a:off x="3044505" y="279031"/>
        <a:ext cx="3729665" cy="1674186"/>
      </dsp:txXfrm>
    </dsp:sp>
    <dsp:sp modelId="{1C53722C-39E2-47A8-9A1E-7C6DB7856AF6}">
      <dsp:nvSpPr>
        <dsp:cNvPr id="0" name=""/>
        <dsp:cNvSpPr/>
      </dsp:nvSpPr>
      <dsp:spPr>
        <a:xfrm>
          <a:off x="0" y="0"/>
          <a:ext cx="3044505" cy="2232248"/>
        </a:xfrm>
        <a:prstGeom prst="roundRect">
          <a:avLst/>
        </a:prstGeom>
        <a:gradFill rotWithShape="0">
          <a:gsLst>
            <a:gs pos="0">
              <a:srgbClr val="002F74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002F74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002F74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900" kern="1200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July-Aug 2018</a:t>
          </a:r>
          <a:endParaRPr lang="en-US" sz="4900" kern="1200" noProof="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sp:txBody>
      <dsp:txXfrm>
        <a:off x="108969" y="108969"/>
        <a:ext cx="2826567" cy="20143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B6C95E-BDBB-47EF-A69E-2D0668C3841C}">
      <dsp:nvSpPr>
        <dsp:cNvPr id="0" name=""/>
        <dsp:cNvSpPr/>
      </dsp:nvSpPr>
      <dsp:spPr>
        <a:xfrm>
          <a:off x="0" y="0"/>
          <a:ext cx="6749542" cy="875450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002F74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002F74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002F74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January 2018 </a:t>
          </a:r>
          <a:r>
            <a:rPr lang="en-US" sz="2300" b="1" kern="1200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  <a:sym typeface="Wingdings" panose="05000000000000000000" pitchFamily="2" charset="2"/>
            </a:rPr>
            <a:t> </a:t>
          </a:r>
          <a:r>
            <a:rPr lang="en-US" sz="2300" kern="1200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  <a:sym typeface="Wingdings" panose="05000000000000000000" pitchFamily="2" charset="2"/>
            </a:rPr>
            <a:t>KSC proposed a design for the subcommittee and bodies’ website</a:t>
          </a:r>
          <a:endParaRPr lang="en-US" sz="2300" kern="1200" noProof="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sp:txBody>
      <dsp:txXfrm>
        <a:off x="25641" y="25641"/>
        <a:ext cx="5804862" cy="824168"/>
      </dsp:txXfrm>
    </dsp:sp>
    <dsp:sp modelId="{ACFF30D9-2477-4E9E-96ED-D80A5C8D9125}">
      <dsp:nvSpPr>
        <dsp:cNvPr id="0" name=""/>
        <dsp:cNvSpPr/>
      </dsp:nvSpPr>
      <dsp:spPr>
        <a:xfrm>
          <a:off x="595547" y="1021359"/>
          <a:ext cx="6749542" cy="875450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002F74">
                <a:shade val="80000"/>
                <a:hueOff val="397602"/>
                <a:satOff val="-43343"/>
                <a:lumOff val="21396"/>
                <a:alphaOff val="0"/>
                <a:shade val="51000"/>
                <a:satMod val="130000"/>
              </a:srgbClr>
            </a:gs>
            <a:gs pos="80000">
              <a:srgbClr val="002F74">
                <a:shade val="80000"/>
                <a:hueOff val="397602"/>
                <a:satOff val="-43343"/>
                <a:lumOff val="21396"/>
                <a:alphaOff val="0"/>
                <a:shade val="93000"/>
                <a:satMod val="130000"/>
              </a:srgbClr>
            </a:gs>
            <a:gs pos="100000">
              <a:srgbClr val="002F74">
                <a:shade val="80000"/>
                <a:hueOff val="397602"/>
                <a:satOff val="-43343"/>
                <a:lumOff val="21396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February 2018 </a:t>
          </a:r>
          <a:r>
            <a:rPr lang="en-US" sz="2300" b="1" kern="1200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  <a:sym typeface="Wingdings" panose="05000000000000000000" pitchFamily="2" charset="2"/>
            </a:rPr>
            <a:t> </a:t>
          </a:r>
          <a:r>
            <a:rPr lang="en-US" sz="2300" kern="1200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WGVBS Chair sent feedback</a:t>
          </a:r>
          <a:endParaRPr lang="en-US" sz="2300" kern="1200" noProof="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sp:txBody>
      <dsp:txXfrm>
        <a:off x="621188" y="1047000"/>
        <a:ext cx="5533669" cy="824168"/>
      </dsp:txXfrm>
    </dsp:sp>
    <dsp:sp modelId="{4F74C954-5B5D-4D0A-9AA5-6CB521135A71}">
      <dsp:nvSpPr>
        <dsp:cNvPr id="0" name=""/>
        <dsp:cNvSpPr/>
      </dsp:nvSpPr>
      <dsp:spPr>
        <a:xfrm>
          <a:off x="1191095" y="2042718"/>
          <a:ext cx="6749542" cy="875450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002F74">
                <a:shade val="80000"/>
                <a:hueOff val="795203"/>
                <a:satOff val="-86687"/>
                <a:lumOff val="42791"/>
                <a:alphaOff val="0"/>
                <a:shade val="51000"/>
                <a:satMod val="130000"/>
              </a:srgbClr>
            </a:gs>
            <a:gs pos="80000">
              <a:srgbClr val="002F74">
                <a:shade val="80000"/>
                <a:hueOff val="795203"/>
                <a:satOff val="-86687"/>
                <a:lumOff val="42791"/>
                <a:alphaOff val="0"/>
                <a:shade val="93000"/>
                <a:satMod val="130000"/>
              </a:srgbClr>
            </a:gs>
            <a:gs pos="100000">
              <a:srgbClr val="002F74">
                <a:shade val="80000"/>
                <a:hueOff val="795203"/>
                <a:satOff val="-86687"/>
                <a:lumOff val="42791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May 2018 </a:t>
          </a:r>
          <a:r>
            <a:rPr lang="en-US" sz="2300" b="1" kern="1200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  <a:sym typeface="Wingdings" panose="05000000000000000000" pitchFamily="2" charset="2"/>
            </a:rPr>
            <a:t> </a:t>
          </a:r>
          <a:r>
            <a:rPr lang="en-US" sz="2300" kern="1200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  <a:sym typeface="Wingdings" panose="05000000000000000000" pitchFamily="2" charset="2"/>
            </a:rPr>
            <a:t>WGVBS Chair sent general contents for the Working Group webpage </a:t>
          </a:r>
          <a:endParaRPr lang="en-US" sz="2300" kern="1200" noProof="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sp:txBody>
      <dsp:txXfrm>
        <a:off x="1216736" y="2068359"/>
        <a:ext cx="5533669" cy="824168"/>
      </dsp:txXfrm>
    </dsp:sp>
    <dsp:sp modelId="{BDFD15CD-3A25-44A9-A664-4DDE4DD4C99E}">
      <dsp:nvSpPr>
        <dsp:cNvPr id="0" name=""/>
        <dsp:cNvSpPr/>
      </dsp:nvSpPr>
      <dsp:spPr>
        <a:xfrm>
          <a:off x="6180499" y="663883"/>
          <a:ext cx="569042" cy="569042"/>
        </a:xfrm>
        <a:prstGeom prst="downArrow">
          <a:avLst>
            <a:gd name="adj1" fmla="val 55000"/>
            <a:gd name="adj2" fmla="val 45000"/>
          </a:avLst>
        </a:prstGeom>
        <a:solidFill>
          <a:srgbClr val="002F74">
            <a:alpha val="90000"/>
            <a:tint val="4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002F7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 noProof="0" dirty="0">
            <a:solidFill>
              <a:srgbClr val="00204E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sp:txBody>
      <dsp:txXfrm>
        <a:off x="6308533" y="663883"/>
        <a:ext cx="312974" cy="428204"/>
      </dsp:txXfrm>
    </dsp:sp>
    <dsp:sp modelId="{1842465A-A00D-4918-AD27-8B8584B01A7B}">
      <dsp:nvSpPr>
        <dsp:cNvPr id="0" name=""/>
        <dsp:cNvSpPr/>
      </dsp:nvSpPr>
      <dsp:spPr>
        <a:xfrm>
          <a:off x="6776047" y="1679406"/>
          <a:ext cx="569042" cy="569042"/>
        </a:xfrm>
        <a:prstGeom prst="downArrow">
          <a:avLst>
            <a:gd name="adj1" fmla="val 55000"/>
            <a:gd name="adj2" fmla="val 45000"/>
          </a:avLst>
        </a:prstGeom>
        <a:solidFill>
          <a:srgbClr val="002F74">
            <a:alpha val="90000"/>
            <a:tint val="40000"/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002F7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700" kern="1200" noProof="0" dirty="0">
            <a:solidFill>
              <a:srgbClr val="00204E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sp:txBody>
      <dsp:txXfrm>
        <a:off x="6904081" y="1679406"/>
        <a:ext cx="312974" cy="4282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A7DC2E-1485-455F-9D3B-9243BDF0E3D2}">
      <dsp:nvSpPr>
        <dsp:cNvPr id="0" name=""/>
        <dsp:cNvSpPr/>
      </dsp:nvSpPr>
      <dsp:spPr>
        <a:xfrm>
          <a:off x="0" y="471743"/>
          <a:ext cx="6912768" cy="7056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002F74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80E55C9-781C-4E46-8BB1-F36E6640CDB9}">
      <dsp:nvSpPr>
        <dsp:cNvPr id="0" name=""/>
        <dsp:cNvSpPr/>
      </dsp:nvSpPr>
      <dsp:spPr>
        <a:xfrm>
          <a:off x="345638" y="58463"/>
          <a:ext cx="4838937" cy="826560"/>
        </a:xfrm>
        <a:prstGeom prst="roundRect">
          <a:avLst/>
        </a:prstGeom>
        <a:gradFill rotWithShape="0">
          <a:gsLst>
            <a:gs pos="0">
              <a:srgbClr val="002F74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002F74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002F74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900" tIns="0" rIns="182900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2019: SAI of Austria</a:t>
          </a:r>
          <a:endParaRPr lang="en-US" sz="2800" kern="1200" noProof="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sp:txBody>
      <dsp:txXfrm>
        <a:off x="385987" y="98812"/>
        <a:ext cx="4758239" cy="745862"/>
      </dsp:txXfrm>
    </dsp:sp>
    <dsp:sp modelId="{D12C6B2C-6BAA-4659-832D-9B7F2156F681}">
      <dsp:nvSpPr>
        <dsp:cNvPr id="0" name=""/>
        <dsp:cNvSpPr/>
      </dsp:nvSpPr>
      <dsp:spPr>
        <a:xfrm>
          <a:off x="0" y="1741824"/>
          <a:ext cx="6912768" cy="7056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002F74">
              <a:hueOff val="-6454978"/>
              <a:satOff val="-20810"/>
              <a:lumOff val="7941"/>
              <a:alphaOff val="0"/>
            </a:srgbClr>
          </a:solidFill>
          <a:prstDash val="solid"/>
          <a:miter lim="800000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9F1570E-8F00-434C-A82D-C7EA2AEEC853}">
      <dsp:nvSpPr>
        <dsp:cNvPr id="0" name=""/>
        <dsp:cNvSpPr/>
      </dsp:nvSpPr>
      <dsp:spPr>
        <a:xfrm>
          <a:off x="345638" y="1328543"/>
          <a:ext cx="4838937" cy="826560"/>
        </a:xfrm>
        <a:prstGeom prst="roundRect">
          <a:avLst/>
        </a:prstGeom>
        <a:gradFill rotWithShape="0">
          <a:gsLst>
            <a:gs pos="0">
              <a:srgbClr val="002F74">
                <a:hueOff val="-6454978"/>
                <a:satOff val="-20810"/>
                <a:lumOff val="7941"/>
                <a:alphaOff val="0"/>
                <a:shade val="51000"/>
                <a:satMod val="130000"/>
              </a:srgbClr>
            </a:gs>
            <a:gs pos="80000">
              <a:srgbClr val="002F74">
                <a:hueOff val="-6454978"/>
                <a:satOff val="-20810"/>
                <a:lumOff val="7941"/>
                <a:alphaOff val="0"/>
                <a:shade val="93000"/>
                <a:satMod val="130000"/>
              </a:srgbClr>
            </a:gs>
            <a:gs pos="100000">
              <a:srgbClr val="002F74">
                <a:hueOff val="-6454978"/>
                <a:satOff val="-20810"/>
                <a:lumOff val="7941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900" tIns="0" rIns="182900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2020: SAI of Hungary</a:t>
          </a:r>
          <a:endParaRPr lang="en-US" sz="2800" kern="1200" noProof="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sp:txBody>
      <dsp:txXfrm>
        <a:off x="385987" y="1368892"/>
        <a:ext cx="4758239" cy="745862"/>
      </dsp:txXfrm>
    </dsp:sp>
    <dsp:sp modelId="{C72B9D8B-C964-49B9-8A91-9CABB16A0187}">
      <dsp:nvSpPr>
        <dsp:cNvPr id="0" name=""/>
        <dsp:cNvSpPr/>
      </dsp:nvSpPr>
      <dsp:spPr>
        <a:xfrm>
          <a:off x="0" y="3011904"/>
          <a:ext cx="6912768" cy="7056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002F74">
              <a:hueOff val="-12909956"/>
              <a:satOff val="-41621"/>
              <a:lumOff val="15882"/>
              <a:alphaOff val="0"/>
            </a:srgbClr>
          </a:solidFill>
          <a:prstDash val="solid"/>
          <a:miter lim="800000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F616712-61DB-42DD-8210-85A16B68AE2C}">
      <dsp:nvSpPr>
        <dsp:cNvPr id="0" name=""/>
        <dsp:cNvSpPr/>
      </dsp:nvSpPr>
      <dsp:spPr>
        <a:xfrm>
          <a:off x="345638" y="2598624"/>
          <a:ext cx="4838937" cy="826560"/>
        </a:xfrm>
        <a:prstGeom prst="roundRect">
          <a:avLst/>
        </a:prstGeom>
        <a:gradFill rotWithShape="0">
          <a:gsLst>
            <a:gs pos="0">
              <a:srgbClr val="002F74">
                <a:hueOff val="-12909956"/>
                <a:satOff val="-41621"/>
                <a:lumOff val="15882"/>
                <a:alphaOff val="0"/>
                <a:shade val="51000"/>
                <a:satMod val="130000"/>
              </a:srgbClr>
            </a:gs>
            <a:gs pos="80000">
              <a:srgbClr val="002F74">
                <a:hueOff val="-12909956"/>
                <a:satOff val="-41621"/>
                <a:lumOff val="15882"/>
                <a:alphaOff val="0"/>
                <a:shade val="93000"/>
                <a:satMod val="130000"/>
              </a:srgbClr>
            </a:gs>
            <a:gs pos="100000">
              <a:srgbClr val="002F74">
                <a:hueOff val="-12909956"/>
                <a:satOff val="-41621"/>
                <a:lumOff val="15882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900" tIns="0" rIns="182900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noProof="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2021: SAI of Kuwait</a:t>
          </a:r>
          <a:endParaRPr lang="en-US" sz="2800" kern="1200" noProof="0" dirty="0">
            <a:solidFill>
              <a:sysClr val="window" lastClr="FFFFFF"/>
            </a:solidFill>
            <a:latin typeface="Arial"/>
            <a:ea typeface="+mn-ea"/>
            <a:cs typeface="+mn-cs"/>
          </a:endParaRPr>
        </a:p>
      </dsp:txBody>
      <dsp:txXfrm>
        <a:off x="385987" y="2638973"/>
        <a:ext cx="4758239" cy="7458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C6CE3-B333-41F9-B018-9A2BA710D748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E3DDD-56F8-42EC-98F8-B25DA41A15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265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C6CE3-B333-41F9-B018-9A2BA710D748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E3DDD-56F8-42EC-98F8-B25DA41A15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198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C6CE3-B333-41F9-B018-9A2BA710D748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E3DDD-56F8-42EC-98F8-B25DA41A15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782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C6CE3-B333-41F9-B018-9A2BA710D748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E3DDD-56F8-42EC-98F8-B25DA41A15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823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C6CE3-B333-41F9-B018-9A2BA710D748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E3DDD-56F8-42EC-98F8-B25DA41A15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826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C6CE3-B333-41F9-B018-9A2BA710D748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E3DDD-56F8-42EC-98F8-B25DA41A15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877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C6CE3-B333-41F9-B018-9A2BA710D748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E3DDD-56F8-42EC-98F8-B25DA41A15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989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C6CE3-B333-41F9-B018-9A2BA710D748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E3DDD-56F8-42EC-98F8-B25DA41A15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532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C6CE3-B333-41F9-B018-9A2BA710D748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E3DDD-56F8-42EC-98F8-B25DA41A15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082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C6CE3-B333-41F9-B018-9A2BA710D748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E3DDD-56F8-42EC-98F8-B25DA41A15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486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C6CE3-B333-41F9-B018-9A2BA710D748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E3DDD-56F8-42EC-98F8-B25DA41A15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081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C6CE3-B333-41F9-B018-9A2BA710D748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E3DDD-56F8-42EC-98F8-B25DA41A157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776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4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5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0" y="1264024"/>
            <a:ext cx="5334000" cy="1852055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Administrative matters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7234518" y="3264460"/>
            <a:ext cx="4491317" cy="185886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Mr. Benjamín Fuentes</a:t>
            </a:r>
          </a:p>
          <a:p>
            <a:pPr marL="0" indent="0">
              <a:buNone/>
            </a:pPr>
            <a:r>
              <a:rPr lang="en-US" dirty="0" smtClean="0"/>
              <a:t>Head of the Technical Unit at the SAI of Mexico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WGVBS Chair</a:t>
            </a:r>
          </a:p>
        </p:txBody>
      </p:sp>
    </p:spTree>
    <p:extLst>
      <p:ext uri="{BB962C8B-B14F-4D97-AF65-F5344CB8AC3E}">
        <p14:creationId xmlns:p14="http://schemas.microsoft.com/office/powerpoint/2010/main" val="702812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258" y="997138"/>
            <a:ext cx="6557682" cy="1235074"/>
          </a:xfrm>
        </p:spPr>
        <p:txBody>
          <a:bodyPr>
            <a:normAutofit/>
          </a:bodyPr>
          <a:lstStyle/>
          <a:p>
            <a:r>
              <a:rPr lang="en-US" sz="3200" b="1" dirty="0"/>
              <a:t>Administrative matters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2800" b="1" dirty="0">
                <a:solidFill>
                  <a:srgbClr val="C00000"/>
                </a:solidFill>
              </a:rPr>
              <a:t>KSC Reporting Dashboard</a:t>
            </a:r>
            <a:endParaRPr lang="en-US" sz="2800" b="1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713505755"/>
              </p:ext>
            </p:extLst>
          </p:nvPr>
        </p:nvGraphicFramePr>
        <p:xfrm>
          <a:off x="2065827" y="3349031"/>
          <a:ext cx="7611264" cy="2232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 descr="Image result for reporti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1362">
            <a:off x="6949201" y="1258737"/>
            <a:ext cx="2595932" cy="1946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75931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258" y="997138"/>
            <a:ext cx="6557682" cy="1235074"/>
          </a:xfrm>
        </p:spPr>
        <p:txBody>
          <a:bodyPr>
            <a:normAutofit/>
          </a:bodyPr>
          <a:lstStyle/>
          <a:p>
            <a:r>
              <a:rPr lang="en-US" sz="3200" b="1" dirty="0"/>
              <a:t>Administrative matters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2800" b="1" dirty="0">
                <a:solidFill>
                  <a:srgbClr val="C00000"/>
                </a:solidFill>
              </a:rPr>
              <a:t>WGVBS website update and transition</a:t>
            </a:r>
            <a:endParaRPr lang="en-US" sz="2800" b="1" dirty="0"/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3875665992"/>
              </p:ext>
            </p:extLst>
          </p:nvPr>
        </p:nvGraphicFramePr>
        <p:xfrm>
          <a:off x="3532438" y="3094686"/>
          <a:ext cx="7940638" cy="29181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 descr="Image result for website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0" b="2353"/>
          <a:stretch/>
        </p:blipFill>
        <p:spPr bwMode="auto">
          <a:xfrm>
            <a:off x="569258" y="2516064"/>
            <a:ext cx="2854733" cy="1874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ángulo 8"/>
          <p:cNvSpPr/>
          <p:nvPr/>
        </p:nvSpPr>
        <p:spPr>
          <a:xfrm>
            <a:off x="4460295" y="2327369"/>
            <a:ext cx="468160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3600" b="1" dirty="0">
                <a:ln w="0"/>
                <a:solidFill>
                  <a:srgbClr val="F486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latin typeface="Arial" charset="0"/>
              </a:rPr>
              <a:t>www.wgvbs.com.mx</a:t>
            </a:r>
          </a:p>
        </p:txBody>
      </p:sp>
    </p:spTree>
    <p:extLst>
      <p:ext uri="{BB962C8B-B14F-4D97-AF65-F5344CB8AC3E}">
        <p14:creationId xmlns:p14="http://schemas.microsoft.com/office/powerpoint/2010/main" val="31721036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258" y="997138"/>
            <a:ext cx="6557682" cy="1235074"/>
          </a:xfrm>
        </p:spPr>
        <p:txBody>
          <a:bodyPr>
            <a:normAutofit/>
          </a:bodyPr>
          <a:lstStyle/>
          <a:p>
            <a:r>
              <a:rPr lang="en-US" sz="3200" b="1" dirty="0"/>
              <a:t>Administrative matters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2800" b="1" dirty="0">
                <a:solidFill>
                  <a:srgbClr val="C00000"/>
                </a:solidFill>
              </a:rPr>
              <a:t>Next WGVBS meetings</a:t>
            </a:r>
            <a:endParaRPr lang="en-US" sz="2800" b="1" dirty="0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4034202153"/>
              </p:ext>
            </p:extLst>
          </p:nvPr>
        </p:nvGraphicFramePr>
        <p:xfrm>
          <a:off x="1364595" y="2397025"/>
          <a:ext cx="6912768" cy="3775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" name="Picture 6" descr="Image result for global meetin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4" t="7605" r="4980" b="13810"/>
          <a:stretch/>
        </p:blipFill>
        <p:spPr bwMode="auto">
          <a:xfrm>
            <a:off x="8826497" y="3071955"/>
            <a:ext cx="2898903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3999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258" y="997138"/>
            <a:ext cx="6557682" cy="1235074"/>
          </a:xfrm>
        </p:spPr>
        <p:txBody>
          <a:bodyPr>
            <a:normAutofit/>
          </a:bodyPr>
          <a:lstStyle/>
          <a:p>
            <a:r>
              <a:rPr lang="en-US" sz="3200" b="1" dirty="0"/>
              <a:t>Administrative matters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2800" b="1" dirty="0" smtClean="0">
                <a:solidFill>
                  <a:srgbClr val="C00000"/>
                </a:solidFill>
              </a:rPr>
              <a:t>2019 Meeting - Austria</a:t>
            </a:r>
            <a:endParaRPr lang="en-US" sz="2800" b="1" dirty="0"/>
          </a:p>
        </p:txBody>
      </p:sp>
      <p:pic>
        <p:nvPicPr>
          <p:cNvPr id="1026" name="Picture 2" descr="Der Ã¶sterreichische Rechnungshof -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1522" y="2459718"/>
            <a:ext cx="3354107" cy="1787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rechnungshof.gv.at/fileadmin/downloads/_jahre/2016/aktuelles/presse/Pressefotos/MKraker_RH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9397" y="2313906"/>
            <a:ext cx="2035332" cy="305248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esultado de imagen para videoclip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2" t="14901" r="7167" b="16285"/>
          <a:stretch/>
        </p:blipFill>
        <p:spPr bwMode="auto">
          <a:xfrm>
            <a:off x="8202705" y="3079375"/>
            <a:ext cx="2380130" cy="1872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4688423" y="4475212"/>
            <a:ext cx="27331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Welcome to Austria in 2019!</a:t>
            </a:r>
            <a:endParaRPr lang="en-US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8026189" y="2556155"/>
            <a:ext cx="27331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Play the video!</a:t>
            </a:r>
            <a:endParaRPr lang="en-US" sz="2800" b="1" dirty="0"/>
          </a:p>
        </p:txBody>
      </p:sp>
      <p:sp>
        <p:nvSpPr>
          <p:cNvPr id="4" name="Rectángulo 3"/>
          <p:cNvSpPr/>
          <p:nvPr/>
        </p:nvSpPr>
        <p:spPr>
          <a:xfrm>
            <a:off x="1107962" y="5448082"/>
            <a:ext cx="28319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Dr. Margit </a:t>
            </a:r>
            <a:r>
              <a:rPr lang="en-US" sz="1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Kraker</a:t>
            </a:r>
            <a:endParaRPr lang="en-US" sz="12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President of the Austrian Court of Audit</a:t>
            </a:r>
          </a:p>
          <a:p>
            <a:pPr algn="ctr"/>
            <a:r>
              <a:rPr 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INTOSAI Secretary General</a:t>
            </a:r>
            <a:endParaRPr lang="en-US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750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7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287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2855</TotalTime>
  <Words>130</Words>
  <Application>Microsoft Office PowerPoint</Application>
  <PresentationFormat>Panorámica</PresentationFormat>
  <Paragraphs>23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Administrative matters</vt:lpstr>
      <vt:lpstr>Administrative matters KSC Reporting Dashboard</vt:lpstr>
      <vt:lpstr>Administrative matters WGVBS website update and transition</vt:lpstr>
      <vt:lpstr>Administrative matters Next WGVBS meetings</vt:lpstr>
      <vt:lpstr>Administrative matters 2019 Meeting - Austria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Roshane Johnson</dc:creator>
  <cp:lastModifiedBy>Francisco Tomas Parral Pineda</cp:lastModifiedBy>
  <cp:revision>33</cp:revision>
  <dcterms:created xsi:type="dcterms:W3CDTF">2018-05-16T02:19:30Z</dcterms:created>
  <dcterms:modified xsi:type="dcterms:W3CDTF">2018-09-12T18:52:40Z</dcterms:modified>
</cp:coreProperties>
</file>