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99" r:id="rId3"/>
    <p:sldId id="313" r:id="rId4"/>
    <p:sldId id="297" r:id="rId5"/>
    <p:sldId id="298" r:id="rId6"/>
    <p:sldId id="314" r:id="rId7"/>
    <p:sldId id="301" r:id="rId8"/>
    <p:sldId id="309" r:id="rId9"/>
    <p:sldId id="310" r:id="rId10"/>
    <p:sldId id="304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A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5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83F0C0-3100-4FBF-BD23-096B59E31EC7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E2C076B8-2632-4A6C-BD8B-E3CCC9D4BBE1}">
      <dgm:prSet phldrT="[Texte]"/>
      <dgm:spPr/>
      <dgm:t>
        <a:bodyPr/>
        <a:lstStyle/>
        <a:p>
          <a:r>
            <a:rPr lang="fr-FR" dirty="0"/>
            <a:t>1</a:t>
          </a:r>
        </a:p>
      </dgm:t>
    </dgm:pt>
    <dgm:pt modelId="{E7183DA5-C728-4F21-AF67-6014D3F62CE9}" type="parTrans" cxnId="{1FF766B3-5481-4EED-BECD-906C2C4C1210}">
      <dgm:prSet/>
      <dgm:spPr/>
      <dgm:t>
        <a:bodyPr/>
        <a:lstStyle/>
        <a:p>
          <a:endParaRPr lang="fr-FR"/>
        </a:p>
      </dgm:t>
    </dgm:pt>
    <dgm:pt modelId="{77C235B6-D308-462D-A761-8A8817F13CEB}" type="sibTrans" cxnId="{1FF766B3-5481-4EED-BECD-906C2C4C1210}">
      <dgm:prSet/>
      <dgm:spPr/>
      <dgm:t>
        <a:bodyPr/>
        <a:lstStyle/>
        <a:p>
          <a:endParaRPr lang="fr-FR"/>
        </a:p>
      </dgm:t>
    </dgm:pt>
    <dgm:pt modelId="{3D9C651F-8323-420D-AF05-2A64E66A9ECE}">
      <dgm:prSet phldrT="[Texte]"/>
      <dgm:spPr/>
      <dgm:t>
        <a:bodyPr/>
        <a:lstStyle/>
        <a:p>
          <a:r>
            <a:rPr lang="fr-FR" dirty="0"/>
            <a:t>2</a:t>
          </a:r>
        </a:p>
      </dgm:t>
    </dgm:pt>
    <dgm:pt modelId="{B7C79BFD-1586-43C5-B0BB-A0246F2B895E}" type="parTrans" cxnId="{AEF5543C-05DB-409F-84B2-9106C7B18EA8}">
      <dgm:prSet/>
      <dgm:spPr/>
      <dgm:t>
        <a:bodyPr/>
        <a:lstStyle/>
        <a:p>
          <a:endParaRPr lang="fr-FR"/>
        </a:p>
      </dgm:t>
    </dgm:pt>
    <dgm:pt modelId="{BAB1CC41-5A44-4423-881A-1539633DF7C2}" type="sibTrans" cxnId="{AEF5543C-05DB-409F-84B2-9106C7B18EA8}">
      <dgm:prSet/>
      <dgm:spPr/>
      <dgm:t>
        <a:bodyPr/>
        <a:lstStyle/>
        <a:p>
          <a:endParaRPr lang="fr-FR"/>
        </a:p>
      </dgm:t>
    </dgm:pt>
    <dgm:pt modelId="{9A662F76-1DF9-481A-A5A7-FA308A45EB9C}">
      <dgm:prSet phldrT="[Texte]"/>
      <dgm:spPr/>
      <dgm:t>
        <a:bodyPr/>
        <a:lstStyle/>
        <a:p>
          <a:r>
            <a:rPr lang="fr-FR" dirty="0"/>
            <a:t>3</a:t>
          </a:r>
        </a:p>
      </dgm:t>
    </dgm:pt>
    <dgm:pt modelId="{26F96758-40DF-4198-9348-15F65EE32DCB}" type="parTrans" cxnId="{F5BBE15F-0CE3-43BC-A518-CC288517B250}">
      <dgm:prSet/>
      <dgm:spPr/>
      <dgm:t>
        <a:bodyPr/>
        <a:lstStyle/>
        <a:p>
          <a:endParaRPr lang="fr-FR"/>
        </a:p>
      </dgm:t>
    </dgm:pt>
    <dgm:pt modelId="{6DDDA43F-7907-4557-95AF-0D35232A67E9}" type="sibTrans" cxnId="{F5BBE15F-0CE3-43BC-A518-CC288517B250}">
      <dgm:prSet/>
      <dgm:spPr/>
      <dgm:t>
        <a:bodyPr/>
        <a:lstStyle/>
        <a:p>
          <a:endParaRPr lang="fr-FR"/>
        </a:p>
      </dgm:t>
    </dgm:pt>
    <dgm:pt modelId="{CB81084E-2ABA-4993-84CF-6463663CFEE5}">
      <dgm:prSet phldrT="[Texte]" custT="1"/>
      <dgm:spPr/>
      <dgm:t>
        <a:bodyPr/>
        <a:lstStyle/>
        <a:p>
          <a:r>
            <a:rPr lang="en-US" sz="2100" b="1" dirty="0"/>
            <a:t>October 2017: </a:t>
          </a:r>
          <a:r>
            <a:rPr lang="en-US" sz="2100" b="0" dirty="0"/>
            <a:t>Meeting of the working group in Marrakech on the basis of a first working document.</a:t>
          </a:r>
          <a:endParaRPr lang="fr-FR" sz="2100" b="0" dirty="0"/>
        </a:p>
      </dgm:t>
    </dgm:pt>
    <dgm:pt modelId="{1302441D-1145-4D59-844C-99EB00E19123}" type="parTrans" cxnId="{896533FE-D76C-42CB-A8F5-7502BBB88C82}">
      <dgm:prSet/>
      <dgm:spPr/>
      <dgm:t>
        <a:bodyPr/>
        <a:lstStyle/>
        <a:p>
          <a:endParaRPr lang="fr-FR"/>
        </a:p>
      </dgm:t>
    </dgm:pt>
    <dgm:pt modelId="{A785AD5F-788E-47A9-8FA2-8816C9472F57}" type="sibTrans" cxnId="{896533FE-D76C-42CB-A8F5-7502BBB88C82}">
      <dgm:prSet/>
      <dgm:spPr/>
      <dgm:t>
        <a:bodyPr/>
        <a:lstStyle/>
        <a:p>
          <a:endParaRPr lang="fr-FR"/>
        </a:p>
      </dgm:t>
    </dgm:pt>
    <dgm:pt modelId="{32034F62-492F-474F-98C1-F8628B328B70}">
      <dgm:prSet phldrT="[Texte]" custT="1"/>
      <dgm:spPr/>
      <dgm:t>
        <a:bodyPr/>
        <a:lstStyle/>
        <a:p>
          <a:r>
            <a:rPr lang="en-US" sz="2100" b="1" dirty="0"/>
            <a:t>January 2017: </a:t>
          </a:r>
          <a:r>
            <a:rPr lang="en-US" sz="2100" b="0" dirty="0"/>
            <a:t>A working group on </a:t>
          </a:r>
          <a:r>
            <a:rPr lang="en-US" sz="2100" b="0" u="sng" dirty="0"/>
            <a:t>standardization of jurisdictional activities</a:t>
          </a:r>
          <a:r>
            <a:rPr lang="en-US" sz="2100" b="1" dirty="0"/>
            <a:t> </a:t>
          </a:r>
          <a:r>
            <a:rPr lang="en-US" sz="2100" b="0" dirty="0"/>
            <a:t>is formed on a voluntary basis by the SAIs of Brazil, Chile, Ecuador, France, Greece, Italy, Morocco, Peru, Portugal, Senegal, Spain, Togo and Turkey. Chile and France co-chair the working group.</a:t>
          </a:r>
          <a:endParaRPr lang="fr-FR" sz="2100" b="0" dirty="0"/>
        </a:p>
      </dgm:t>
    </dgm:pt>
    <dgm:pt modelId="{7DE294E7-6AD9-43C8-9A4C-949FB3F5D9E3}" type="parTrans" cxnId="{32E10E78-5FDE-4751-B7C8-692955F5C05B}">
      <dgm:prSet/>
      <dgm:spPr/>
      <dgm:t>
        <a:bodyPr/>
        <a:lstStyle/>
        <a:p>
          <a:endParaRPr lang="fr-FR"/>
        </a:p>
      </dgm:t>
    </dgm:pt>
    <dgm:pt modelId="{3855175F-4175-4D4C-A651-D843940D4DD5}" type="sibTrans" cxnId="{32E10E78-5FDE-4751-B7C8-692955F5C05B}">
      <dgm:prSet/>
      <dgm:spPr/>
      <dgm:t>
        <a:bodyPr/>
        <a:lstStyle/>
        <a:p>
          <a:endParaRPr lang="fr-FR"/>
        </a:p>
      </dgm:t>
    </dgm:pt>
    <dgm:pt modelId="{50F1B95D-B461-417E-BE9E-5DDF44B00605}">
      <dgm:prSet phldrT="[Texte]" custT="1"/>
      <dgm:spPr/>
      <dgm:t>
        <a:bodyPr/>
        <a:lstStyle/>
        <a:p>
          <a:r>
            <a:rPr lang="fr-FR" sz="2100" b="0" dirty="0"/>
            <a:t>4</a:t>
          </a:r>
        </a:p>
      </dgm:t>
    </dgm:pt>
    <dgm:pt modelId="{35FEF1E4-F96B-4FB8-AA1D-7C234270C8A9}" type="parTrans" cxnId="{9BDB6FAC-5466-4BB4-90E5-A2F33C0C8BB2}">
      <dgm:prSet/>
      <dgm:spPr/>
      <dgm:t>
        <a:bodyPr/>
        <a:lstStyle/>
        <a:p>
          <a:endParaRPr lang="fr-FR"/>
        </a:p>
      </dgm:t>
    </dgm:pt>
    <dgm:pt modelId="{71427D1C-E974-4984-A28A-4D50518607B9}" type="sibTrans" cxnId="{9BDB6FAC-5466-4BB4-90E5-A2F33C0C8BB2}">
      <dgm:prSet/>
      <dgm:spPr/>
      <dgm:t>
        <a:bodyPr/>
        <a:lstStyle/>
        <a:p>
          <a:endParaRPr lang="fr-FR"/>
        </a:p>
      </dgm:t>
    </dgm:pt>
    <dgm:pt modelId="{E006D892-1E38-46C8-B3D7-E3AF46AC506C}">
      <dgm:prSet phldrT="[Texte]" custT="1"/>
      <dgm:spPr/>
      <dgm:t>
        <a:bodyPr/>
        <a:lstStyle/>
        <a:p>
          <a:r>
            <a:rPr lang="fr-FR" sz="2100" b="1" dirty="0"/>
            <a:t>July 2018: </a:t>
          </a:r>
          <a:r>
            <a:rPr lang="en-US" sz="2100" b="0" dirty="0"/>
            <a:t>Endorsement of the draft document by the Forum at its plenary meeting in Santiago de Chile as well as an adjusted project proposal and justification statement.</a:t>
          </a:r>
          <a:endParaRPr lang="fr-FR" sz="2100" b="1" dirty="0"/>
        </a:p>
      </dgm:t>
    </dgm:pt>
    <dgm:pt modelId="{97F71CFD-758F-4B1F-B35E-16717A778283}" type="parTrans" cxnId="{946988DA-FE9B-480C-B09D-C481C00D806D}">
      <dgm:prSet/>
      <dgm:spPr/>
      <dgm:t>
        <a:bodyPr/>
        <a:lstStyle/>
        <a:p>
          <a:endParaRPr lang="fr-FR"/>
        </a:p>
      </dgm:t>
    </dgm:pt>
    <dgm:pt modelId="{E7B0F064-430B-4DBC-8005-0D4BB530D850}" type="sibTrans" cxnId="{946988DA-FE9B-480C-B09D-C481C00D806D}">
      <dgm:prSet/>
      <dgm:spPr/>
      <dgm:t>
        <a:bodyPr/>
        <a:lstStyle/>
        <a:p>
          <a:endParaRPr lang="fr-FR"/>
        </a:p>
      </dgm:t>
    </dgm:pt>
    <dgm:pt modelId="{D305EB85-60A5-4549-B885-5E744160E37E}">
      <dgm:prSet phldrT="[Texte]" custT="1"/>
      <dgm:spPr/>
      <dgm:t>
        <a:bodyPr/>
        <a:lstStyle/>
        <a:p>
          <a:r>
            <a:rPr lang="en-US" sz="2100" b="1" dirty="0"/>
            <a:t>November 2015: </a:t>
          </a:r>
          <a:r>
            <a:rPr lang="en-US" sz="2100" b="0" dirty="0"/>
            <a:t>First meeting of the Forum of SAIs with jurisdictional functions in Paris; drafting of the Paris Declaration.</a:t>
          </a:r>
          <a:endParaRPr lang="fr-FR" sz="2100" b="0" dirty="0"/>
        </a:p>
      </dgm:t>
    </dgm:pt>
    <dgm:pt modelId="{EAB5C1EC-41E7-4A3F-8536-42EC5269A37D}" type="sibTrans" cxnId="{35FF4E21-BB29-45AA-B5E6-178F1E386515}">
      <dgm:prSet/>
      <dgm:spPr/>
      <dgm:t>
        <a:bodyPr/>
        <a:lstStyle/>
        <a:p>
          <a:endParaRPr lang="fr-FR"/>
        </a:p>
      </dgm:t>
    </dgm:pt>
    <dgm:pt modelId="{38083CFA-407C-4AE6-8C86-6CD737C38AB1}" type="parTrans" cxnId="{35FF4E21-BB29-45AA-B5E6-178F1E386515}">
      <dgm:prSet/>
      <dgm:spPr/>
      <dgm:t>
        <a:bodyPr/>
        <a:lstStyle/>
        <a:p>
          <a:endParaRPr lang="fr-FR"/>
        </a:p>
      </dgm:t>
    </dgm:pt>
    <dgm:pt modelId="{A7BEB19B-A336-418E-81EC-0FB761EB9019}">
      <dgm:prSet custT="1"/>
      <dgm:spPr/>
      <dgm:t>
        <a:bodyPr/>
        <a:lstStyle/>
        <a:p>
          <a:r>
            <a:rPr lang="en-US" sz="2100" b="1" dirty="0"/>
            <a:t>December 2016:  </a:t>
          </a:r>
          <a:r>
            <a:rPr lang="en-US" sz="2100" b="0" dirty="0"/>
            <a:t>Plenary meeting of the Forum in Abu Dhabi. Signing of the Paris Declaration. </a:t>
          </a:r>
          <a:endParaRPr lang="fr-FR" sz="2100" b="0" dirty="0"/>
        </a:p>
      </dgm:t>
    </dgm:pt>
    <dgm:pt modelId="{0254E0B7-41D1-4058-8AD8-04EFC4461868}" type="sibTrans" cxnId="{8650937B-1B60-42C6-A958-D010F693EF39}">
      <dgm:prSet/>
      <dgm:spPr/>
      <dgm:t>
        <a:bodyPr/>
        <a:lstStyle/>
        <a:p>
          <a:endParaRPr lang="fr-FR"/>
        </a:p>
      </dgm:t>
    </dgm:pt>
    <dgm:pt modelId="{FC17A2BF-004E-4F65-973C-479E225BC879}" type="parTrans" cxnId="{8650937B-1B60-42C6-A958-D010F693EF39}">
      <dgm:prSet/>
      <dgm:spPr/>
      <dgm:t>
        <a:bodyPr/>
        <a:lstStyle/>
        <a:p>
          <a:endParaRPr lang="fr-FR"/>
        </a:p>
      </dgm:t>
    </dgm:pt>
    <dgm:pt modelId="{EFA2369F-9E29-4DAC-A09F-22664D174CFD}" type="pres">
      <dgm:prSet presAssocID="{8683F0C0-3100-4FBF-BD23-096B59E31EC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A94B81-154A-4C58-B99F-E76083FCD43B}" type="pres">
      <dgm:prSet presAssocID="{E2C076B8-2632-4A6C-BD8B-E3CCC9D4BBE1}" presName="composite" presStyleCnt="0"/>
      <dgm:spPr/>
    </dgm:pt>
    <dgm:pt modelId="{EFBF41E9-BD90-4C91-B800-B821B6B491C0}" type="pres">
      <dgm:prSet presAssocID="{E2C076B8-2632-4A6C-BD8B-E3CCC9D4BBE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38062C-E3FF-446D-84F6-91A61B93AD3C}" type="pres">
      <dgm:prSet presAssocID="{E2C076B8-2632-4A6C-BD8B-E3CCC9D4BBE1}" presName="descendantText" presStyleLbl="alignAcc1" presStyleIdx="0" presStyleCnt="4" custLinFactNeighborX="236" custLinFactNeighborY="226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E2D72B-C2CB-4C41-90E7-C841BC67EEFC}" type="pres">
      <dgm:prSet presAssocID="{77C235B6-D308-462D-A761-8A8817F13CEB}" presName="sp" presStyleCnt="0"/>
      <dgm:spPr/>
    </dgm:pt>
    <dgm:pt modelId="{1C6E2D4D-D5D5-469E-9A2E-8E4A72404FE9}" type="pres">
      <dgm:prSet presAssocID="{3D9C651F-8323-420D-AF05-2A64E66A9ECE}" presName="composite" presStyleCnt="0"/>
      <dgm:spPr/>
    </dgm:pt>
    <dgm:pt modelId="{E6E3242C-2A50-4D19-B5D2-8E458D583F2F}" type="pres">
      <dgm:prSet presAssocID="{3D9C651F-8323-420D-AF05-2A64E66A9EC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3DD7C9-3525-445E-91C8-78315AEBA79A}" type="pres">
      <dgm:prSet presAssocID="{3D9C651F-8323-420D-AF05-2A64E66A9ECE}" presName="descendantText" presStyleLbl="alignAcc1" presStyleIdx="1" presStyleCnt="4" custLinFactNeighborX="80127" custLinFactNeighborY="-24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C0D55F-41CC-49F1-B9C0-F68571D066D2}" type="pres">
      <dgm:prSet presAssocID="{BAB1CC41-5A44-4423-881A-1539633DF7C2}" presName="sp" presStyleCnt="0"/>
      <dgm:spPr/>
    </dgm:pt>
    <dgm:pt modelId="{94428731-217F-4D58-9663-447B0429DFFB}" type="pres">
      <dgm:prSet presAssocID="{9A662F76-1DF9-481A-A5A7-FA308A45EB9C}" presName="composite" presStyleCnt="0"/>
      <dgm:spPr/>
    </dgm:pt>
    <dgm:pt modelId="{91A6258B-785A-469D-A044-FD2AB6B6B114}" type="pres">
      <dgm:prSet presAssocID="{9A662F76-1DF9-481A-A5A7-FA308A45EB9C}" presName="parentText" presStyleLbl="alignNode1" presStyleIdx="2" presStyleCnt="4" custLinFactNeighborX="-28528" custLinFactNeighborY="79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81236A-BB05-4851-8562-6BCCADEACB3D}" type="pres">
      <dgm:prSet presAssocID="{9A662F76-1DF9-481A-A5A7-FA308A45EB9C}" presName="descendantText" presStyleLbl="alignAcc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582662-D4F9-4D79-9479-FB042FD9968A}" type="pres">
      <dgm:prSet presAssocID="{6DDDA43F-7907-4557-95AF-0D35232A67E9}" presName="sp" presStyleCnt="0"/>
      <dgm:spPr/>
    </dgm:pt>
    <dgm:pt modelId="{DDEB2A32-5CED-4585-99B0-53D4360D9DEA}" type="pres">
      <dgm:prSet presAssocID="{50F1B95D-B461-417E-BE9E-5DDF44B00605}" presName="composite" presStyleCnt="0"/>
      <dgm:spPr/>
    </dgm:pt>
    <dgm:pt modelId="{7AD3C326-2D98-4664-B749-63910E0D41AA}" type="pres">
      <dgm:prSet presAssocID="{50F1B95D-B461-417E-BE9E-5DDF44B0060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088166-B75B-46EA-989E-E6845DF21B0C}" type="pres">
      <dgm:prSet presAssocID="{50F1B95D-B461-417E-BE9E-5DDF44B00605}" presName="descendantText" presStyleLbl="alignAcc1" presStyleIdx="3" presStyleCnt="4" custLinFactNeighborX="50" custLinFactNeighborY="-114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5FF4E21-BB29-45AA-B5E6-178F1E386515}" srcId="{E2C076B8-2632-4A6C-BD8B-E3CCC9D4BBE1}" destId="{D305EB85-60A5-4549-B885-5E744160E37E}" srcOrd="0" destOrd="0" parTransId="{38083CFA-407C-4AE6-8C86-6CD737C38AB1}" sibTransId="{EAB5C1EC-41E7-4A3F-8536-42EC5269A37D}"/>
    <dgm:cxn modelId="{CA073FD2-CF79-458B-A5C7-EDEA2776443A}" type="presOf" srcId="{3D9C651F-8323-420D-AF05-2A64E66A9ECE}" destId="{E6E3242C-2A50-4D19-B5D2-8E458D583F2F}" srcOrd="0" destOrd="0" presId="urn:microsoft.com/office/officeart/2005/8/layout/chevron2"/>
    <dgm:cxn modelId="{FB9F28FA-55FC-4BB3-8579-A959F5B76BD1}" type="presOf" srcId="{A7BEB19B-A336-418E-81EC-0FB761EB9019}" destId="{6A38062C-E3FF-446D-84F6-91A61B93AD3C}" srcOrd="0" destOrd="1" presId="urn:microsoft.com/office/officeart/2005/8/layout/chevron2"/>
    <dgm:cxn modelId="{82117EC5-A6EC-4320-BE57-DD5F65CDDDD5}" type="presOf" srcId="{32034F62-492F-474F-98C1-F8628B328B70}" destId="{703DD7C9-3525-445E-91C8-78315AEBA79A}" srcOrd="0" destOrd="0" presId="urn:microsoft.com/office/officeart/2005/8/layout/chevron2"/>
    <dgm:cxn modelId="{97BF4471-A5BB-488C-B59A-846A432820CA}" type="presOf" srcId="{E2C076B8-2632-4A6C-BD8B-E3CCC9D4BBE1}" destId="{EFBF41E9-BD90-4C91-B800-B821B6B491C0}" srcOrd="0" destOrd="0" presId="urn:microsoft.com/office/officeart/2005/8/layout/chevron2"/>
    <dgm:cxn modelId="{956D141E-DF40-4B40-BEC2-E68711BDCDED}" type="presOf" srcId="{D305EB85-60A5-4549-B885-5E744160E37E}" destId="{6A38062C-E3FF-446D-84F6-91A61B93AD3C}" srcOrd="0" destOrd="0" presId="urn:microsoft.com/office/officeart/2005/8/layout/chevron2"/>
    <dgm:cxn modelId="{0A97A044-889D-4DA3-ABE0-845F26B94BEA}" type="presOf" srcId="{50F1B95D-B461-417E-BE9E-5DDF44B00605}" destId="{7AD3C326-2D98-4664-B749-63910E0D41AA}" srcOrd="0" destOrd="0" presId="urn:microsoft.com/office/officeart/2005/8/layout/chevron2"/>
    <dgm:cxn modelId="{3DEC8325-D858-4853-ABA4-E393C9A6F91C}" type="presOf" srcId="{CB81084E-2ABA-4993-84CF-6463663CFEE5}" destId="{D781236A-BB05-4851-8562-6BCCADEACB3D}" srcOrd="0" destOrd="0" presId="urn:microsoft.com/office/officeart/2005/8/layout/chevron2"/>
    <dgm:cxn modelId="{9BDB6FAC-5466-4BB4-90E5-A2F33C0C8BB2}" srcId="{8683F0C0-3100-4FBF-BD23-096B59E31EC7}" destId="{50F1B95D-B461-417E-BE9E-5DDF44B00605}" srcOrd="3" destOrd="0" parTransId="{35FEF1E4-F96B-4FB8-AA1D-7C234270C8A9}" sibTransId="{71427D1C-E974-4984-A28A-4D50518607B9}"/>
    <dgm:cxn modelId="{896533FE-D76C-42CB-A8F5-7502BBB88C82}" srcId="{9A662F76-1DF9-481A-A5A7-FA308A45EB9C}" destId="{CB81084E-2ABA-4993-84CF-6463663CFEE5}" srcOrd="0" destOrd="0" parTransId="{1302441D-1145-4D59-844C-99EB00E19123}" sibTransId="{A785AD5F-788E-47A9-8FA2-8816C9472F57}"/>
    <dgm:cxn modelId="{8650937B-1B60-42C6-A958-D010F693EF39}" srcId="{E2C076B8-2632-4A6C-BD8B-E3CCC9D4BBE1}" destId="{A7BEB19B-A336-418E-81EC-0FB761EB9019}" srcOrd="1" destOrd="0" parTransId="{FC17A2BF-004E-4F65-973C-479E225BC879}" sibTransId="{0254E0B7-41D1-4058-8AD8-04EFC4461868}"/>
    <dgm:cxn modelId="{F5BBE15F-0CE3-43BC-A518-CC288517B250}" srcId="{8683F0C0-3100-4FBF-BD23-096B59E31EC7}" destId="{9A662F76-1DF9-481A-A5A7-FA308A45EB9C}" srcOrd="2" destOrd="0" parTransId="{26F96758-40DF-4198-9348-15F65EE32DCB}" sibTransId="{6DDDA43F-7907-4557-95AF-0D35232A67E9}"/>
    <dgm:cxn modelId="{1FF766B3-5481-4EED-BECD-906C2C4C1210}" srcId="{8683F0C0-3100-4FBF-BD23-096B59E31EC7}" destId="{E2C076B8-2632-4A6C-BD8B-E3CCC9D4BBE1}" srcOrd="0" destOrd="0" parTransId="{E7183DA5-C728-4F21-AF67-6014D3F62CE9}" sibTransId="{77C235B6-D308-462D-A761-8A8817F13CEB}"/>
    <dgm:cxn modelId="{BCDC7BD4-300C-42E3-A334-CAA633F71BDB}" type="presOf" srcId="{8683F0C0-3100-4FBF-BD23-096B59E31EC7}" destId="{EFA2369F-9E29-4DAC-A09F-22664D174CFD}" srcOrd="0" destOrd="0" presId="urn:microsoft.com/office/officeart/2005/8/layout/chevron2"/>
    <dgm:cxn modelId="{32E10E78-5FDE-4751-B7C8-692955F5C05B}" srcId="{3D9C651F-8323-420D-AF05-2A64E66A9ECE}" destId="{32034F62-492F-474F-98C1-F8628B328B70}" srcOrd="0" destOrd="0" parTransId="{7DE294E7-6AD9-43C8-9A4C-949FB3F5D9E3}" sibTransId="{3855175F-4175-4D4C-A651-D843940D4DD5}"/>
    <dgm:cxn modelId="{298A99CA-C3A7-411A-865B-3445B4AEDC39}" type="presOf" srcId="{9A662F76-1DF9-481A-A5A7-FA308A45EB9C}" destId="{91A6258B-785A-469D-A044-FD2AB6B6B114}" srcOrd="0" destOrd="0" presId="urn:microsoft.com/office/officeart/2005/8/layout/chevron2"/>
    <dgm:cxn modelId="{AEF5543C-05DB-409F-84B2-9106C7B18EA8}" srcId="{8683F0C0-3100-4FBF-BD23-096B59E31EC7}" destId="{3D9C651F-8323-420D-AF05-2A64E66A9ECE}" srcOrd="1" destOrd="0" parTransId="{B7C79BFD-1586-43C5-B0BB-A0246F2B895E}" sibTransId="{BAB1CC41-5A44-4423-881A-1539633DF7C2}"/>
    <dgm:cxn modelId="{1FE99AE0-35BE-4436-BBD3-58DA79768B1F}" type="presOf" srcId="{E006D892-1E38-46C8-B3D7-E3AF46AC506C}" destId="{8A088166-B75B-46EA-989E-E6845DF21B0C}" srcOrd="0" destOrd="0" presId="urn:microsoft.com/office/officeart/2005/8/layout/chevron2"/>
    <dgm:cxn modelId="{946988DA-FE9B-480C-B09D-C481C00D806D}" srcId="{50F1B95D-B461-417E-BE9E-5DDF44B00605}" destId="{E006D892-1E38-46C8-B3D7-E3AF46AC506C}" srcOrd="0" destOrd="0" parTransId="{97F71CFD-758F-4B1F-B35E-16717A778283}" sibTransId="{E7B0F064-430B-4DBC-8005-0D4BB530D850}"/>
    <dgm:cxn modelId="{7DA9395D-A6B5-4FE6-87B2-BF04BE610DC9}" type="presParOf" srcId="{EFA2369F-9E29-4DAC-A09F-22664D174CFD}" destId="{F5A94B81-154A-4C58-B99F-E76083FCD43B}" srcOrd="0" destOrd="0" presId="urn:microsoft.com/office/officeart/2005/8/layout/chevron2"/>
    <dgm:cxn modelId="{40BEB8CD-9D3D-4BA2-845A-10BFD9212525}" type="presParOf" srcId="{F5A94B81-154A-4C58-B99F-E76083FCD43B}" destId="{EFBF41E9-BD90-4C91-B800-B821B6B491C0}" srcOrd="0" destOrd="0" presId="urn:microsoft.com/office/officeart/2005/8/layout/chevron2"/>
    <dgm:cxn modelId="{F5ACFD3F-2888-48AE-BD4F-4AFDFDC05FC3}" type="presParOf" srcId="{F5A94B81-154A-4C58-B99F-E76083FCD43B}" destId="{6A38062C-E3FF-446D-84F6-91A61B93AD3C}" srcOrd="1" destOrd="0" presId="urn:microsoft.com/office/officeart/2005/8/layout/chevron2"/>
    <dgm:cxn modelId="{DD1159BD-1770-4EBF-8EDD-E15785FA6FF2}" type="presParOf" srcId="{EFA2369F-9E29-4DAC-A09F-22664D174CFD}" destId="{F1E2D72B-C2CB-4C41-90E7-C841BC67EEFC}" srcOrd="1" destOrd="0" presId="urn:microsoft.com/office/officeart/2005/8/layout/chevron2"/>
    <dgm:cxn modelId="{0B13E5DB-7D1F-4F4F-86DB-EB7B267AF6F6}" type="presParOf" srcId="{EFA2369F-9E29-4DAC-A09F-22664D174CFD}" destId="{1C6E2D4D-D5D5-469E-9A2E-8E4A72404FE9}" srcOrd="2" destOrd="0" presId="urn:microsoft.com/office/officeart/2005/8/layout/chevron2"/>
    <dgm:cxn modelId="{5F0469EF-8A0B-4A0A-96A2-4DC499524193}" type="presParOf" srcId="{1C6E2D4D-D5D5-469E-9A2E-8E4A72404FE9}" destId="{E6E3242C-2A50-4D19-B5D2-8E458D583F2F}" srcOrd="0" destOrd="0" presId="urn:microsoft.com/office/officeart/2005/8/layout/chevron2"/>
    <dgm:cxn modelId="{F6F68552-13BA-4F93-9215-9368C5C70D62}" type="presParOf" srcId="{1C6E2D4D-D5D5-469E-9A2E-8E4A72404FE9}" destId="{703DD7C9-3525-445E-91C8-78315AEBA79A}" srcOrd="1" destOrd="0" presId="urn:microsoft.com/office/officeart/2005/8/layout/chevron2"/>
    <dgm:cxn modelId="{1530B256-C5B3-4F66-8D4C-F61687949E6A}" type="presParOf" srcId="{EFA2369F-9E29-4DAC-A09F-22664D174CFD}" destId="{71C0D55F-41CC-49F1-B9C0-F68571D066D2}" srcOrd="3" destOrd="0" presId="urn:microsoft.com/office/officeart/2005/8/layout/chevron2"/>
    <dgm:cxn modelId="{FF362FD0-6118-4CF4-B519-E05C9B4AA66E}" type="presParOf" srcId="{EFA2369F-9E29-4DAC-A09F-22664D174CFD}" destId="{94428731-217F-4D58-9663-447B0429DFFB}" srcOrd="4" destOrd="0" presId="urn:microsoft.com/office/officeart/2005/8/layout/chevron2"/>
    <dgm:cxn modelId="{33E24473-62DD-4FF8-AF88-FBF72C37D999}" type="presParOf" srcId="{94428731-217F-4D58-9663-447B0429DFFB}" destId="{91A6258B-785A-469D-A044-FD2AB6B6B114}" srcOrd="0" destOrd="0" presId="urn:microsoft.com/office/officeart/2005/8/layout/chevron2"/>
    <dgm:cxn modelId="{A96E5AA7-6E77-43B6-80BB-71308ADAD149}" type="presParOf" srcId="{94428731-217F-4D58-9663-447B0429DFFB}" destId="{D781236A-BB05-4851-8562-6BCCADEACB3D}" srcOrd="1" destOrd="0" presId="urn:microsoft.com/office/officeart/2005/8/layout/chevron2"/>
    <dgm:cxn modelId="{52ECF48C-5637-49C9-9EA3-13DD361585F6}" type="presParOf" srcId="{EFA2369F-9E29-4DAC-A09F-22664D174CFD}" destId="{35582662-D4F9-4D79-9479-FB042FD9968A}" srcOrd="5" destOrd="0" presId="urn:microsoft.com/office/officeart/2005/8/layout/chevron2"/>
    <dgm:cxn modelId="{3C859A0A-02A4-45DC-BA2E-46DF75D79828}" type="presParOf" srcId="{EFA2369F-9E29-4DAC-A09F-22664D174CFD}" destId="{DDEB2A32-5CED-4585-99B0-53D4360D9DEA}" srcOrd="6" destOrd="0" presId="urn:microsoft.com/office/officeart/2005/8/layout/chevron2"/>
    <dgm:cxn modelId="{715DB14B-1819-4472-B707-BF205C30BD4A}" type="presParOf" srcId="{DDEB2A32-5CED-4585-99B0-53D4360D9DEA}" destId="{7AD3C326-2D98-4664-B749-63910E0D41AA}" srcOrd="0" destOrd="0" presId="urn:microsoft.com/office/officeart/2005/8/layout/chevron2"/>
    <dgm:cxn modelId="{CA835714-5642-4C32-AA5D-DB4603E5A4E2}" type="presParOf" srcId="{DDEB2A32-5CED-4585-99B0-53D4360D9DEA}" destId="{8A088166-B75B-46EA-989E-E6845DF21B0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83F0C0-3100-4FBF-BD23-096B59E31EC7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E2C076B8-2632-4A6C-BD8B-E3CCC9D4BBE1}">
      <dgm:prSet phldrT="[Texte]"/>
      <dgm:spPr/>
      <dgm:t>
        <a:bodyPr/>
        <a:lstStyle/>
        <a:p>
          <a:r>
            <a:rPr lang="fr-FR" dirty="0" smtClean="0"/>
            <a:t>5</a:t>
          </a:r>
          <a:endParaRPr lang="fr-FR" dirty="0"/>
        </a:p>
      </dgm:t>
    </dgm:pt>
    <dgm:pt modelId="{E7183DA5-C728-4F21-AF67-6014D3F62CE9}" type="parTrans" cxnId="{1FF766B3-5481-4EED-BECD-906C2C4C1210}">
      <dgm:prSet/>
      <dgm:spPr/>
      <dgm:t>
        <a:bodyPr/>
        <a:lstStyle/>
        <a:p>
          <a:endParaRPr lang="fr-FR"/>
        </a:p>
      </dgm:t>
    </dgm:pt>
    <dgm:pt modelId="{77C235B6-D308-462D-A761-8A8817F13CEB}" type="sibTrans" cxnId="{1FF766B3-5481-4EED-BECD-906C2C4C1210}">
      <dgm:prSet/>
      <dgm:spPr/>
      <dgm:t>
        <a:bodyPr/>
        <a:lstStyle/>
        <a:p>
          <a:endParaRPr lang="fr-FR"/>
        </a:p>
      </dgm:t>
    </dgm:pt>
    <dgm:pt modelId="{3D9C651F-8323-420D-AF05-2A64E66A9ECE}">
      <dgm:prSet phldrT="[Texte]"/>
      <dgm:spPr/>
      <dgm:t>
        <a:bodyPr/>
        <a:lstStyle/>
        <a:p>
          <a:r>
            <a:rPr lang="fr-FR" dirty="0" smtClean="0"/>
            <a:t>6</a:t>
          </a:r>
          <a:endParaRPr lang="fr-FR" dirty="0"/>
        </a:p>
      </dgm:t>
    </dgm:pt>
    <dgm:pt modelId="{B7C79BFD-1586-43C5-B0BB-A0246F2B895E}" type="parTrans" cxnId="{AEF5543C-05DB-409F-84B2-9106C7B18EA8}">
      <dgm:prSet/>
      <dgm:spPr/>
      <dgm:t>
        <a:bodyPr/>
        <a:lstStyle/>
        <a:p>
          <a:endParaRPr lang="fr-FR"/>
        </a:p>
      </dgm:t>
    </dgm:pt>
    <dgm:pt modelId="{BAB1CC41-5A44-4423-881A-1539633DF7C2}" type="sibTrans" cxnId="{AEF5543C-05DB-409F-84B2-9106C7B18EA8}">
      <dgm:prSet/>
      <dgm:spPr/>
      <dgm:t>
        <a:bodyPr/>
        <a:lstStyle/>
        <a:p>
          <a:endParaRPr lang="fr-FR"/>
        </a:p>
      </dgm:t>
    </dgm:pt>
    <dgm:pt modelId="{32034F62-492F-474F-98C1-F8628B328B70}">
      <dgm:prSet phldrT="[Texte]" custT="1"/>
      <dgm:spPr/>
      <dgm:t>
        <a:bodyPr/>
        <a:lstStyle/>
        <a:p>
          <a:r>
            <a:rPr lang="en-US" sz="2100" b="1" dirty="0" smtClean="0"/>
            <a:t>November 15 and 16 2018 : </a:t>
          </a:r>
          <a:r>
            <a:rPr lang="en-US" sz="2100" b="0" dirty="0" smtClean="0"/>
            <a:t>70th INTOSAI Governing Board meeting – Presentation of the exposure draft and the project proposal</a:t>
          </a:r>
          <a:endParaRPr lang="fr-FR" sz="2100" b="0" dirty="0"/>
        </a:p>
      </dgm:t>
    </dgm:pt>
    <dgm:pt modelId="{7DE294E7-6AD9-43C8-9A4C-949FB3F5D9E3}" type="parTrans" cxnId="{32E10E78-5FDE-4751-B7C8-692955F5C05B}">
      <dgm:prSet/>
      <dgm:spPr/>
      <dgm:t>
        <a:bodyPr/>
        <a:lstStyle/>
        <a:p>
          <a:endParaRPr lang="fr-FR"/>
        </a:p>
      </dgm:t>
    </dgm:pt>
    <dgm:pt modelId="{3855175F-4175-4D4C-A651-D843940D4DD5}" type="sibTrans" cxnId="{32E10E78-5FDE-4751-B7C8-692955F5C05B}">
      <dgm:prSet/>
      <dgm:spPr/>
      <dgm:t>
        <a:bodyPr/>
        <a:lstStyle/>
        <a:p>
          <a:endParaRPr lang="fr-FR"/>
        </a:p>
      </dgm:t>
    </dgm:pt>
    <dgm:pt modelId="{D305EB85-60A5-4549-B885-5E744160E37E}">
      <dgm:prSet phldrT="[Texte]" custT="1"/>
      <dgm:spPr/>
      <dgm:t>
        <a:bodyPr/>
        <a:lstStyle/>
        <a:p>
          <a:r>
            <a:rPr lang="en-US" sz="2100" b="1" dirty="0" smtClean="0"/>
            <a:t>August 2018: </a:t>
          </a:r>
          <a:r>
            <a:rPr lang="en-US" sz="2100" b="0" dirty="0" smtClean="0"/>
            <a:t>KSC Steering committee and FIPP meeting. Both committee approved that idea that the pronouncement should be of the highest level</a:t>
          </a:r>
          <a:endParaRPr lang="fr-FR" sz="2100" b="0" dirty="0"/>
        </a:p>
      </dgm:t>
    </dgm:pt>
    <dgm:pt modelId="{EAB5C1EC-41E7-4A3F-8536-42EC5269A37D}" type="sibTrans" cxnId="{35FF4E21-BB29-45AA-B5E6-178F1E386515}">
      <dgm:prSet/>
      <dgm:spPr/>
      <dgm:t>
        <a:bodyPr/>
        <a:lstStyle/>
        <a:p>
          <a:endParaRPr lang="fr-FR"/>
        </a:p>
      </dgm:t>
    </dgm:pt>
    <dgm:pt modelId="{38083CFA-407C-4AE6-8C86-6CD737C38AB1}" type="parTrans" cxnId="{35FF4E21-BB29-45AA-B5E6-178F1E386515}">
      <dgm:prSet/>
      <dgm:spPr/>
      <dgm:t>
        <a:bodyPr/>
        <a:lstStyle/>
        <a:p>
          <a:endParaRPr lang="fr-FR"/>
        </a:p>
      </dgm:t>
    </dgm:pt>
    <dgm:pt modelId="{87C7335C-10B5-478B-88D3-CF2888FAB752}">
      <dgm:prSet custT="1"/>
      <dgm:spPr/>
      <dgm:t>
        <a:bodyPr/>
        <a:lstStyle/>
        <a:p>
          <a:r>
            <a:rPr lang="en-US" sz="2100" b="1" dirty="0"/>
            <a:t>November 26 to 30 2018: </a:t>
          </a:r>
          <a:r>
            <a:rPr lang="en-US" sz="2100" b="0" dirty="0"/>
            <a:t>The FIPP agreed on the project proposal for an </a:t>
          </a:r>
          <a:r>
            <a:rPr lang="en-US" sz="2100" b="1" dirty="0"/>
            <a:t>INTOSAI P </a:t>
          </a:r>
          <a:r>
            <a:rPr lang="en-US" sz="2100" b="0" dirty="0"/>
            <a:t>and requested some amendments on the Exposure </a:t>
          </a:r>
          <a:r>
            <a:rPr lang="en-US" sz="2100" b="0" dirty="0" smtClean="0"/>
            <a:t>draft accordingly</a:t>
          </a:r>
          <a:endParaRPr lang="fr-FR" sz="2100" b="0" dirty="0"/>
        </a:p>
      </dgm:t>
    </dgm:pt>
    <dgm:pt modelId="{F2B14E2F-3E9C-4C3D-89F8-683172595872}" type="parTrans" cxnId="{27CCC222-F8F3-42D9-9BC8-E2D96B25B481}">
      <dgm:prSet/>
      <dgm:spPr/>
      <dgm:t>
        <a:bodyPr/>
        <a:lstStyle/>
        <a:p>
          <a:endParaRPr lang="fr-FR"/>
        </a:p>
      </dgm:t>
    </dgm:pt>
    <dgm:pt modelId="{33850AE9-4F3F-479E-A330-895B81DAD164}" type="sibTrans" cxnId="{27CCC222-F8F3-42D9-9BC8-E2D96B25B481}">
      <dgm:prSet/>
      <dgm:spPr/>
      <dgm:t>
        <a:bodyPr/>
        <a:lstStyle/>
        <a:p>
          <a:endParaRPr lang="fr-FR"/>
        </a:p>
      </dgm:t>
    </dgm:pt>
    <dgm:pt modelId="{097DFB3E-8882-403A-9FDC-19855AF67EE8}">
      <dgm:prSet custT="1"/>
      <dgm:spPr/>
      <dgm:t>
        <a:bodyPr/>
        <a:lstStyle/>
        <a:p>
          <a:r>
            <a:rPr lang="fr-FR" sz="2100" b="0" dirty="0" smtClean="0"/>
            <a:t>8</a:t>
          </a:r>
          <a:endParaRPr lang="fr-FR" sz="2100" b="0" dirty="0"/>
        </a:p>
      </dgm:t>
    </dgm:pt>
    <dgm:pt modelId="{1094CD9E-3A65-4D0C-8BB3-D70852F22F86}" type="parTrans" cxnId="{1F0A10E3-ABEB-4E4E-9B20-B3DD514CD3E8}">
      <dgm:prSet/>
      <dgm:spPr/>
      <dgm:t>
        <a:bodyPr/>
        <a:lstStyle/>
        <a:p>
          <a:endParaRPr lang="fr-FR"/>
        </a:p>
      </dgm:t>
    </dgm:pt>
    <dgm:pt modelId="{B1CDC99A-115B-4BA7-9EBE-58DDF04B83FB}" type="sibTrans" cxnId="{1F0A10E3-ABEB-4E4E-9B20-B3DD514CD3E8}">
      <dgm:prSet/>
      <dgm:spPr/>
      <dgm:t>
        <a:bodyPr/>
        <a:lstStyle/>
        <a:p>
          <a:endParaRPr lang="fr-FR"/>
        </a:p>
      </dgm:t>
    </dgm:pt>
    <dgm:pt modelId="{653C7CED-CBFF-464F-AAC6-B1DA791B921A}">
      <dgm:prSet custT="1"/>
      <dgm:spPr/>
      <dgm:t>
        <a:bodyPr/>
        <a:lstStyle/>
        <a:p>
          <a:r>
            <a:rPr lang="fr-FR" sz="2100" b="1" dirty="0" smtClean="0"/>
            <a:t>March 4 to 8 2019</a:t>
          </a:r>
          <a:r>
            <a:rPr lang="fr-FR" sz="2100" b="0" dirty="0" smtClean="0"/>
            <a:t>: </a:t>
          </a:r>
          <a:r>
            <a:rPr lang="fr-FR" sz="2100" b="0" dirty="0" err="1" smtClean="0"/>
            <a:t>FIPP’s</a:t>
          </a:r>
          <a:r>
            <a:rPr lang="fr-FR" sz="2100" b="0" dirty="0" smtClean="0"/>
            <a:t> </a:t>
          </a:r>
          <a:r>
            <a:rPr lang="fr-FR" sz="2100" b="0" dirty="0" err="1" smtClean="0"/>
            <a:t>approval</a:t>
          </a:r>
          <a:r>
            <a:rPr lang="fr-FR" sz="2100" b="0" dirty="0" smtClean="0"/>
            <a:t> of the </a:t>
          </a:r>
          <a:r>
            <a:rPr lang="fr-FR" sz="2100" b="0" dirty="0" err="1" smtClean="0"/>
            <a:t>Exposure</a:t>
          </a:r>
          <a:r>
            <a:rPr lang="fr-FR" sz="2100" b="0" dirty="0" smtClean="0"/>
            <a:t> </a:t>
          </a:r>
          <a:r>
            <a:rPr lang="fr-FR" sz="2100" b="0" dirty="0" err="1" smtClean="0"/>
            <a:t>draft</a:t>
          </a:r>
          <a:r>
            <a:rPr lang="fr-FR" sz="2100" b="0" dirty="0" smtClean="0"/>
            <a:t> of </a:t>
          </a:r>
          <a:r>
            <a:rPr lang="fr-FR" sz="2100" b="1" dirty="0" smtClean="0"/>
            <a:t>INTOSAI P 50 </a:t>
          </a:r>
          <a:endParaRPr lang="fr-FR" sz="2100" b="1" dirty="0"/>
        </a:p>
      </dgm:t>
    </dgm:pt>
    <dgm:pt modelId="{1BDE4ACD-390D-447F-AB0F-3AF972AF8B42}" type="parTrans" cxnId="{FF7F9714-ADB1-4E7B-85F2-1D6197F263CC}">
      <dgm:prSet/>
      <dgm:spPr/>
      <dgm:t>
        <a:bodyPr/>
        <a:lstStyle/>
        <a:p>
          <a:endParaRPr lang="fr-FR"/>
        </a:p>
      </dgm:t>
    </dgm:pt>
    <dgm:pt modelId="{F23250A1-2DCC-472B-BFEE-AEF352162EFF}" type="sibTrans" cxnId="{FF7F9714-ADB1-4E7B-85F2-1D6197F263CC}">
      <dgm:prSet/>
      <dgm:spPr/>
      <dgm:t>
        <a:bodyPr/>
        <a:lstStyle/>
        <a:p>
          <a:endParaRPr lang="fr-FR"/>
        </a:p>
      </dgm:t>
    </dgm:pt>
    <dgm:pt modelId="{374BAD3C-655C-4B46-87F1-9E523A680FFA}">
      <dgm:prSet custT="1"/>
      <dgm:spPr/>
      <dgm:t>
        <a:bodyPr/>
        <a:lstStyle/>
        <a:p>
          <a:r>
            <a:rPr lang="fr-FR" sz="2100" b="0" dirty="0" smtClean="0"/>
            <a:t>7</a:t>
          </a:r>
          <a:endParaRPr lang="fr-FR" sz="2100" b="0" dirty="0"/>
        </a:p>
      </dgm:t>
    </dgm:pt>
    <dgm:pt modelId="{D35D27C6-EA02-4D70-A942-37C634F1F09C}" type="parTrans" cxnId="{2CF067D1-6A8D-44FA-A40F-CAE38755A658}">
      <dgm:prSet/>
      <dgm:spPr/>
      <dgm:t>
        <a:bodyPr/>
        <a:lstStyle/>
        <a:p>
          <a:endParaRPr lang="fr-FR"/>
        </a:p>
      </dgm:t>
    </dgm:pt>
    <dgm:pt modelId="{23281C54-A316-4F8C-A12E-D75C073FD60B}" type="sibTrans" cxnId="{2CF067D1-6A8D-44FA-A40F-CAE38755A658}">
      <dgm:prSet/>
      <dgm:spPr/>
      <dgm:t>
        <a:bodyPr/>
        <a:lstStyle/>
        <a:p>
          <a:endParaRPr lang="fr-FR"/>
        </a:p>
      </dgm:t>
    </dgm:pt>
    <dgm:pt modelId="{099536D3-9D49-4F5C-AFF0-E8E3F0BBA0EA}">
      <dgm:prSet custT="1"/>
      <dgm:spPr/>
      <dgm:t>
        <a:bodyPr/>
        <a:lstStyle/>
        <a:p>
          <a:r>
            <a:rPr lang="fr-FR" sz="2100" b="1" dirty="0" err="1" smtClean="0"/>
            <a:t>January</a:t>
          </a:r>
          <a:r>
            <a:rPr lang="fr-FR" sz="2100" b="1" dirty="0" smtClean="0"/>
            <a:t> 2019 </a:t>
          </a:r>
          <a:r>
            <a:rPr lang="fr-FR" sz="2100" b="0" dirty="0" smtClean="0"/>
            <a:t>: Meeting of the Forum of </a:t>
          </a:r>
          <a:r>
            <a:rPr lang="en-US" sz="2100" b="0" noProof="0" dirty="0" smtClean="0"/>
            <a:t>Jurisdictional</a:t>
          </a:r>
          <a:r>
            <a:rPr lang="fr-FR" sz="2100" b="0" dirty="0" smtClean="0"/>
            <a:t> SAIs in Istanbul on the main </a:t>
          </a:r>
          <a:r>
            <a:rPr lang="fr-FR" sz="2100" b="0" dirty="0" err="1" smtClean="0"/>
            <a:t>theme</a:t>
          </a:r>
          <a:r>
            <a:rPr lang="fr-FR" sz="2100" b="0" dirty="0" smtClean="0"/>
            <a:t> «  Tools to </a:t>
          </a:r>
          <a:r>
            <a:rPr lang="fr-FR" sz="2100" b="0" dirty="0" err="1" smtClean="0"/>
            <a:t>fight</a:t>
          </a:r>
          <a:r>
            <a:rPr lang="fr-FR" sz="2100" b="0" dirty="0" smtClean="0"/>
            <a:t> </a:t>
          </a:r>
          <a:r>
            <a:rPr lang="fr-FR" sz="2100" b="0" dirty="0" err="1" smtClean="0"/>
            <a:t>against</a:t>
          </a:r>
          <a:r>
            <a:rPr lang="fr-FR" sz="2100" b="0" dirty="0" smtClean="0"/>
            <a:t> corruption »</a:t>
          </a:r>
          <a:endParaRPr lang="fr-FR" sz="2100" b="0" dirty="0"/>
        </a:p>
      </dgm:t>
    </dgm:pt>
    <dgm:pt modelId="{CE1A454C-65A0-463C-8411-82F5B6D029F7}" type="parTrans" cxnId="{2808BA29-C142-4477-B5E4-59D1CD45F19B}">
      <dgm:prSet/>
      <dgm:spPr/>
      <dgm:t>
        <a:bodyPr/>
        <a:lstStyle/>
        <a:p>
          <a:endParaRPr lang="fr-FR"/>
        </a:p>
      </dgm:t>
    </dgm:pt>
    <dgm:pt modelId="{18F762BC-CDFC-4DDC-909B-D6E1B5BDC588}" type="sibTrans" cxnId="{2808BA29-C142-4477-B5E4-59D1CD45F19B}">
      <dgm:prSet/>
      <dgm:spPr/>
      <dgm:t>
        <a:bodyPr/>
        <a:lstStyle/>
        <a:p>
          <a:endParaRPr lang="fr-FR"/>
        </a:p>
      </dgm:t>
    </dgm:pt>
    <dgm:pt modelId="{EFA2369F-9E29-4DAC-A09F-22664D174CFD}" type="pres">
      <dgm:prSet presAssocID="{8683F0C0-3100-4FBF-BD23-096B59E31EC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A94B81-154A-4C58-B99F-E76083FCD43B}" type="pres">
      <dgm:prSet presAssocID="{E2C076B8-2632-4A6C-BD8B-E3CCC9D4BBE1}" presName="composite" presStyleCnt="0"/>
      <dgm:spPr/>
    </dgm:pt>
    <dgm:pt modelId="{EFBF41E9-BD90-4C91-B800-B821B6B491C0}" type="pres">
      <dgm:prSet presAssocID="{E2C076B8-2632-4A6C-BD8B-E3CCC9D4BBE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38062C-E3FF-446D-84F6-91A61B93AD3C}" type="pres">
      <dgm:prSet presAssocID="{E2C076B8-2632-4A6C-BD8B-E3CCC9D4BBE1}" presName="descendantText" presStyleLbl="alignAcc1" presStyleIdx="0" presStyleCnt="4" custLinFactNeighborX="236" custLinFactNeighborY="226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E2D72B-C2CB-4C41-90E7-C841BC67EEFC}" type="pres">
      <dgm:prSet presAssocID="{77C235B6-D308-462D-A761-8A8817F13CEB}" presName="sp" presStyleCnt="0"/>
      <dgm:spPr/>
    </dgm:pt>
    <dgm:pt modelId="{1C6E2D4D-D5D5-469E-9A2E-8E4A72404FE9}" type="pres">
      <dgm:prSet presAssocID="{3D9C651F-8323-420D-AF05-2A64E66A9ECE}" presName="composite" presStyleCnt="0"/>
      <dgm:spPr/>
    </dgm:pt>
    <dgm:pt modelId="{E6E3242C-2A50-4D19-B5D2-8E458D583F2F}" type="pres">
      <dgm:prSet presAssocID="{3D9C651F-8323-420D-AF05-2A64E66A9EC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3DD7C9-3525-445E-91C8-78315AEBA79A}" type="pres">
      <dgm:prSet presAssocID="{3D9C651F-8323-420D-AF05-2A64E66A9ECE}" presName="descendantText" presStyleLbl="alignAcc1" presStyleIdx="1" presStyleCnt="4" custScaleY="143624" custLinFactNeighborX="80127" custLinFactNeighborY="-24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C0D55F-41CC-49F1-B9C0-F68571D066D2}" type="pres">
      <dgm:prSet presAssocID="{BAB1CC41-5A44-4423-881A-1539633DF7C2}" presName="sp" presStyleCnt="0"/>
      <dgm:spPr/>
    </dgm:pt>
    <dgm:pt modelId="{E4FB263B-1FD8-48BF-993C-54C4F7CCF104}" type="pres">
      <dgm:prSet presAssocID="{374BAD3C-655C-4B46-87F1-9E523A680FFA}" presName="composite" presStyleCnt="0"/>
      <dgm:spPr/>
    </dgm:pt>
    <dgm:pt modelId="{C05FA029-1749-4F55-8670-4F6245E3D1AA}" type="pres">
      <dgm:prSet presAssocID="{374BAD3C-655C-4B46-87F1-9E523A680FF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A58B4B-11DF-4565-B172-D93F11285863}" type="pres">
      <dgm:prSet presAssocID="{374BAD3C-655C-4B46-87F1-9E523A680FF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8D3B85-987E-4DFB-88E2-E2A73EA183B4}" type="pres">
      <dgm:prSet presAssocID="{23281C54-A316-4F8C-A12E-D75C073FD60B}" presName="sp" presStyleCnt="0"/>
      <dgm:spPr/>
    </dgm:pt>
    <dgm:pt modelId="{5003C6AE-4808-4428-ADCA-46D7E8C473A4}" type="pres">
      <dgm:prSet presAssocID="{097DFB3E-8882-403A-9FDC-19855AF67EE8}" presName="composite" presStyleCnt="0"/>
      <dgm:spPr/>
    </dgm:pt>
    <dgm:pt modelId="{EAC7A841-AFC1-4CD3-8604-01C78FA511B6}" type="pres">
      <dgm:prSet presAssocID="{097DFB3E-8882-403A-9FDC-19855AF67EE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30A0AE-92FD-4C0F-BBB5-D5DCD01D191B}" type="pres">
      <dgm:prSet presAssocID="{097DFB3E-8882-403A-9FDC-19855AF67EE8}" presName="descendantText" presStyleLbl="alignAcc1" presStyleIdx="3" presStyleCnt="4" custScaleY="871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5FF4E21-BB29-45AA-B5E6-178F1E386515}" srcId="{E2C076B8-2632-4A6C-BD8B-E3CCC9D4BBE1}" destId="{D305EB85-60A5-4549-B885-5E744160E37E}" srcOrd="0" destOrd="0" parTransId="{38083CFA-407C-4AE6-8C86-6CD737C38AB1}" sibTransId="{EAB5C1EC-41E7-4A3F-8536-42EC5269A37D}"/>
    <dgm:cxn modelId="{CA073FD2-CF79-458B-A5C7-EDEA2776443A}" type="presOf" srcId="{3D9C651F-8323-420D-AF05-2A64E66A9ECE}" destId="{E6E3242C-2A50-4D19-B5D2-8E458D583F2F}" srcOrd="0" destOrd="0" presId="urn:microsoft.com/office/officeart/2005/8/layout/chevron2"/>
    <dgm:cxn modelId="{45A3C7D9-15C1-4E77-9933-46B173BB2B11}" type="presOf" srcId="{374BAD3C-655C-4B46-87F1-9E523A680FFA}" destId="{C05FA029-1749-4F55-8670-4F6245E3D1AA}" srcOrd="0" destOrd="0" presId="urn:microsoft.com/office/officeart/2005/8/layout/chevron2"/>
    <dgm:cxn modelId="{3042659B-3D6C-41E1-A951-5D43D2BFBDC7}" type="presOf" srcId="{87C7335C-10B5-478B-88D3-CF2888FAB752}" destId="{703DD7C9-3525-445E-91C8-78315AEBA79A}" srcOrd="0" destOrd="1" presId="urn:microsoft.com/office/officeart/2005/8/layout/chevron2"/>
    <dgm:cxn modelId="{82117EC5-A6EC-4320-BE57-DD5F65CDDDD5}" type="presOf" srcId="{32034F62-492F-474F-98C1-F8628B328B70}" destId="{703DD7C9-3525-445E-91C8-78315AEBA79A}" srcOrd="0" destOrd="0" presId="urn:microsoft.com/office/officeart/2005/8/layout/chevron2"/>
    <dgm:cxn modelId="{97BF4471-A5BB-488C-B59A-846A432820CA}" type="presOf" srcId="{E2C076B8-2632-4A6C-BD8B-E3CCC9D4BBE1}" destId="{EFBF41E9-BD90-4C91-B800-B821B6B491C0}" srcOrd="0" destOrd="0" presId="urn:microsoft.com/office/officeart/2005/8/layout/chevron2"/>
    <dgm:cxn modelId="{956D141E-DF40-4B40-BEC2-E68711BDCDED}" type="presOf" srcId="{D305EB85-60A5-4549-B885-5E744160E37E}" destId="{6A38062C-E3FF-446D-84F6-91A61B93AD3C}" srcOrd="0" destOrd="0" presId="urn:microsoft.com/office/officeart/2005/8/layout/chevron2"/>
    <dgm:cxn modelId="{2CF067D1-6A8D-44FA-A40F-CAE38755A658}" srcId="{8683F0C0-3100-4FBF-BD23-096B59E31EC7}" destId="{374BAD3C-655C-4B46-87F1-9E523A680FFA}" srcOrd="2" destOrd="0" parTransId="{D35D27C6-EA02-4D70-A942-37C634F1F09C}" sibTransId="{23281C54-A316-4F8C-A12E-D75C073FD60B}"/>
    <dgm:cxn modelId="{C55F96B0-11ED-4E6F-A6D1-63F73B4ACED8}" type="presOf" srcId="{099536D3-9D49-4F5C-AFF0-E8E3F0BBA0EA}" destId="{A2A58B4B-11DF-4565-B172-D93F11285863}" srcOrd="0" destOrd="0" presId="urn:microsoft.com/office/officeart/2005/8/layout/chevron2"/>
    <dgm:cxn modelId="{27CCC222-F8F3-42D9-9BC8-E2D96B25B481}" srcId="{3D9C651F-8323-420D-AF05-2A64E66A9ECE}" destId="{87C7335C-10B5-478B-88D3-CF2888FAB752}" srcOrd="1" destOrd="0" parTransId="{F2B14E2F-3E9C-4C3D-89F8-683172595872}" sibTransId="{33850AE9-4F3F-479E-A330-895B81DAD164}"/>
    <dgm:cxn modelId="{572FA809-89A6-4266-8D6D-7812F665A0FA}" type="presOf" srcId="{653C7CED-CBFF-464F-AAC6-B1DA791B921A}" destId="{FA30A0AE-92FD-4C0F-BBB5-D5DCD01D191B}" srcOrd="0" destOrd="0" presId="urn:microsoft.com/office/officeart/2005/8/layout/chevron2"/>
    <dgm:cxn modelId="{2808BA29-C142-4477-B5E4-59D1CD45F19B}" srcId="{374BAD3C-655C-4B46-87F1-9E523A680FFA}" destId="{099536D3-9D49-4F5C-AFF0-E8E3F0BBA0EA}" srcOrd="0" destOrd="0" parTransId="{CE1A454C-65A0-463C-8411-82F5B6D029F7}" sibTransId="{18F762BC-CDFC-4DDC-909B-D6E1B5BDC588}"/>
    <dgm:cxn modelId="{1FF766B3-5481-4EED-BECD-906C2C4C1210}" srcId="{8683F0C0-3100-4FBF-BD23-096B59E31EC7}" destId="{E2C076B8-2632-4A6C-BD8B-E3CCC9D4BBE1}" srcOrd="0" destOrd="0" parTransId="{E7183DA5-C728-4F21-AF67-6014D3F62CE9}" sibTransId="{77C235B6-D308-462D-A761-8A8817F13CEB}"/>
    <dgm:cxn modelId="{1F0A10E3-ABEB-4E4E-9B20-B3DD514CD3E8}" srcId="{8683F0C0-3100-4FBF-BD23-096B59E31EC7}" destId="{097DFB3E-8882-403A-9FDC-19855AF67EE8}" srcOrd="3" destOrd="0" parTransId="{1094CD9E-3A65-4D0C-8BB3-D70852F22F86}" sibTransId="{B1CDC99A-115B-4BA7-9EBE-58DDF04B83FB}"/>
    <dgm:cxn modelId="{BCDC7BD4-300C-42E3-A334-CAA633F71BDB}" type="presOf" srcId="{8683F0C0-3100-4FBF-BD23-096B59E31EC7}" destId="{EFA2369F-9E29-4DAC-A09F-22664D174CFD}" srcOrd="0" destOrd="0" presId="urn:microsoft.com/office/officeart/2005/8/layout/chevron2"/>
    <dgm:cxn modelId="{56BF44B0-8C5F-44A8-8E85-B9121C1085D7}" type="presOf" srcId="{097DFB3E-8882-403A-9FDC-19855AF67EE8}" destId="{EAC7A841-AFC1-4CD3-8604-01C78FA511B6}" srcOrd="0" destOrd="0" presId="urn:microsoft.com/office/officeart/2005/8/layout/chevron2"/>
    <dgm:cxn modelId="{32E10E78-5FDE-4751-B7C8-692955F5C05B}" srcId="{3D9C651F-8323-420D-AF05-2A64E66A9ECE}" destId="{32034F62-492F-474F-98C1-F8628B328B70}" srcOrd="0" destOrd="0" parTransId="{7DE294E7-6AD9-43C8-9A4C-949FB3F5D9E3}" sibTransId="{3855175F-4175-4D4C-A651-D843940D4DD5}"/>
    <dgm:cxn modelId="{FF7F9714-ADB1-4E7B-85F2-1D6197F263CC}" srcId="{097DFB3E-8882-403A-9FDC-19855AF67EE8}" destId="{653C7CED-CBFF-464F-AAC6-B1DA791B921A}" srcOrd="0" destOrd="0" parTransId="{1BDE4ACD-390D-447F-AB0F-3AF972AF8B42}" sibTransId="{F23250A1-2DCC-472B-BFEE-AEF352162EFF}"/>
    <dgm:cxn modelId="{AEF5543C-05DB-409F-84B2-9106C7B18EA8}" srcId="{8683F0C0-3100-4FBF-BD23-096B59E31EC7}" destId="{3D9C651F-8323-420D-AF05-2A64E66A9ECE}" srcOrd="1" destOrd="0" parTransId="{B7C79BFD-1586-43C5-B0BB-A0246F2B895E}" sibTransId="{BAB1CC41-5A44-4423-881A-1539633DF7C2}"/>
    <dgm:cxn modelId="{7DA9395D-A6B5-4FE6-87B2-BF04BE610DC9}" type="presParOf" srcId="{EFA2369F-9E29-4DAC-A09F-22664D174CFD}" destId="{F5A94B81-154A-4C58-B99F-E76083FCD43B}" srcOrd="0" destOrd="0" presId="urn:microsoft.com/office/officeart/2005/8/layout/chevron2"/>
    <dgm:cxn modelId="{40BEB8CD-9D3D-4BA2-845A-10BFD9212525}" type="presParOf" srcId="{F5A94B81-154A-4C58-B99F-E76083FCD43B}" destId="{EFBF41E9-BD90-4C91-B800-B821B6B491C0}" srcOrd="0" destOrd="0" presId="urn:microsoft.com/office/officeart/2005/8/layout/chevron2"/>
    <dgm:cxn modelId="{F5ACFD3F-2888-48AE-BD4F-4AFDFDC05FC3}" type="presParOf" srcId="{F5A94B81-154A-4C58-B99F-E76083FCD43B}" destId="{6A38062C-E3FF-446D-84F6-91A61B93AD3C}" srcOrd="1" destOrd="0" presId="urn:microsoft.com/office/officeart/2005/8/layout/chevron2"/>
    <dgm:cxn modelId="{DD1159BD-1770-4EBF-8EDD-E15785FA6FF2}" type="presParOf" srcId="{EFA2369F-9E29-4DAC-A09F-22664D174CFD}" destId="{F1E2D72B-C2CB-4C41-90E7-C841BC67EEFC}" srcOrd="1" destOrd="0" presId="urn:microsoft.com/office/officeart/2005/8/layout/chevron2"/>
    <dgm:cxn modelId="{0B13E5DB-7D1F-4F4F-86DB-EB7B267AF6F6}" type="presParOf" srcId="{EFA2369F-9E29-4DAC-A09F-22664D174CFD}" destId="{1C6E2D4D-D5D5-469E-9A2E-8E4A72404FE9}" srcOrd="2" destOrd="0" presId="urn:microsoft.com/office/officeart/2005/8/layout/chevron2"/>
    <dgm:cxn modelId="{5F0469EF-8A0B-4A0A-96A2-4DC499524193}" type="presParOf" srcId="{1C6E2D4D-D5D5-469E-9A2E-8E4A72404FE9}" destId="{E6E3242C-2A50-4D19-B5D2-8E458D583F2F}" srcOrd="0" destOrd="0" presId="urn:microsoft.com/office/officeart/2005/8/layout/chevron2"/>
    <dgm:cxn modelId="{F6F68552-13BA-4F93-9215-9368C5C70D62}" type="presParOf" srcId="{1C6E2D4D-D5D5-469E-9A2E-8E4A72404FE9}" destId="{703DD7C9-3525-445E-91C8-78315AEBA79A}" srcOrd="1" destOrd="0" presId="urn:microsoft.com/office/officeart/2005/8/layout/chevron2"/>
    <dgm:cxn modelId="{54A5A46C-8BFF-4A55-872B-38D6E6CD6602}" type="presParOf" srcId="{EFA2369F-9E29-4DAC-A09F-22664D174CFD}" destId="{71C0D55F-41CC-49F1-B9C0-F68571D066D2}" srcOrd="3" destOrd="0" presId="urn:microsoft.com/office/officeart/2005/8/layout/chevron2"/>
    <dgm:cxn modelId="{3A51602A-01E3-4FFC-A84A-152766928D48}" type="presParOf" srcId="{EFA2369F-9E29-4DAC-A09F-22664D174CFD}" destId="{E4FB263B-1FD8-48BF-993C-54C4F7CCF104}" srcOrd="4" destOrd="0" presId="urn:microsoft.com/office/officeart/2005/8/layout/chevron2"/>
    <dgm:cxn modelId="{D4BC61F5-96AB-4835-A6A0-5A893F261FED}" type="presParOf" srcId="{E4FB263B-1FD8-48BF-993C-54C4F7CCF104}" destId="{C05FA029-1749-4F55-8670-4F6245E3D1AA}" srcOrd="0" destOrd="0" presId="urn:microsoft.com/office/officeart/2005/8/layout/chevron2"/>
    <dgm:cxn modelId="{78052C40-641C-457A-BE29-D7DE06810B6E}" type="presParOf" srcId="{E4FB263B-1FD8-48BF-993C-54C4F7CCF104}" destId="{A2A58B4B-11DF-4565-B172-D93F11285863}" srcOrd="1" destOrd="0" presId="urn:microsoft.com/office/officeart/2005/8/layout/chevron2"/>
    <dgm:cxn modelId="{AC141300-12EF-46C1-A331-61CA1C70B32B}" type="presParOf" srcId="{EFA2369F-9E29-4DAC-A09F-22664D174CFD}" destId="{C68D3B85-987E-4DFB-88E2-E2A73EA183B4}" srcOrd="5" destOrd="0" presId="urn:microsoft.com/office/officeart/2005/8/layout/chevron2"/>
    <dgm:cxn modelId="{06B9E9DD-6191-4D28-99FB-6CBF3B423798}" type="presParOf" srcId="{EFA2369F-9E29-4DAC-A09F-22664D174CFD}" destId="{5003C6AE-4808-4428-ADCA-46D7E8C473A4}" srcOrd="6" destOrd="0" presId="urn:microsoft.com/office/officeart/2005/8/layout/chevron2"/>
    <dgm:cxn modelId="{83EE15C9-CB63-4E95-8674-C68B0DD30988}" type="presParOf" srcId="{5003C6AE-4808-4428-ADCA-46D7E8C473A4}" destId="{EAC7A841-AFC1-4CD3-8604-01C78FA511B6}" srcOrd="0" destOrd="0" presId="urn:microsoft.com/office/officeart/2005/8/layout/chevron2"/>
    <dgm:cxn modelId="{07E1EB7F-FF0D-44FA-B922-D5E09DC717A9}" type="presParOf" srcId="{5003C6AE-4808-4428-ADCA-46D7E8C473A4}" destId="{FA30A0AE-92FD-4C0F-BBB5-D5DCD01D191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83F0C0-3100-4FBF-BD23-096B59E31EC7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E2C076B8-2632-4A6C-BD8B-E3CCC9D4BBE1}">
      <dgm:prSet phldrT="[Texte]"/>
      <dgm:spPr/>
      <dgm:t>
        <a:bodyPr/>
        <a:lstStyle/>
        <a:p>
          <a:r>
            <a:rPr lang="fr-FR" dirty="0" smtClean="0"/>
            <a:t>7</a:t>
          </a:r>
          <a:endParaRPr lang="fr-FR" dirty="0"/>
        </a:p>
      </dgm:t>
    </dgm:pt>
    <dgm:pt modelId="{E7183DA5-C728-4F21-AF67-6014D3F62CE9}" type="parTrans" cxnId="{1FF766B3-5481-4EED-BECD-906C2C4C1210}">
      <dgm:prSet/>
      <dgm:spPr/>
      <dgm:t>
        <a:bodyPr/>
        <a:lstStyle/>
        <a:p>
          <a:endParaRPr lang="fr-FR"/>
        </a:p>
      </dgm:t>
    </dgm:pt>
    <dgm:pt modelId="{77C235B6-D308-462D-A761-8A8817F13CEB}" type="sibTrans" cxnId="{1FF766B3-5481-4EED-BECD-906C2C4C1210}">
      <dgm:prSet/>
      <dgm:spPr/>
      <dgm:t>
        <a:bodyPr/>
        <a:lstStyle/>
        <a:p>
          <a:endParaRPr lang="fr-FR"/>
        </a:p>
      </dgm:t>
    </dgm:pt>
    <dgm:pt modelId="{D305EB85-60A5-4549-B885-5E744160E37E}">
      <dgm:prSet phldrT="[Texte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smtClean="0"/>
            <a:t>March/ June 2019 : </a:t>
          </a:r>
          <a:r>
            <a:rPr lang="en-US" b="0" dirty="0" smtClean="0"/>
            <a:t>Exposure period of the document ( in process)</a:t>
          </a:r>
          <a:endParaRPr lang="fr-FR" b="0" dirty="0" smtClean="0"/>
        </a:p>
      </dgm:t>
    </dgm:pt>
    <dgm:pt modelId="{38083CFA-407C-4AE6-8C86-6CD737C38AB1}" type="parTrans" cxnId="{35FF4E21-BB29-45AA-B5E6-178F1E386515}">
      <dgm:prSet/>
      <dgm:spPr/>
      <dgm:t>
        <a:bodyPr/>
        <a:lstStyle/>
        <a:p>
          <a:endParaRPr lang="fr-FR"/>
        </a:p>
      </dgm:t>
    </dgm:pt>
    <dgm:pt modelId="{EAB5C1EC-41E7-4A3F-8536-42EC5269A37D}" type="sibTrans" cxnId="{35FF4E21-BB29-45AA-B5E6-178F1E386515}">
      <dgm:prSet/>
      <dgm:spPr/>
      <dgm:t>
        <a:bodyPr/>
        <a:lstStyle/>
        <a:p>
          <a:endParaRPr lang="fr-FR"/>
        </a:p>
      </dgm:t>
    </dgm:pt>
    <dgm:pt modelId="{3D9C651F-8323-420D-AF05-2A64E66A9ECE}">
      <dgm:prSet phldrT="[Texte]"/>
      <dgm:spPr/>
      <dgm:t>
        <a:bodyPr/>
        <a:lstStyle/>
        <a:p>
          <a:r>
            <a:rPr lang="fr-FR" dirty="0" smtClean="0"/>
            <a:t>8</a:t>
          </a:r>
          <a:endParaRPr lang="fr-FR" dirty="0"/>
        </a:p>
      </dgm:t>
    </dgm:pt>
    <dgm:pt modelId="{B7C79BFD-1586-43C5-B0BB-A0246F2B895E}" type="parTrans" cxnId="{AEF5543C-05DB-409F-84B2-9106C7B18EA8}">
      <dgm:prSet/>
      <dgm:spPr/>
      <dgm:t>
        <a:bodyPr/>
        <a:lstStyle/>
        <a:p>
          <a:endParaRPr lang="fr-FR"/>
        </a:p>
      </dgm:t>
    </dgm:pt>
    <dgm:pt modelId="{BAB1CC41-5A44-4423-881A-1539633DF7C2}" type="sibTrans" cxnId="{AEF5543C-05DB-409F-84B2-9106C7B18EA8}">
      <dgm:prSet/>
      <dgm:spPr/>
      <dgm:t>
        <a:bodyPr/>
        <a:lstStyle/>
        <a:p>
          <a:endParaRPr lang="fr-FR"/>
        </a:p>
      </dgm:t>
    </dgm:pt>
    <dgm:pt modelId="{9A662F76-1DF9-481A-A5A7-FA308A45EB9C}">
      <dgm:prSet phldrT="[Texte]"/>
      <dgm:spPr/>
      <dgm:t>
        <a:bodyPr/>
        <a:lstStyle/>
        <a:p>
          <a:r>
            <a:rPr lang="fr-FR" dirty="0" smtClean="0"/>
            <a:t>9</a:t>
          </a:r>
          <a:endParaRPr lang="fr-FR" dirty="0"/>
        </a:p>
      </dgm:t>
    </dgm:pt>
    <dgm:pt modelId="{26F96758-40DF-4198-9348-15F65EE32DCB}" type="parTrans" cxnId="{F5BBE15F-0CE3-43BC-A518-CC288517B250}">
      <dgm:prSet/>
      <dgm:spPr/>
      <dgm:t>
        <a:bodyPr/>
        <a:lstStyle/>
        <a:p>
          <a:endParaRPr lang="fr-FR"/>
        </a:p>
      </dgm:t>
    </dgm:pt>
    <dgm:pt modelId="{6DDDA43F-7907-4557-95AF-0D35232A67E9}" type="sibTrans" cxnId="{F5BBE15F-0CE3-43BC-A518-CC288517B250}">
      <dgm:prSet/>
      <dgm:spPr/>
      <dgm:t>
        <a:bodyPr/>
        <a:lstStyle/>
        <a:p>
          <a:endParaRPr lang="fr-FR"/>
        </a:p>
      </dgm:t>
    </dgm:pt>
    <dgm:pt modelId="{182C5BBC-55F0-4E5D-AD09-21842445D25C}">
      <dgm:prSet/>
      <dgm:spPr/>
      <dgm:t>
        <a:bodyPr/>
        <a:lstStyle/>
        <a:p>
          <a:r>
            <a:rPr lang="en-US" b="1" dirty="0" smtClean="0"/>
            <a:t>September 2019: </a:t>
          </a:r>
          <a:r>
            <a:rPr lang="en-US" b="0" dirty="0" smtClean="0"/>
            <a:t>Endorsement of the “INTOSAI P 50 : </a:t>
          </a:r>
          <a:r>
            <a:rPr lang="en-US" dirty="0" smtClean="0"/>
            <a:t>Fundamental principals of jurisdictional activities of SAIs ” by the XXIII INCOSAI in Moscow</a:t>
          </a:r>
          <a:endParaRPr lang="fr-FR" b="0" dirty="0" smtClean="0"/>
        </a:p>
      </dgm:t>
    </dgm:pt>
    <dgm:pt modelId="{8CDDFA78-BE61-4294-B77F-3C3C6848C8AD}" type="parTrans" cxnId="{882F03B0-5BCB-4500-BFF2-628809488162}">
      <dgm:prSet/>
      <dgm:spPr/>
      <dgm:t>
        <a:bodyPr/>
        <a:lstStyle/>
        <a:p>
          <a:endParaRPr lang="fr-FR"/>
        </a:p>
      </dgm:t>
    </dgm:pt>
    <dgm:pt modelId="{868B4C7E-7B3A-4801-A4DC-4D1B2CFBAF78}" type="sibTrans" cxnId="{882F03B0-5BCB-4500-BFF2-628809488162}">
      <dgm:prSet/>
      <dgm:spPr/>
      <dgm:t>
        <a:bodyPr/>
        <a:lstStyle/>
        <a:p>
          <a:endParaRPr lang="fr-FR"/>
        </a:p>
      </dgm:t>
    </dgm:pt>
    <dgm:pt modelId="{2366A8F0-0DFB-43FB-9C3E-B8661ED9CADE}">
      <dgm:prSet phldrT="[Texte]"/>
      <dgm:spPr/>
      <dgm:t>
        <a:bodyPr/>
        <a:lstStyle/>
        <a:p>
          <a:r>
            <a:rPr lang="en-US" b="1" dirty="0" smtClean="0"/>
            <a:t>June/August 2019 </a:t>
          </a:r>
          <a:r>
            <a:rPr lang="en-US" b="0" dirty="0" smtClean="0"/>
            <a:t>: Drafting of the endorsement version of the document  </a:t>
          </a:r>
          <a:endParaRPr lang="fr-FR" b="0" dirty="0"/>
        </a:p>
      </dgm:t>
    </dgm:pt>
    <dgm:pt modelId="{ABBE6F8A-AD4D-4466-9813-2BC7A900DC22}" type="parTrans" cxnId="{75EBDF6C-7E6B-49B5-90B3-76EB53B51B93}">
      <dgm:prSet/>
      <dgm:spPr/>
      <dgm:t>
        <a:bodyPr/>
        <a:lstStyle/>
        <a:p>
          <a:endParaRPr lang="fr-FR"/>
        </a:p>
      </dgm:t>
    </dgm:pt>
    <dgm:pt modelId="{BF399BF5-F09D-473E-A34E-76544CC5FF5B}" type="sibTrans" cxnId="{75EBDF6C-7E6B-49B5-90B3-76EB53B51B93}">
      <dgm:prSet/>
      <dgm:spPr/>
      <dgm:t>
        <a:bodyPr/>
        <a:lstStyle/>
        <a:p>
          <a:endParaRPr lang="fr-FR"/>
        </a:p>
      </dgm:t>
    </dgm:pt>
    <dgm:pt modelId="{EFA2369F-9E29-4DAC-A09F-22664D174CFD}" type="pres">
      <dgm:prSet presAssocID="{8683F0C0-3100-4FBF-BD23-096B59E31EC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5A94B81-154A-4C58-B99F-E76083FCD43B}" type="pres">
      <dgm:prSet presAssocID="{E2C076B8-2632-4A6C-BD8B-E3CCC9D4BBE1}" presName="composite" presStyleCnt="0"/>
      <dgm:spPr/>
    </dgm:pt>
    <dgm:pt modelId="{EFBF41E9-BD90-4C91-B800-B821B6B491C0}" type="pres">
      <dgm:prSet presAssocID="{E2C076B8-2632-4A6C-BD8B-E3CCC9D4BBE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38062C-E3FF-446D-84F6-91A61B93AD3C}" type="pres">
      <dgm:prSet presAssocID="{E2C076B8-2632-4A6C-BD8B-E3CCC9D4BBE1}" presName="descendantText" presStyleLbl="alignAcc1" presStyleIdx="0" presStyleCnt="3" custLinFactNeighborX="-243" custLinFactNeighborY="11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E2D72B-C2CB-4C41-90E7-C841BC67EEFC}" type="pres">
      <dgm:prSet presAssocID="{77C235B6-D308-462D-A761-8A8817F13CEB}" presName="sp" presStyleCnt="0"/>
      <dgm:spPr/>
    </dgm:pt>
    <dgm:pt modelId="{1C6E2D4D-D5D5-469E-9A2E-8E4A72404FE9}" type="pres">
      <dgm:prSet presAssocID="{3D9C651F-8323-420D-AF05-2A64E66A9ECE}" presName="composite" presStyleCnt="0"/>
      <dgm:spPr/>
    </dgm:pt>
    <dgm:pt modelId="{E6E3242C-2A50-4D19-B5D2-8E458D583F2F}" type="pres">
      <dgm:prSet presAssocID="{3D9C651F-8323-420D-AF05-2A64E66A9EC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3DD7C9-3525-445E-91C8-78315AEBA79A}" type="pres">
      <dgm:prSet presAssocID="{3D9C651F-8323-420D-AF05-2A64E66A9ECE}" presName="descendantText" presStyleLbl="alignAcc1" presStyleIdx="1" presStyleCnt="3" custLinFactNeighborX="80127" custLinFactNeighborY="-24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C0D55F-41CC-49F1-B9C0-F68571D066D2}" type="pres">
      <dgm:prSet presAssocID="{BAB1CC41-5A44-4423-881A-1539633DF7C2}" presName="sp" presStyleCnt="0"/>
      <dgm:spPr/>
    </dgm:pt>
    <dgm:pt modelId="{94428731-217F-4D58-9663-447B0429DFFB}" type="pres">
      <dgm:prSet presAssocID="{9A662F76-1DF9-481A-A5A7-FA308A45EB9C}" presName="composite" presStyleCnt="0"/>
      <dgm:spPr/>
    </dgm:pt>
    <dgm:pt modelId="{91A6258B-785A-469D-A044-FD2AB6B6B114}" type="pres">
      <dgm:prSet presAssocID="{9A662F76-1DF9-481A-A5A7-FA308A45EB9C}" presName="parentText" presStyleLbl="alignNode1" presStyleIdx="2" presStyleCnt="3" custLinFactNeighborX="-28528" custLinFactNeighborY="79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81236A-BB05-4851-8562-6BCCADEACB3D}" type="pres">
      <dgm:prSet presAssocID="{9A662F76-1DF9-481A-A5A7-FA308A45EB9C}" presName="descendantText" presStyleLbl="alignAcc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5FF4E21-BB29-45AA-B5E6-178F1E386515}" srcId="{E2C076B8-2632-4A6C-BD8B-E3CCC9D4BBE1}" destId="{D305EB85-60A5-4549-B885-5E744160E37E}" srcOrd="0" destOrd="0" parTransId="{38083CFA-407C-4AE6-8C86-6CD737C38AB1}" sibTransId="{EAB5C1EC-41E7-4A3F-8536-42EC5269A37D}"/>
    <dgm:cxn modelId="{113E046F-875F-48F1-9B89-4DDBBCEFFA47}" type="presOf" srcId="{182C5BBC-55F0-4E5D-AD09-21842445D25C}" destId="{D781236A-BB05-4851-8562-6BCCADEACB3D}" srcOrd="0" destOrd="0" presId="urn:microsoft.com/office/officeart/2005/8/layout/chevron2"/>
    <dgm:cxn modelId="{CA073FD2-CF79-458B-A5C7-EDEA2776443A}" type="presOf" srcId="{3D9C651F-8323-420D-AF05-2A64E66A9ECE}" destId="{E6E3242C-2A50-4D19-B5D2-8E458D583F2F}" srcOrd="0" destOrd="0" presId="urn:microsoft.com/office/officeart/2005/8/layout/chevron2"/>
    <dgm:cxn modelId="{882F03B0-5BCB-4500-BFF2-628809488162}" srcId="{9A662F76-1DF9-481A-A5A7-FA308A45EB9C}" destId="{182C5BBC-55F0-4E5D-AD09-21842445D25C}" srcOrd="0" destOrd="0" parTransId="{8CDDFA78-BE61-4294-B77F-3C3C6848C8AD}" sibTransId="{868B4C7E-7B3A-4801-A4DC-4D1B2CFBAF78}"/>
    <dgm:cxn modelId="{FC9F3B7F-165D-4079-A763-E4460EA0193D}" type="presOf" srcId="{2366A8F0-0DFB-43FB-9C3E-B8661ED9CADE}" destId="{703DD7C9-3525-445E-91C8-78315AEBA79A}" srcOrd="0" destOrd="0" presId="urn:microsoft.com/office/officeart/2005/8/layout/chevron2"/>
    <dgm:cxn modelId="{97BF4471-A5BB-488C-B59A-846A432820CA}" type="presOf" srcId="{E2C076B8-2632-4A6C-BD8B-E3CCC9D4BBE1}" destId="{EFBF41E9-BD90-4C91-B800-B821B6B491C0}" srcOrd="0" destOrd="0" presId="urn:microsoft.com/office/officeart/2005/8/layout/chevron2"/>
    <dgm:cxn modelId="{956D141E-DF40-4B40-BEC2-E68711BDCDED}" type="presOf" srcId="{D305EB85-60A5-4549-B885-5E744160E37E}" destId="{6A38062C-E3FF-446D-84F6-91A61B93AD3C}" srcOrd="0" destOrd="0" presId="urn:microsoft.com/office/officeart/2005/8/layout/chevron2"/>
    <dgm:cxn modelId="{75EBDF6C-7E6B-49B5-90B3-76EB53B51B93}" srcId="{3D9C651F-8323-420D-AF05-2A64E66A9ECE}" destId="{2366A8F0-0DFB-43FB-9C3E-B8661ED9CADE}" srcOrd="0" destOrd="0" parTransId="{ABBE6F8A-AD4D-4466-9813-2BC7A900DC22}" sibTransId="{BF399BF5-F09D-473E-A34E-76544CC5FF5B}"/>
    <dgm:cxn modelId="{F5BBE15F-0CE3-43BC-A518-CC288517B250}" srcId="{8683F0C0-3100-4FBF-BD23-096B59E31EC7}" destId="{9A662F76-1DF9-481A-A5A7-FA308A45EB9C}" srcOrd="2" destOrd="0" parTransId="{26F96758-40DF-4198-9348-15F65EE32DCB}" sibTransId="{6DDDA43F-7907-4557-95AF-0D35232A67E9}"/>
    <dgm:cxn modelId="{1FF766B3-5481-4EED-BECD-906C2C4C1210}" srcId="{8683F0C0-3100-4FBF-BD23-096B59E31EC7}" destId="{E2C076B8-2632-4A6C-BD8B-E3CCC9D4BBE1}" srcOrd="0" destOrd="0" parTransId="{E7183DA5-C728-4F21-AF67-6014D3F62CE9}" sibTransId="{77C235B6-D308-462D-A761-8A8817F13CEB}"/>
    <dgm:cxn modelId="{BCDC7BD4-300C-42E3-A334-CAA633F71BDB}" type="presOf" srcId="{8683F0C0-3100-4FBF-BD23-096B59E31EC7}" destId="{EFA2369F-9E29-4DAC-A09F-22664D174CFD}" srcOrd="0" destOrd="0" presId="urn:microsoft.com/office/officeart/2005/8/layout/chevron2"/>
    <dgm:cxn modelId="{298A99CA-C3A7-411A-865B-3445B4AEDC39}" type="presOf" srcId="{9A662F76-1DF9-481A-A5A7-FA308A45EB9C}" destId="{91A6258B-785A-469D-A044-FD2AB6B6B114}" srcOrd="0" destOrd="0" presId="urn:microsoft.com/office/officeart/2005/8/layout/chevron2"/>
    <dgm:cxn modelId="{AEF5543C-05DB-409F-84B2-9106C7B18EA8}" srcId="{8683F0C0-3100-4FBF-BD23-096B59E31EC7}" destId="{3D9C651F-8323-420D-AF05-2A64E66A9ECE}" srcOrd="1" destOrd="0" parTransId="{B7C79BFD-1586-43C5-B0BB-A0246F2B895E}" sibTransId="{BAB1CC41-5A44-4423-881A-1539633DF7C2}"/>
    <dgm:cxn modelId="{7DA9395D-A6B5-4FE6-87B2-BF04BE610DC9}" type="presParOf" srcId="{EFA2369F-9E29-4DAC-A09F-22664D174CFD}" destId="{F5A94B81-154A-4C58-B99F-E76083FCD43B}" srcOrd="0" destOrd="0" presId="urn:microsoft.com/office/officeart/2005/8/layout/chevron2"/>
    <dgm:cxn modelId="{40BEB8CD-9D3D-4BA2-845A-10BFD9212525}" type="presParOf" srcId="{F5A94B81-154A-4C58-B99F-E76083FCD43B}" destId="{EFBF41E9-BD90-4C91-B800-B821B6B491C0}" srcOrd="0" destOrd="0" presId="urn:microsoft.com/office/officeart/2005/8/layout/chevron2"/>
    <dgm:cxn modelId="{F5ACFD3F-2888-48AE-BD4F-4AFDFDC05FC3}" type="presParOf" srcId="{F5A94B81-154A-4C58-B99F-E76083FCD43B}" destId="{6A38062C-E3FF-446D-84F6-91A61B93AD3C}" srcOrd="1" destOrd="0" presId="urn:microsoft.com/office/officeart/2005/8/layout/chevron2"/>
    <dgm:cxn modelId="{DD1159BD-1770-4EBF-8EDD-E15785FA6FF2}" type="presParOf" srcId="{EFA2369F-9E29-4DAC-A09F-22664D174CFD}" destId="{F1E2D72B-C2CB-4C41-90E7-C841BC67EEFC}" srcOrd="1" destOrd="0" presId="urn:microsoft.com/office/officeart/2005/8/layout/chevron2"/>
    <dgm:cxn modelId="{0B13E5DB-7D1F-4F4F-86DB-EB7B267AF6F6}" type="presParOf" srcId="{EFA2369F-9E29-4DAC-A09F-22664D174CFD}" destId="{1C6E2D4D-D5D5-469E-9A2E-8E4A72404FE9}" srcOrd="2" destOrd="0" presId="urn:microsoft.com/office/officeart/2005/8/layout/chevron2"/>
    <dgm:cxn modelId="{5F0469EF-8A0B-4A0A-96A2-4DC499524193}" type="presParOf" srcId="{1C6E2D4D-D5D5-469E-9A2E-8E4A72404FE9}" destId="{E6E3242C-2A50-4D19-B5D2-8E458D583F2F}" srcOrd="0" destOrd="0" presId="urn:microsoft.com/office/officeart/2005/8/layout/chevron2"/>
    <dgm:cxn modelId="{F6F68552-13BA-4F93-9215-9368C5C70D62}" type="presParOf" srcId="{1C6E2D4D-D5D5-469E-9A2E-8E4A72404FE9}" destId="{703DD7C9-3525-445E-91C8-78315AEBA79A}" srcOrd="1" destOrd="0" presId="urn:microsoft.com/office/officeart/2005/8/layout/chevron2"/>
    <dgm:cxn modelId="{1530B256-C5B3-4F66-8D4C-F61687949E6A}" type="presParOf" srcId="{EFA2369F-9E29-4DAC-A09F-22664D174CFD}" destId="{71C0D55F-41CC-49F1-B9C0-F68571D066D2}" srcOrd="3" destOrd="0" presId="urn:microsoft.com/office/officeart/2005/8/layout/chevron2"/>
    <dgm:cxn modelId="{FF362FD0-6118-4CF4-B519-E05C9B4AA66E}" type="presParOf" srcId="{EFA2369F-9E29-4DAC-A09F-22664D174CFD}" destId="{94428731-217F-4D58-9663-447B0429DFFB}" srcOrd="4" destOrd="0" presId="urn:microsoft.com/office/officeart/2005/8/layout/chevron2"/>
    <dgm:cxn modelId="{33E24473-62DD-4FF8-AF88-FBF72C37D999}" type="presParOf" srcId="{94428731-217F-4D58-9663-447B0429DFFB}" destId="{91A6258B-785A-469D-A044-FD2AB6B6B114}" srcOrd="0" destOrd="0" presId="urn:microsoft.com/office/officeart/2005/8/layout/chevron2"/>
    <dgm:cxn modelId="{A96E5AA7-6E77-43B6-80BB-71308ADAD149}" type="presParOf" srcId="{94428731-217F-4D58-9663-447B0429DFFB}" destId="{D781236A-BB05-4851-8562-6BCCADEACB3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83F0C0-3100-4FBF-BD23-096B59E31EC7}" type="doc">
      <dgm:prSet loTypeId="urn:microsoft.com/office/officeart/2005/8/layout/process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C11DEA9E-C92B-4A57-8C4B-EA4CEC5F55EC}">
      <dgm:prSet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July / November 2017: </a:t>
          </a:r>
          <a:r>
            <a:rPr lang="en-US" sz="2000" b="0" dirty="0">
              <a:solidFill>
                <a:schemeClr val="tx1"/>
              </a:solidFill>
            </a:rPr>
            <a:t>FIPP </a:t>
          </a:r>
          <a:r>
            <a:rPr lang="en-US" sz="2000" b="0" dirty="0" smtClean="0">
              <a:solidFill>
                <a:schemeClr val="tx1"/>
              </a:solidFill>
            </a:rPr>
            <a:t>approval </a:t>
          </a:r>
          <a:r>
            <a:rPr lang="en-US" sz="2000" b="0" dirty="0">
              <a:solidFill>
                <a:schemeClr val="tx1"/>
              </a:solidFill>
            </a:rPr>
            <a:t>for inclusion as a GUID</a:t>
          </a:r>
          <a:br>
            <a:rPr lang="en-US" sz="2000" b="0" dirty="0">
              <a:solidFill>
                <a:schemeClr val="tx1"/>
              </a:solidFill>
            </a:rPr>
          </a:br>
          <a:r>
            <a:rPr lang="en-US" sz="2000" b="0" dirty="0">
              <a:solidFill>
                <a:schemeClr val="tx1"/>
              </a:solidFill>
            </a:rPr>
            <a:t>of the project in the INTOSAI IFPP SDP (2017/2019). </a:t>
          </a:r>
          <a:endParaRPr lang="fr-FR" sz="2000" b="1" u="sng" dirty="0">
            <a:solidFill>
              <a:schemeClr val="tx1"/>
            </a:solidFill>
          </a:endParaRPr>
        </a:p>
      </dgm:t>
    </dgm:pt>
    <dgm:pt modelId="{4A53557C-9458-4981-B2A1-4E1A86CF8A0E}" type="parTrans" cxnId="{3B91CE19-3BA9-4EA0-AC57-465C40DE5D34}">
      <dgm:prSet/>
      <dgm:spPr/>
      <dgm:t>
        <a:bodyPr/>
        <a:lstStyle/>
        <a:p>
          <a:endParaRPr lang="fr-FR" sz="1050">
            <a:solidFill>
              <a:schemeClr val="tx1"/>
            </a:solidFill>
          </a:endParaRPr>
        </a:p>
      </dgm:t>
    </dgm:pt>
    <dgm:pt modelId="{B8F99CAD-ABE2-4F47-82AB-9A79478A3D32}" type="sibTrans" cxnId="{3B91CE19-3BA9-4EA0-AC57-465C40DE5D34}">
      <dgm:prSet custT="1"/>
      <dgm:spPr/>
      <dgm:t>
        <a:bodyPr/>
        <a:lstStyle/>
        <a:p>
          <a:endParaRPr lang="fr-FR" sz="100">
            <a:solidFill>
              <a:schemeClr val="tx1"/>
            </a:solidFill>
          </a:endParaRPr>
        </a:p>
      </dgm:t>
    </dgm:pt>
    <dgm:pt modelId="{83B5BFBD-8205-44B7-84BE-151438CE11EE}">
      <dgm:prSet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March 2018: </a:t>
          </a:r>
          <a:r>
            <a:rPr lang="en-US" sz="2000" b="0" dirty="0" smtClean="0">
              <a:solidFill>
                <a:schemeClr val="tx1"/>
              </a:solidFill>
            </a:rPr>
            <a:t>Presentation </a:t>
          </a:r>
          <a:r>
            <a:rPr lang="en-US" sz="2000" b="0" dirty="0">
              <a:solidFill>
                <a:schemeClr val="tx1"/>
              </a:solidFill>
            </a:rPr>
            <a:t>of a justification statement </a:t>
          </a:r>
          <a:br>
            <a:rPr lang="en-US" sz="2000" b="0" dirty="0">
              <a:solidFill>
                <a:schemeClr val="tx1"/>
              </a:solidFill>
            </a:rPr>
          </a:br>
          <a:r>
            <a:rPr lang="en-US" sz="2000" b="0" dirty="0">
              <a:solidFill>
                <a:schemeClr val="tx1"/>
              </a:solidFill>
            </a:rPr>
            <a:t>with new consideration on the status of the document ( ISSAI or GUID)</a:t>
          </a:r>
          <a:r>
            <a:rPr lang="en-US" sz="300" b="0" dirty="0">
              <a:solidFill>
                <a:schemeClr val="tx1"/>
              </a:solidFill>
            </a:rPr>
            <a:t>. </a:t>
          </a:r>
          <a:endParaRPr lang="fr-FR" sz="300" b="0" dirty="0">
            <a:solidFill>
              <a:schemeClr val="tx1"/>
            </a:solidFill>
          </a:endParaRPr>
        </a:p>
      </dgm:t>
    </dgm:pt>
    <dgm:pt modelId="{5F2F12C5-64AB-409C-8019-D8E5B6FF90AD}" type="parTrans" cxnId="{17431F31-FE5B-4557-8DEA-BD5F08605FD0}">
      <dgm:prSet/>
      <dgm:spPr/>
      <dgm:t>
        <a:bodyPr/>
        <a:lstStyle/>
        <a:p>
          <a:endParaRPr lang="fr-FR" sz="1050">
            <a:solidFill>
              <a:schemeClr val="tx1"/>
            </a:solidFill>
          </a:endParaRPr>
        </a:p>
      </dgm:t>
    </dgm:pt>
    <dgm:pt modelId="{680BAD45-C508-44A6-A8DC-FE3C838C3AF1}" type="sibTrans" cxnId="{17431F31-FE5B-4557-8DEA-BD5F08605FD0}">
      <dgm:prSet/>
      <dgm:spPr/>
      <dgm:t>
        <a:bodyPr/>
        <a:lstStyle/>
        <a:p>
          <a:endParaRPr lang="fr-FR" sz="1050">
            <a:solidFill>
              <a:schemeClr val="tx1"/>
            </a:solidFill>
          </a:endParaRPr>
        </a:p>
      </dgm:t>
    </dgm:pt>
    <dgm:pt modelId="{3D9C651F-8323-420D-AF05-2A64E66A9ECE}">
      <dgm:prSet phldrT="[Texte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June 2017: </a:t>
          </a:r>
          <a:r>
            <a:rPr lang="en-US" sz="2000" b="0" dirty="0">
              <a:solidFill>
                <a:schemeClr val="tx1"/>
              </a:solidFill>
            </a:rPr>
            <a:t>Project proposal submitted to PSC, KSC, and FIPP</a:t>
          </a:r>
          <a:endParaRPr lang="fr-FR" sz="2000" b="0" dirty="0">
            <a:solidFill>
              <a:schemeClr val="tx1"/>
            </a:solidFill>
          </a:endParaRPr>
        </a:p>
      </dgm:t>
    </dgm:pt>
    <dgm:pt modelId="{BAB1CC41-5A44-4423-881A-1539633DF7C2}" type="sibTrans" cxnId="{AEF5543C-05DB-409F-84B2-9106C7B18EA8}">
      <dgm:prSet custT="1"/>
      <dgm:spPr/>
      <dgm:t>
        <a:bodyPr/>
        <a:lstStyle/>
        <a:p>
          <a:endParaRPr lang="fr-FR" sz="100">
            <a:solidFill>
              <a:schemeClr val="tx1"/>
            </a:solidFill>
          </a:endParaRPr>
        </a:p>
      </dgm:t>
    </dgm:pt>
    <dgm:pt modelId="{B7C79BFD-1586-43C5-B0BB-A0246F2B895E}" type="parTrans" cxnId="{AEF5543C-05DB-409F-84B2-9106C7B18EA8}">
      <dgm:prSet/>
      <dgm:spPr/>
      <dgm:t>
        <a:bodyPr/>
        <a:lstStyle/>
        <a:p>
          <a:endParaRPr lang="fr-FR" sz="1050">
            <a:solidFill>
              <a:schemeClr val="tx1"/>
            </a:solidFill>
          </a:endParaRPr>
        </a:p>
      </dgm:t>
    </dgm:pt>
    <dgm:pt modelId="{8A756222-C07B-49AF-8142-DCBBF1E2C63A}">
      <dgm:prSet custT="1"/>
      <dgm:spPr/>
      <dgm:t>
        <a:bodyPr/>
        <a:lstStyle/>
        <a:p>
          <a:r>
            <a:rPr lang="fr-FR" sz="2000" b="1" dirty="0">
              <a:solidFill>
                <a:schemeClr val="tx1"/>
              </a:solidFill>
            </a:rPr>
            <a:t>August 2018 : </a:t>
          </a:r>
          <a:r>
            <a:rPr lang="fr-FR" sz="2000" b="0" dirty="0">
              <a:solidFill>
                <a:schemeClr val="tx1"/>
              </a:solidFill>
            </a:rPr>
            <a:t>Agreement of the FIPP on the </a:t>
          </a:r>
          <a:r>
            <a:rPr lang="fr-FR" sz="2000" b="0" dirty="0" err="1">
              <a:solidFill>
                <a:schemeClr val="tx1"/>
              </a:solidFill>
            </a:rPr>
            <a:t>revised</a:t>
          </a:r>
          <a:r>
            <a:rPr lang="fr-FR" sz="2000" b="0" dirty="0">
              <a:solidFill>
                <a:schemeClr val="tx1"/>
              </a:solidFill>
            </a:rPr>
            <a:t> </a:t>
          </a:r>
          <a:r>
            <a:rPr lang="fr-FR" sz="2000" b="0" dirty="0" err="1">
              <a:solidFill>
                <a:schemeClr val="tx1"/>
              </a:solidFill>
            </a:rPr>
            <a:t>project</a:t>
          </a:r>
          <a:r>
            <a:rPr lang="fr-FR" sz="2000" b="0" dirty="0">
              <a:solidFill>
                <a:schemeClr val="tx1"/>
              </a:solidFill>
            </a:rPr>
            <a:t> </a:t>
          </a:r>
          <a:r>
            <a:rPr lang="fr-FR" sz="2000" b="0" dirty="0" err="1">
              <a:solidFill>
                <a:schemeClr val="tx1"/>
              </a:solidFill>
            </a:rPr>
            <a:t>proposal</a:t>
          </a:r>
          <a:r>
            <a:rPr lang="fr-FR" sz="2000" b="0" dirty="0">
              <a:solidFill>
                <a:schemeClr val="tx1"/>
              </a:solidFill>
            </a:rPr>
            <a:t> </a:t>
          </a:r>
          <a:br>
            <a:rPr lang="fr-FR" sz="2000" b="0" dirty="0">
              <a:solidFill>
                <a:schemeClr val="tx1"/>
              </a:solidFill>
            </a:rPr>
          </a:br>
          <a:r>
            <a:rPr lang="fr-FR" sz="2000" b="0" dirty="0">
              <a:solidFill>
                <a:schemeClr val="tx1"/>
              </a:solidFill>
            </a:rPr>
            <a:t>as </a:t>
          </a:r>
          <a:r>
            <a:rPr lang="fr-FR" sz="2000" b="0" dirty="0" err="1">
              <a:solidFill>
                <a:schemeClr val="tx1"/>
              </a:solidFill>
            </a:rPr>
            <a:t>either</a:t>
          </a:r>
          <a:r>
            <a:rPr lang="fr-FR" sz="2000" b="0" dirty="0">
              <a:solidFill>
                <a:schemeClr val="tx1"/>
              </a:solidFill>
            </a:rPr>
            <a:t> an ISSAI or an </a:t>
          </a:r>
          <a:r>
            <a:rPr lang="fr-FR" sz="2000" b="0" dirty="0" smtClean="0">
              <a:solidFill>
                <a:schemeClr val="tx1"/>
              </a:solidFill>
            </a:rPr>
            <a:t>INTOSAI-P</a:t>
          </a:r>
          <a:endParaRPr lang="fr-FR" sz="2000" b="0" dirty="0">
            <a:solidFill>
              <a:schemeClr val="tx1"/>
            </a:solidFill>
          </a:endParaRPr>
        </a:p>
      </dgm:t>
    </dgm:pt>
    <dgm:pt modelId="{FE6F40FF-8E02-4EA4-ACD3-52A0D0EDA654}" type="parTrans" cxnId="{E622E8FA-5E5C-40B2-B092-06565942DB0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094D074A-1D5D-4651-9D91-AE2945193A98}" type="sibTrans" cxnId="{E622E8FA-5E5C-40B2-B092-06565942DB0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F5801835-6A54-48C3-976A-7B17B9FE15A4}">
      <dgm:prSet custT="1"/>
      <dgm:spPr/>
      <dgm:t>
        <a:bodyPr/>
        <a:lstStyle/>
        <a:p>
          <a:r>
            <a:rPr lang="fr-FR" sz="2000" b="1" dirty="0" err="1" smtClean="0">
              <a:solidFill>
                <a:schemeClr val="tx1"/>
              </a:solidFill>
            </a:rPr>
            <a:t>November</a:t>
          </a:r>
          <a:r>
            <a:rPr lang="fr-FR" sz="2000" b="1" dirty="0" smtClean="0">
              <a:solidFill>
                <a:schemeClr val="tx1"/>
              </a:solidFill>
            </a:rPr>
            <a:t> 2018</a:t>
          </a:r>
          <a:r>
            <a:rPr lang="fr-FR" sz="2000" b="0" dirty="0" smtClean="0">
              <a:solidFill>
                <a:schemeClr val="tx1"/>
              </a:solidFill>
            </a:rPr>
            <a:t>: Agreement of the FIPP to </a:t>
          </a:r>
          <a:r>
            <a:rPr lang="fr-FR" sz="2000" b="0" dirty="0" err="1" smtClean="0">
              <a:solidFill>
                <a:schemeClr val="tx1"/>
              </a:solidFill>
            </a:rPr>
            <a:t>consider</a:t>
          </a:r>
          <a:r>
            <a:rPr lang="fr-FR" sz="2000" b="0" dirty="0" smtClean="0">
              <a:solidFill>
                <a:schemeClr val="tx1"/>
              </a:solidFill>
            </a:rPr>
            <a:t> the document as an INTOSAI P </a:t>
          </a:r>
          <a:endParaRPr lang="fr-FR" sz="2000" b="0" dirty="0">
            <a:solidFill>
              <a:schemeClr val="tx1"/>
            </a:solidFill>
          </a:endParaRPr>
        </a:p>
      </dgm:t>
    </dgm:pt>
    <dgm:pt modelId="{0F9AFD37-1A47-4EEB-8E23-272794A316CE}" type="parTrans" cxnId="{10671EDE-CE27-49A0-B145-384F99F016E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A71B9B0-C9BC-4CFA-813C-A7482BB419E1}" type="sibTrans" cxnId="{10671EDE-CE27-49A0-B145-384F99F016E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74A52-FA90-46CB-BA03-6ED4C5CBAFC7}">
      <dgm:prSet custT="1"/>
      <dgm:spPr/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March 2019: </a:t>
          </a:r>
          <a:r>
            <a:rPr lang="fr-FR" sz="2000" b="0" dirty="0" err="1" smtClean="0">
              <a:solidFill>
                <a:schemeClr val="tx1"/>
              </a:solidFill>
            </a:rPr>
            <a:t>Approval</a:t>
          </a:r>
          <a:r>
            <a:rPr lang="fr-FR" sz="2000" b="0" dirty="0" smtClean="0">
              <a:solidFill>
                <a:schemeClr val="tx1"/>
              </a:solidFill>
            </a:rPr>
            <a:t> of the FIPP on the </a:t>
          </a:r>
          <a:r>
            <a:rPr lang="fr-FR" sz="2000" b="0" dirty="0" err="1" smtClean="0">
              <a:solidFill>
                <a:schemeClr val="tx1"/>
              </a:solidFill>
            </a:rPr>
            <a:t>Exposure</a:t>
          </a:r>
          <a:r>
            <a:rPr lang="fr-FR" sz="2000" b="0" dirty="0" smtClean="0">
              <a:solidFill>
                <a:schemeClr val="tx1"/>
              </a:solidFill>
            </a:rPr>
            <a:t> </a:t>
          </a:r>
          <a:r>
            <a:rPr lang="fr-FR" sz="2000" b="0" dirty="0" err="1" smtClean="0">
              <a:solidFill>
                <a:schemeClr val="tx1"/>
              </a:solidFill>
            </a:rPr>
            <a:t>draft</a:t>
          </a:r>
          <a:r>
            <a:rPr lang="fr-FR" sz="2000" b="0" dirty="0" smtClean="0">
              <a:solidFill>
                <a:schemeClr val="tx1"/>
              </a:solidFill>
            </a:rPr>
            <a:t> version</a:t>
          </a:r>
          <a:endParaRPr lang="fr-FR" sz="2000" b="0" dirty="0">
            <a:solidFill>
              <a:schemeClr val="tx1"/>
            </a:solidFill>
          </a:endParaRPr>
        </a:p>
      </dgm:t>
    </dgm:pt>
    <dgm:pt modelId="{10D0DA8C-4B17-404F-BD3D-1E0103377FB6}" type="parTrans" cxnId="{810AAB0E-FE97-43D7-8022-4357B4734431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B731779-F9D4-4AA6-8D58-5834D8D4BF03}" type="sibTrans" cxnId="{810AAB0E-FE97-43D7-8022-4357B4734431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985DBD7-F2B1-47DF-8089-985DE20D6006}">
      <dgm:prSet custT="1"/>
      <dgm:spPr/>
      <dgm:t>
        <a:bodyPr/>
        <a:lstStyle/>
        <a:p>
          <a:r>
            <a:rPr lang="fr-FR" sz="2000" b="1" dirty="0" err="1" smtClean="0">
              <a:solidFill>
                <a:schemeClr val="tx1"/>
              </a:solidFill>
            </a:rPr>
            <a:t>June</a:t>
          </a:r>
          <a:r>
            <a:rPr lang="fr-FR" sz="2000" b="1" dirty="0" smtClean="0">
              <a:solidFill>
                <a:schemeClr val="tx1"/>
              </a:solidFill>
            </a:rPr>
            <a:t> 2019: </a:t>
          </a:r>
          <a:r>
            <a:rPr lang="fr-FR" sz="2000" b="0" dirty="0" err="1" smtClean="0">
              <a:solidFill>
                <a:schemeClr val="tx1"/>
              </a:solidFill>
            </a:rPr>
            <a:t>Submission</a:t>
          </a:r>
          <a:r>
            <a:rPr lang="fr-FR" sz="2000" b="0" dirty="0" smtClean="0">
              <a:solidFill>
                <a:schemeClr val="tx1"/>
              </a:solidFill>
            </a:rPr>
            <a:t> of the </a:t>
          </a:r>
          <a:r>
            <a:rPr lang="fr-FR" sz="2000" b="0" dirty="0" err="1" smtClean="0">
              <a:solidFill>
                <a:schemeClr val="tx1"/>
              </a:solidFill>
            </a:rPr>
            <a:t>endorsement</a:t>
          </a:r>
          <a:r>
            <a:rPr lang="fr-FR" sz="2000" b="0" dirty="0" smtClean="0">
              <a:solidFill>
                <a:schemeClr val="tx1"/>
              </a:solidFill>
            </a:rPr>
            <a:t> version of the document</a:t>
          </a:r>
          <a:endParaRPr lang="fr-FR" sz="2000" b="0" dirty="0">
            <a:solidFill>
              <a:schemeClr val="tx1"/>
            </a:solidFill>
          </a:endParaRPr>
        </a:p>
      </dgm:t>
    </dgm:pt>
    <dgm:pt modelId="{64C0666C-CA5F-4FAF-9DCB-EB488A01E002}" type="parTrans" cxnId="{0BC46C2B-9556-4F97-BB13-131EBC9CC3C0}">
      <dgm:prSet/>
      <dgm:spPr/>
      <dgm:t>
        <a:bodyPr/>
        <a:lstStyle/>
        <a:p>
          <a:endParaRPr lang="fr-FR"/>
        </a:p>
      </dgm:t>
    </dgm:pt>
    <dgm:pt modelId="{0F4AC56F-9CCD-4A72-81B2-2C764800F892}" type="sibTrans" cxnId="{0BC46C2B-9556-4F97-BB13-131EBC9CC3C0}">
      <dgm:prSet/>
      <dgm:spPr/>
      <dgm:t>
        <a:bodyPr/>
        <a:lstStyle/>
        <a:p>
          <a:endParaRPr lang="fr-FR"/>
        </a:p>
      </dgm:t>
    </dgm:pt>
    <dgm:pt modelId="{B04145A4-865F-4EB7-976D-A5A8C4614BB8}" type="pres">
      <dgm:prSet presAssocID="{8683F0C0-3100-4FBF-BD23-096B59E31EC7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394AC28-A111-4C43-B478-35ED4A787F95}" type="pres">
      <dgm:prSet presAssocID="{3D9C651F-8323-420D-AF05-2A64E66A9ECE}" presName="node" presStyleLbl="node1" presStyleIdx="0" presStyleCnt="7" custScaleX="382600" custScaleY="597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80C06C-58A4-4FD4-BBA6-74C15EADAF8B}" type="pres">
      <dgm:prSet presAssocID="{BAB1CC41-5A44-4423-881A-1539633DF7C2}" presName="sibTrans" presStyleLbl="sibTrans2D1" presStyleIdx="0" presStyleCnt="6"/>
      <dgm:spPr/>
      <dgm:t>
        <a:bodyPr/>
        <a:lstStyle/>
        <a:p>
          <a:endParaRPr lang="fr-FR"/>
        </a:p>
      </dgm:t>
    </dgm:pt>
    <dgm:pt modelId="{2ECE4235-F61F-460C-8D48-0BEE792128E3}" type="pres">
      <dgm:prSet presAssocID="{BAB1CC41-5A44-4423-881A-1539633DF7C2}" presName="connectorText" presStyleLbl="sibTrans2D1" presStyleIdx="0" presStyleCnt="6"/>
      <dgm:spPr/>
      <dgm:t>
        <a:bodyPr/>
        <a:lstStyle/>
        <a:p>
          <a:endParaRPr lang="fr-FR"/>
        </a:p>
      </dgm:t>
    </dgm:pt>
    <dgm:pt modelId="{A544E310-8FA1-4AC7-B237-AE95036C4BCB}" type="pres">
      <dgm:prSet presAssocID="{C11DEA9E-C92B-4A57-8C4B-EA4CEC5F55EC}" presName="node" presStyleLbl="node1" presStyleIdx="1" presStyleCnt="7" custScaleX="382600" custScaleY="804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65EA8C-F203-47F1-B9F0-C66CDC5EFB38}" type="pres">
      <dgm:prSet presAssocID="{B8F99CAD-ABE2-4F47-82AB-9A79478A3D32}" presName="sibTrans" presStyleLbl="sibTrans2D1" presStyleIdx="1" presStyleCnt="6"/>
      <dgm:spPr/>
      <dgm:t>
        <a:bodyPr/>
        <a:lstStyle/>
        <a:p>
          <a:endParaRPr lang="fr-FR"/>
        </a:p>
      </dgm:t>
    </dgm:pt>
    <dgm:pt modelId="{D4538DEF-A44B-4A89-9DF8-39A5795EAA1C}" type="pres">
      <dgm:prSet presAssocID="{B8F99CAD-ABE2-4F47-82AB-9A79478A3D32}" presName="connectorText" presStyleLbl="sibTrans2D1" presStyleIdx="1" presStyleCnt="6"/>
      <dgm:spPr/>
      <dgm:t>
        <a:bodyPr/>
        <a:lstStyle/>
        <a:p>
          <a:endParaRPr lang="fr-FR"/>
        </a:p>
      </dgm:t>
    </dgm:pt>
    <dgm:pt modelId="{E2ECD6C4-7EAB-4F7A-A6F0-D9B91E39E352}" type="pres">
      <dgm:prSet presAssocID="{83B5BFBD-8205-44B7-84BE-151438CE11EE}" presName="node" presStyleLbl="node1" presStyleIdx="2" presStyleCnt="7" custScaleX="382600" custScaleY="98681" custLinFactNeighborY="5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83177B1-C094-411B-969D-52BE101D46F4}" type="pres">
      <dgm:prSet presAssocID="{680BAD45-C508-44A6-A8DC-FE3C838C3AF1}" presName="sibTrans" presStyleLbl="sibTrans2D1" presStyleIdx="2" presStyleCnt="6"/>
      <dgm:spPr/>
      <dgm:t>
        <a:bodyPr/>
        <a:lstStyle/>
        <a:p>
          <a:endParaRPr lang="fr-FR"/>
        </a:p>
      </dgm:t>
    </dgm:pt>
    <dgm:pt modelId="{EC52D9E4-AA3E-470B-BF7E-E6F481C2FD52}" type="pres">
      <dgm:prSet presAssocID="{680BAD45-C508-44A6-A8DC-FE3C838C3AF1}" presName="connectorText" presStyleLbl="sibTrans2D1" presStyleIdx="2" presStyleCnt="6"/>
      <dgm:spPr/>
      <dgm:t>
        <a:bodyPr/>
        <a:lstStyle/>
        <a:p>
          <a:endParaRPr lang="fr-FR"/>
        </a:p>
      </dgm:t>
    </dgm:pt>
    <dgm:pt modelId="{AFF4328E-2992-4AFC-ADCD-2E45E0112CC2}" type="pres">
      <dgm:prSet presAssocID="{8A756222-C07B-49AF-8142-DCBBF1E2C63A}" presName="node" presStyleLbl="node1" presStyleIdx="3" presStyleCnt="7" custScaleX="382600" custScaleY="11172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2662BE-549B-48AB-9B6B-24BC8DF8501B}" type="pres">
      <dgm:prSet presAssocID="{094D074A-1D5D-4651-9D91-AE2945193A98}" presName="sibTrans" presStyleLbl="sibTrans2D1" presStyleIdx="3" presStyleCnt="6"/>
      <dgm:spPr/>
      <dgm:t>
        <a:bodyPr/>
        <a:lstStyle/>
        <a:p>
          <a:endParaRPr lang="fr-FR"/>
        </a:p>
      </dgm:t>
    </dgm:pt>
    <dgm:pt modelId="{3C6B423B-9742-4311-B516-607C929E79B1}" type="pres">
      <dgm:prSet presAssocID="{094D074A-1D5D-4651-9D91-AE2945193A98}" presName="connectorText" presStyleLbl="sibTrans2D1" presStyleIdx="3" presStyleCnt="6"/>
      <dgm:spPr/>
      <dgm:t>
        <a:bodyPr/>
        <a:lstStyle/>
        <a:p>
          <a:endParaRPr lang="fr-FR"/>
        </a:p>
      </dgm:t>
    </dgm:pt>
    <dgm:pt modelId="{945290BE-5D92-47F3-8F60-EDAA8E827B39}" type="pres">
      <dgm:prSet presAssocID="{F5801835-6A54-48C3-976A-7B17B9FE15A4}" presName="node" presStyleLbl="node1" presStyleIdx="4" presStyleCnt="7" custScaleX="3826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E9C6EC-CC00-4377-981B-D7773E31CB95}" type="pres">
      <dgm:prSet presAssocID="{5A71B9B0-C9BC-4CFA-813C-A7482BB419E1}" presName="sibTrans" presStyleLbl="sibTrans2D1" presStyleIdx="4" presStyleCnt="6"/>
      <dgm:spPr/>
      <dgm:t>
        <a:bodyPr/>
        <a:lstStyle/>
        <a:p>
          <a:endParaRPr lang="fr-FR"/>
        </a:p>
      </dgm:t>
    </dgm:pt>
    <dgm:pt modelId="{8C796143-3771-442E-BFE2-720F0733A354}" type="pres">
      <dgm:prSet presAssocID="{5A71B9B0-C9BC-4CFA-813C-A7482BB419E1}" presName="connectorText" presStyleLbl="sibTrans2D1" presStyleIdx="4" presStyleCnt="6"/>
      <dgm:spPr/>
      <dgm:t>
        <a:bodyPr/>
        <a:lstStyle/>
        <a:p>
          <a:endParaRPr lang="fr-FR"/>
        </a:p>
      </dgm:t>
    </dgm:pt>
    <dgm:pt modelId="{0224970A-2998-4A96-96FA-3759DE39B10A}" type="pres">
      <dgm:prSet presAssocID="{33574A52-FA90-46CB-BA03-6ED4C5CBAFC7}" presName="node" presStyleLbl="node1" presStyleIdx="5" presStyleCnt="7" custScaleX="383906" custScaleY="901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2BA31A-4EBB-46E4-A4AC-AD82C682971F}" type="pres">
      <dgm:prSet presAssocID="{AB731779-F9D4-4AA6-8D58-5834D8D4BF03}" presName="sibTrans" presStyleLbl="sibTrans2D1" presStyleIdx="5" presStyleCnt="6"/>
      <dgm:spPr/>
      <dgm:t>
        <a:bodyPr/>
        <a:lstStyle/>
        <a:p>
          <a:endParaRPr lang="fr-FR"/>
        </a:p>
      </dgm:t>
    </dgm:pt>
    <dgm:pt modelId="{27F6C366-C67A-4630-B9D7-EE37073F2F4E}" type="pres">
      <dgm:prSet presAssocID="{AB731779-F9D4-4AA6-8D58-5834D8D4BF03}" presName="connectorText" presStyleLbl="sibTrans2D1" presStyleIdx="5" presStyleCnt="6"/>
      <dgm:spPr/>
      <dgm:t>
        <a:bodyPr/>
        <a:lstStyle/>
        <a:p>
          <a:endParaRPr lang="fr-FR"/>
        </a:p>
      </dgm:t>
    </dgm:pt>
    <dgm:pt modelId="{B279CBCB-8ADC-44B8-A5D1-F2AA3F8B7BF3}" type="pres">
      <dgm:prSet presAssocID="{E985DBD7-F2B1-47DF-8089-985DE20D6006}" presName="node" presStyleLbl="node1" presStyleIdx="6" presStyleCnt="7" custScaleX="386784" custScaleY="843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7431F31-FE5B-4557-8DEA-BD5F08605FD0}" srcId="{8683F0C0-3100-4FBF-BD23-096B59E31EC7}" destId="{83B5BFBD-8205-44B7-84BE-151438CE11EE}" srcOrd="2" destOrd="0" parTransId="{5F2F12C5-64AB-409C-8019-D8E5B6FF90AD}" sibTransId="{680BAD45-C508-44A6-A8DC-FE3C838C3AF1}"/>
    <dgm:cxn modelId="{6428AC28-522A-40B4-B9BB-B959AA1A1764}" type="presOf" srcId="{8A756222-C07B-49AF-8142-DCBBF1E2C63A}" destId="{AFF4328E-2992-4AFC-ADCD-2E45E0112CC2}" srcOrd="0" destOrd="0" presId="urn:microsoft.com/office/officeart/2005/8/layout/process2"/>
    <dgm:cxn modelId="{FA59DF93-D944-4C4F-B022-595242A9FCE6}" type="presOf" srcId="{8683F0C0-3100-4FBF-BD23-096B59E31EC7}" destId="{B04145A4-865F-4EB7-976D-A5A8C4614BB8}" srcOrd="0" destOrd="0" presId="urn:microsoft.com/office/officeart/2005/8/layout/process2"/>
    <dgm:cxn modelId="{F91BDB89-6BA1-4531-969B-6B6B43A4D1CF}" type="presOf" srcId="{B8F99CAD-ABE2-4F47-82AB-9A79478A3D32}" destId="{E565EA8C-F203-47F1-B9F0-C66CDC5EFB38}" srcOrd="0" destOrd="0" presId="urn:microsoft.com/office/officeart/2005/8/layout/process2"/>
    <dgm:cxn modelId="{E84C05F2-94A9-4F40-ADC0-1CB37FF9BC73}" type="presOf" srcId="{C11DEA9E-C92B-4A57-8C4B-EA4CEC5F55EC}" destId="{A544E310-8FA1-4AC7-B237-AE95036C4BCB}" srcOrd="0" destOrd="0" presId="urn:microsoft.com/office/officeart/2005/8/layout/process2"/>
    <dgm:cxn modelId="{AEF5543C-05DB-409F-84B2-9106C7B18EA8}" srcId="{8683F0C0-3100-4FBF-BD23-096B59E31EC7}" destId="{3D9C651F-8323-420D-AF05-2A64E66A9ECE}" srcOrd="0" destOrd="0" parTransId="{B7C79BFD-1586-43C5-B0BB-A0246F2B895E}" sibTransId="{BAB1CC41-5A44-4423-881A-1539633DF7C2}"/>
    <dgm:cxn modelId="{C74B7DC7-B801-4691-BCA0-347261BEB289}" type="presOf" srcId="{094D074A-1D5D-4651-9D91-AE2945193A98}" destId="{9D2662BE-549B-48AB-9B6B-24BC8DF8501B}" srcOrd="0" destOrd="0" presId="urn:microsoft.com/office/officeart/2005/8/layout/process2"/>
    <dgm:cxn modelId="{0BC46C2B-9556-4F97-BB13-131EBC9CC3C0}" srcId="{8683F0C0-3100-4FBF-BD23-096B59E31EC7}" destId="{E985DBD7-F2B1-47DF-8089-985DE20D6006}" srcOrd="6" destOrd="0" parTransId="{64C0666C-CA5F-4FAF-9DCB-EB488A01E002}" sibTransId="{0F4AC56F-9CCD-4A72-81B2-2C764800F892}"/>
    <dgm:cxn modelId="{0983655B-ED07-4DA7-BB9C-7DCC211EF33D}" type="presOf" srcId="{F5801835-6A54-48C3-976A-7B17B9FE15A4}" destId="{945290BE-5D92-47F3-8F60-EDAA8E827B39}" srcOrd="0" destOrd="0" presId="urn:microsoft.com/office/officeart/2005/8/layout/process2"/>
    <dgm:cxn modelId="{E622E8FA-5E5C-40B2-B092-06565942DB09}" srcId="{8683F0C0-3100-4FBF-BD23-096B59E31EC7}" destId="{8A756222-C07B-49AF-8142-DCBBF1E2C63A}" srcOrd="3" destOrd="0" parTransId="{FE6F40FF-8E02-4EA4-ACD3-52A0D0EDA654}" sibTransId="{094D074A-1D5D-4651-9D91-AE2945193A98}"/>
    <dgm:cxn modelId="{3B91CE19-3BA9-4EA0-AC57-465C40DE5D34}" srcId="{8683F0C0-3100-4FBF-BD23-096B59E31EC7}" destId="{C11DEA9E-C92B-4A57-8C4B-EA4CEC5F55EC}" srcOrd="1" destOrd="0" parTransId="{4A53557C-9458-4981-B2A1-4E1A86CF8A0E}" sibTransId="{B8F99CAD-ABE2-4F47-82AB-9A79478A3D32}"/>
    <dgm:cxn modelId="{6A4E1D8E-0C51-45DF-9698-A0BBD14A72B9}" type="presOf" srcId="{3D9C651F-8323-420D-AF05-2A64E66A9ECE}" destId="{8394AC28-A111-4C43-B478-35ED4A787F95}" srcOrd="0" destOrd="0" presId="urn:microsoft.com/office/officeart/2005/8/layout/process2"/>
    <dgm:cxn modelId="{D80AF5E7-D8D5-4266-A0EF-77754A00E5DF}" type="presOf" srcId="{680BAD45-C508-44A6-A8DC-FE3C838C3AF1}" destId="{083177B1-C094-411B-969D-52BE101D46F4}" srcOrd="0" destOrd="0" presId="urn:microsoft.com/office/officeart/2005/8/layout/process2"/>
    <dgm:cxn modelId="{810AAB0E-FE97-43D7-8022-4357B4734431}" srcId="{8683F0C0-3100-4FBF-BD23-096B59E31EC7}" destId="{33574A52-FA90-46CB-BA03-6ED4C5CBAFC7}" srcOrd="5" destOrd="0" parTransId="{10D0DA8C-4B17-404F-BD3D-1E0103377FB6}" sibTransId="{AB731779-F9D4-4AA6-8D58-5834D8D4BF03}"/>
    <dgm:cxn modelId="{2AA67447-6017-4845-830F-C61AF06E9474}" type="presOf" srcId="{BAB1CC41-5A44-4423-881A-1539633DF7C2}" destId="{F180C06C-58A4-4FD4-BBA6-74C15EADAF8B}" srcOrd="0" destOrd="0" presId="urn:microsoft.com/office/officeart/2005/8/layout/process2"/>
    <dgm:cxn modelId="{9CF1011A-BE59-4BD1-8D69-FF0074E0F78D}" type="presOf" srcId="{B8F99CAD-ABE2-4F47-82AB-9A79478A3D32}" destId="{D4538DEF-A44B-4A89-9DF8-39A5795EAA1C}" srcOrd="1" destOrd="0" presId="urn:microsoft.com/office/officeart/2005/8/layout/process2"/>
    <dgm:cxn modelId="{C5DA6F57-D3D8-4283-8941-00C65394117A}" type="presOf" srcId="{E985DBD7-F2B1-47DF-8089-985DE20D6006}" destId="{B279CBCB-8ADC-44B8-A5D1-F2AA3F8B7BF3}" srcOrd="0" destOrd="0" presId="urn:microsoft.com/office/officeart/2005/8/layout/process2"/>
    <dgm:cxn modelId="{009873FB-2202-44DF-B445-6DD0D0E3ACE9}" type="presOf" srcId="{AB731779-F9D4-4AA6-8D58-5834D8D4BF03}" destId="{27F6C366-C67A-4630-B9D7-EE37073F2F4E}" srcOrd="1" destOrd="0" presId="urn:microsoft.com/office/officeart/2005/8/layout/process2"/>
    <dgm:cxn modelId="{81F350FB-DAAD-4967-8F51-E5A50C5F016A}" type="presOf" srcId="{AB731779-F9D4-4AA6-8D58-5834D8D4BF03}" destId="{962BA31A-4EBB-46E4-A4AC-AD82C682971F}" srcOrd="0" destOrd="0" presId="urn:microsoft.com/office/officeart/2005/8/layout/process2"/>
    <dgm:cxn modelId="{5042B84D-EFDE-4BB8-8F31-675BCD3E7A06}" type="presOf" srcId="{BAB1CC41-5A44-4423-881A-1539633DF7C2}" destId="{2ECE4235-F61F-460C-8D48-0BEE792128E3}" srcOrd="1" destOrd="0" presId="urn:microsoft.com/office/officeart/2005/8/layout/process2"/>
    <dgm:cxn modelId="{0F4D3009-B25D-4612-8E8E-F95E0557A7CC}" type="presOf" srcId="{33574A52-FA90-46CB-BA03-6ED4C5CBAFC7}" destId="{0224970A-2998-4A96-96FA-3759DE39B10A}" srcOrd="0" destOrd="0" presId="urn:microsoft.com/office/officeart/2005/8/layout/process2"/>
    <dgm:cxn modelId="{A5F6FF06-0B5F-410D-9F62-18868790131A}" type="presOf" srcId="{094D074A-1D5D-4651-9D91-AE2945193A98}" destId="{3C6B423B-9742-4311-B516-607C929E79B1}" srcOrd="1" destOrd="0" presId="urn:microsoft.com/office/officeart/2005/8/layout/process2"/>
    <dgm:cxn modelId="{10671EDE-CE27-49A0-B145-384F99F016EE}" srcId="{8683F0C0-3100-4FBF-BD23-096B59E31EC7}" destId="{F5801835-6A54-48C3-976A-7B17B9FE15A4}" srcOrd="4" destOrd="0" parTransId="{0F9AFD37-1A47-4EEB-8E23-272794A316CE}" sibTransId="{5A71B9B0-C9BC-4CFA-813C-A7482BB419E1}"/>
    <dgm:cxn modelId="{12811583-17AA-4E7A-828E-C8FF943DE360}" type="presOf" srcId="{680BAD45-C508-44A6-A8DC-FE3C838C3AF1}" destId="{EC52D9E4-AA3E-470B-BF7E-E6F481C2FD52}" srcOrd="1" destOrd="0" presId="urn:microsoft.com/office/officeart/2005/8/layout/process2"/>
    <dgm:cxn modelId="{EA1E1600-371E-4270-8AFF-70E071C400F0}" type="presOf" srcId="{5A71B9B0-C9BC-4CFA-813C-A7482BB419E1}" destId="{07E9C6EC-CC00-4377-981B-D7773E31CB95}" srcOrd="0" destOrd="0" presId="urn:microsoft.com/office/officeart/2005/8/layout/process2"/>
    <dgm:cxn modelId="{AADA7775-DEB7-49F9-B361-331122DE3562}" type="presOf" srcId="{83B5BFBD-8205-44B7-84BE-151438CE11EE}" destId="{E2ECD6C4-7EAB-4F7A-A6F0-D9B91E39E352}" srcOrd="0" destOrd="0" presId="urn:microsoft.com/office/officeart/2005/8/layout/process2"/>
    <dgm:cxn modelId="{17AD5299-FE1D-4164-9B84-43AD1B8C2546}" type="presOf" srcId="{5A71B9B0-C9BC-4CFA-813C-A7482BB419E1}" destId="{8C796143-3771-442E-BFE2-720F0733A354}" srcOrd="1" destOrd="0" presId="urn:microsoft.com/office/officeart/2005/8/layout/process2"/>
    <dgm:cxn modelId="{D5498879-81B6-474A-9223-4F01758324AD}" type="presParOf" srcId="{B04145A4-865F-4EB7-976D-A5A8C4614BB8}" destId="{8394AC28-A111-4C43-B478-35ED4A787F95}" srcOrd="0" destOrd="0" presId="urn:microsoft.com/office/officeart/2005/8/layout/process2"/>
    <dgm:cxn modelId="{4C077535-18B4-4800-9DB6-B553F1AE78C5}" type="presParOf" srcId="{B04145A4-865F-4EB7-976D-A5A8C4614BB8}" destId="{F180C06C-58A4-4FD4-BBA6-74C15EADAF8B}" srcOrd="1" destOrd="0" presId="urn:microsoft.com/office/officeart/2005/8/layout/process2"/>
    <dgm:cxn modelId="{4B5D1869-E079-49C6-90B5-BE190BEA228F}" type="presParOf" srcId="{F180C06C-58A4-4FD4-BBA6-74C15EADAF8B}" destId="{2ECE4235-F61F-460C-8D48-0BEE792128E3}" srcOrd="0" destOrd="0" presId="urn:microsoft.com/office/officeart/2005/8/layout/process2"/>
    <dgm:cxn modelId="{03E9C654-7C1F-4134-8206-85068A3FFC31}" type="presParOf" srcId="{B04145A4-865F-4EB7-976D-A5A8C4614BB8}" destId="{A544E310-8FA1-4AC7-B237-AE95036C4BCB}" srcOrd="2" destOrd="0" presId="urn:microsoft.com/office/officeart/2005/8/layout/process2"/>
    <dgm:cxn modelId="{53F7E786-5797-4C23-8823-8DBFCF726B47}" type="presParOf" srcId="{B04145A4-865F-4EB7-976D-A5A8C4614BB8}" destId="{E565EA8C-F203-47F1-B9F0-C66CDC5EFB38}" srcOrd="3" destOrd="0" presId="urn:microsoft.com/office/officeart/2005/8/layout/process2"/>
    <dgm:cxn modelId="{B7D01C93-F674-4805-861B-0BFDF4559D69}" type="presParOf" srcId="{E565EA8C-F203-47F1-B9F0-C66CDC5EFB38}" destId="{D4538DEF-A44B-4A89-9DF8-39A5795EAA1C}" srcOrd="0" destOrd="0" presId="urn:microsoft.com/office/officeart/2005/8/layout/process2"/>
    <dgm:cxn modelId="{226897D8-458D-4B9B-9E03-0850FED1B2D3}" type="presParOf" srcId="{B04145A4-865F-4EB7-976D-A5A8C4614BB8}" destId="{E2ECD6C4-7EAB-4F7A-A6F0-D9B91E39E352}" srcOrd="4" destOrd="0" presId="urn:microsoft.com/office/officeart/2005/8/layout/process2"/>
    <dgm:cxn modelId="{3B16A809-8170-4899-A2D3-65DA978CF1A4}" type="presParOf" srcId="{B04145A4-865F-4EB7-976D-A5A8C4614BB8}" destId="{083177B1-C094-411B-969D-52BE101D46F4}" srcOrd="5" destOrd="0" presId="urn:microsoft.com/office/officeart/2005/8/layout/process2"/>
    <dgm:cxn modelId="{13E2E050-4DA5-48A9-8D70-927F1E2C16F9}" type="presParOf" srcId="{083177B1-C094-411B-969D-52BE101D46F4}" destId="{EC52D9E4-AA3E-470B-BF7E-E6F481C2FD52}" srcOrd="0" destOrd="0" presId="urn:microsoft.com/office/officeart/2005/8/layout/process2"/>
    <dgm:cxn modelId="{102D4319-4CDA-46FF-8974-0F9111B991D7}" type="presParOf" srcId="{B04145A4-865F-4EB7-976D-A5A8C4614BB8}" destId="{AFF4328E-2992-4AFC-ADCD-2E45E0112CC2}" srcOrd="6" destOrd="0" presId="urn:microsoft.com/office/officeart/2005/8/layout/process2"/>
    <dgm:cxn modelId="{957677A3-81B2-40F0-8019-EC4085D0DF83}" type="presParOf" srcId="{B04145A4-865F-4EB7-976D-A5A8C4614BB8}" destId="{9D2662BE-549B-48AB-9B6B-24BC8DF8501B}" srcOrd="7" destOrd="0" presId="urn:microsoft.com/office/officeart/2005/8/layout/process2"/>
    <dgm:cxn modelId="{51C9E998-0D94-42A7-B336-9266115D7FBA}" type="presParOf" srcId="{9D2662BE-549B-48AB-9B6B-24BC8DF8501B}" destId="{3C6B423B-9742-4311-B516-607C929E79B1}" srcOrd="0" destOrd="0" presId="urn:microsoft.com/office/officeart/2005/8/layout/process2"/>
    <dgm:cxn modelId="{83514A45-FF40-4A43-B697-A72B8AE92CDB}" type="presParOf" srcId="{B04145A4-865F-4EB7-976D-A5A8C4614BB8}" destId="{945290BE-5D92-47F3-8F60-EDAA8E827B39}" srcOrd="8" destOrd="0" presId="urn:microsoft.com/office/officeart/2005/8/layout/process2"/>
    <dgm:cxn modelId="{2E7727B2-9962-4C76-B70F-09A3F48B43E3}" type="presParOf" srcId="{B04145A4-865F-4EB7-976D-A5A8C4614BB8}" destId="{07E9C6EC-CC00-4377-981B-D7773E31CB95}" srcOrd="9" destOrd="0" presId="urn:microsoft.com/office/officeart/2005/8/layout/process2"/>
    <dgm:cxn modelId="{A6A8AB74-2BD7-47B9-80D2-2A76F5B26094}" type="presParOf" srcId="{07E9C6EC-CC00-4377-981B-D7773E31CB95}" destId="{8C796143-3771-442E-BFE2-720F0733A354}" srcOrd="0" destOrd="0" presId="urn:microsoft.com/office/officeart/2005/8/layout/process2"/>
    <dgm:cxn modelId="{13F6D780-FC7D-4379-B8C2-43157B9753D9}" type="presParOf" srcId="{B04145A4-865F-4EB7-976D-A5A8C4614BB8}" destId="{0224970A-2998-4A96-96FA-3759DE39B10A}" srcOrd="10" destOrd="0" presId="urn:microsoft.com/office/officeart/2005/8/layout/process2"/>
    <dgm:cxn modelId="{BBBA9F81-E373-452D-AD30-14CBEFF6B767}" type="presParOf" srcId="{B04145A4-865F-4EB7-976D-A5A8C4614BB8}" destId="{962BA31A-4EBB-46E4-A4AC-AD82C682971F}" srcOrd="11" destOrd="0" presId="urn:microsoft.com/office/officeart/2005/8/layout/process2"/>
    <dgm:cxn modelId="{F205E71F-EEDE-4CCF-BC9B-ED455FA46EBB}" type="presParOf" srcId="{962BA31A-4EBB-46E4-A4AC-AD82C682971F}" destId="{27F6C366-C67A-4630-B9D7-EE37073F2F4E}" srcOrd="0" destOrd="0" presId="urn:microsoft.com/office/officeart/2005/8/layout/process2"/>
    <dgm:cxn modelId="{0B536CA7-4BE3-4016-AE79-1F69BAA2B7BE}" type="presParOf" srcId="{B04145A4-865F-4EB7-976D-A5A8C4614BB8}" destId="{B279CBCB-8ADC-44B8-A5D1-F2AA3F8B7BF3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F41E9-BD90-4C91-B800-B821B6B491C0}">
      <dsp:nvSpPr>
        <dsp:cNvPr id="0" name=""/>
        <dsp:cNvSpPr/>
      </dsp:nvSpPr>
      <dsp:spPr>
        <a:xfrm rot="5400000">
          <a:off x="-212692" y="217404"/>
          <a:ext cx="1417947" cy="99256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/>
            <a:t>1</a:t>
          </a:r>
        </a:p>
      </dsp:txBody>
      <dsp:txXfrm rot="-5400000">
        <a:off x="1" y="500994"/>
        <a:ext cx="992563" cy="425384"/>
      </dsp:txXfrm>
    </dsp:sp>
    <dsp:sp modelId="{6A38062C-E3FF-446D-84F6-91A61B93AD3C}">
      <dsp:nvSpPr>
        <dsp:cNvPr id="0" name=""/>
        <dsp:cNvSpPr/>
      </dsp:nvSpPr>
      <dsp:spPr>
        <a:xfrm rot="5400000">
          <a:off x="6020414" y="-5002290"/>
          <a:ext cx="921665" cy="109773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/>
            <a:t>November 2015: </a:t>
          </a:r>
          <a:r>
            <a:rPr lang="en-US" sz="2100" b="0" kern="1200" dirty="0"/>
            <a:t>First meeting of the Forum of SAIs with jurisdictional functions in Paris; drafting of the Paris Declaration.</a:t>
          </a:r>
          <a:endParaRPr lang="fr-FR" sz="2100" b="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/>
            <a:t>December 2016:  </a:t>
          </a:r>
          <a:r>
            <a:rPr lang="en-US" sz="2100" b="0" kern="1200" dirty="0"/>
            <a:t>Plenary meeting of the Forum in Abu Dhabi. Signing of the Paris Declaration. </a:t>
          </a:r>
          <a:endParaRPr lang="fr-FR" sz="2100" b="0" kern="1200" dirty="0"/>
        </a:p>
      </dsp:txBody>
      <dsp:txXfrm rot="-5400000">
        <a:off x="992563" y="70553"/>
        <a:ext cx="10932375" cy="831681"/>
      </dsp:txXfrm>
    </dsp:sp>
    <dsp:sp modelId="{E6E3242C-2A50-4D19-B5D2-8E458D583F2F}">
      <dsp:nvSpPr>
        <dsp:cNvPr id="0" name=""/>
        <dsp:cNvSpPr/>
      </dsp:nvSpPr>
      <dsp:spPr>
        <a:xfrm rot="5400000">
          <a:off x="-212692" y="1490588"/>
          <a:ext cx="1417947" cy="992563"/>
        </a:xfrm>
        <a:prstGeom prst="chevron">
          <a:avLst/>
        </a:prstGeom>
        <a:solidFill>
          <a:schemeClr val="accent4">
            <a:hueOff val="-3732583"/>
            <a:satOff val="1753"/>
            <a:lumOff val="653"/>
            <a:alphaOff val="0"/>
          </a:schemeClr>
        </a:solidFill>
        <a:ln w="12700" cap="flat" cmpd="sng" algn="ctr">
          <a:solidFill>
            <a:schemeClr val="accent4">
              <a:hueOff val="-3732583"/>
              <a:satOff val="1753"/>
              <a:lumOff val="6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/>
            <a:t>2</a:t>
          </a:r>
        </a:p>
      </dsp:txBody>
      <dsp:txXfrm rot="-5400000">
        <a:off x="1" y="1774178"/>
        <a:ext cx="992563" cy="425384"/>
      </dsp:txXfrm>
    </dsp:sp>
    <dsp:sp modelId="{703DD7C9-3525-445E-91C8-78315AEBA79A}">
      <dsp:nvSpPr>
        <dsp:cNvPr id="0" name=""/>
        <dsp:cNvSpPr/>
      </dsp:nvSpPr>
      <dsp:spPr>
        <a:xfrm rot="5400000">
          <a:off x="6020414" y="-3772609"/>
          <a:ext cx="921665" cy="109773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3732583"/>
              <a:satOff val="1753"/>
              <a:lumOff val="6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/>
            <a:t>January 2017: </a:t>
          </a:r>
          <a:r>
            <a:rPr lang="en-US" sz="2100" b="0" kern="1200" dirty="0"/>
            <a:t>A working group on </a:t>
          </a:r>
          <a:r>
            <a:rPr lang="en-US" sz="2100" b="0" u="sng" kern="1200" dirty="0"/>
            <a:t>standardization of jurisdictional activities</a:t>
          </a:r>
          <a:r>
            <a:rPr lang="en-US" sz="2100" b="1" kern="1200" dirty="0"/>
            <a:t> </a:t>
          </a:r>
          <a:r>
            <a:rPr lang="en-US" sz="2100" b="0" kern="1200" dirty="0"/>
            <a:t>is formed on a voluntary basis by the SAIs of Brazil, Chile, Ecuador, France, Greece, Italy, Morocco, Peru, Portugal, Senegal, Spain, Togo and Turkey. Chile and France co-chair the working group.</a:t>
          </a:r>
          <a:endParaRPr lang="fr-FR" sz="2100" b="0" kern="1200" dirty="0"/>
        </a:p>
      </dsp:txBody>
      <dsp:txXfrm rot="-5400000">
        <a:off x="992563" y="1300234"/>
        <a:ext cx="10932375" cy="831681"/>
      </dsp:txXfrm>
    </dsp:sp>
    <dsp:sp modelId="{91A6258B-785A-469D-A044-FD2AB6B6B114}">
      <dsp:nvSpPr>
        <dsp:cNvPr id="0" name=""/>
        <dsp:cNvSpPr/>
      </dsp:nvSpPr>
      <dsp:spPr>
        <a:xfrm rot="5400000">
          <a:off x="-212692" y="2775100"/>
          <a:ext cx="1417947" cy="992563"/>
        </a:xfrm>
        <a:prstGeom prst="chevron">
          <a:avLst/>
        </a:prstGeom>
        <a:solidFill>
          <a:schemeClr val="accent4">
            <a:hueOff val="-7465166"/>
            <a:satOff val="3507"/>
            <a:lumOff val="1306"/>
            <a:alphaOff val="0"/>
          </a:schemeClr>
        </a:solidFill>
        <a:ln w="12700" cap="flat" cmpd="sng" algn="ctr">
          <a:solidFill>
            <a:schemeClr val="accent4">
              <a:hueOff val="-7465166"/>
              <a:satOff val="3507"/>
              <a:lumOff val="13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/>
            <a:t>3</a:t>
          </a:r>
        </a:p>
      </dsp:txBody>
      <dsp:txXfrm rot="-5400000">
        <a:off x="1" y="3058690"/>
        <a:ext cx="992563" cy="425384"/>
      </dsp:txXfrm>
    </dsp:sp>
    <dsp:sp modelId="{D781236A-BB05-4851-8562-6BCCADEACB3D}">
      <dsp:nvSpPr>
        <dsp:cNvPr id="0" name=""/>
        <dsp:cNvSpPr/>
      </dsp:nvSpPr>
      <dsp:spPr>
        <a:xfrm rot="5400000">
          <a:off x="6020414" y="-2476771"/>
          <a:ext cx="921665" cy="109773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7465166"/>
              <a:satOff val="3507"/>
              <a:lumOff val="13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/>
            <a:t>October 2017: </a:t>
          </a:r>
          <a:r>
            <a:rPr lang="en-US" sz="2100" b="0" kern="1200" dirty="0"/>
            <a:t>Meeting of the working group in Marrakech on the basis of a first working document.</a:t>
          </a:r>
          <a:endParaRPr lang="fr-FR" sz="2100" b="0" kern="1200" dirty="0"/>
        </a:p>
      </dsp:txBody>
      <dsp:txXfrm rot="-5400000">
        <a:off x="992563" y="2596072"/>
        <a:ext cx="10932375" cy="831681"/>
      </dsp:txXfrm>
    </dsp:sp>
    <dsp:sp modelId="{7AD3C326-2D98-4664-B749-63910E0D41AA}">
      <dsp:nvSpPr>
        <dsp:cNvPr id="0" name=""/>
        <dsp:cNvSpPr/>
      </dsp:nvSpPr>
      <dsp:spPr>
        <a:xfrm rot="5400000">
          <a:off x="-212692" y="4036955"/>
          <a:ext cx="1417947" cy="992563"/>
        </a:xfrm>
        <a:prstGeom prst="chevron">
          <a:avLst/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accent4">
              <a:hueOff val="-11197749"/>
              <a:satOff val="5260"/>
              <a:lumOff val="1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0" kern="1200" dirty="0"/>
            <a:t>4</a:t>
          </a:r>
        </a:p>
      </dsp:txBody>
      <dsp:txXfrm rot="-5400000">
        <a:off x="1" y="4320545"/>
        <a:ext cx="992563" cy="425384"/>
      </dsp:txXfrm>
    </dsp:sp>
    <dsp:sp modelId="{8A088166-B75B-46EA-989E-E6845DF21B0C}">
      <dsp:nvSpPr>
        <dsp:cNvPr id="0" name=""/>
        <dsp:cNvSpPr/>
      </dsp:nvSpPr>
      <dsp:spPr>
        <a:xfrm rot="5400000">
          <a:off x="6020414" y="-1214141"/>
          <a:ext cx="921665" cy="109773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1197749"/>
              <a:satOff val="5260"/>
              <a:lumOff val="1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b="1" kern="1200" dirty="0"/>
            <a:t>July 2018: </a:t>
          </a:r>
          <a:r>
            <a:rPr lang="en-US" sz="2100" b="0" kern="1200" dirty="0"/>
            <a:t>Endorsement of the draft document by the Forum at its plenary meeting in Santiago de Chile as well as an adjusted project proposal and justification statement.</a:t>
          </a:r>
          <a:endParaRPr lang="fr-FR" sz="2100" b="1" kern="1200" dirty="0"/>
        </a:p>
      </dsp:txBody>
      <dsp:txXfrm rot="-5400000">
        <a:off x="992563" y="3858702"/>
        <a:ext cx="10932375" cy="831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F41E9-BD90-4C91-B800-B821B6B491C0}">
      <dsp:nvSpPr>
        <dsp:cNvPr id="0" name=""/>
        <dsp:cNvSpPr/>
      </dsp:nvSpPr>
      <dsp:spPr>
        <a:xfrm rot="5400000">
          <a:off x="-195212" y="198932"/>
          <a:ext cx="1301417" cy="91099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5</a:t>
          </a:r>
          <a:endParaRPr lang="fr-FR" sz="2500" kern="1200" dirty="0"/>
        </a:p>
      </dsp:txBody>
      <dsp:txXfrm rot="-5400000">
        <a:off x="1" y="459215"/>
        <a:ext cx="910992" cy="390425"/>
      </dsp:txXfrm>
    </dsp:sp>
    <dsp:sp modelId="{6A38062C-E3FF-446D-84F6-91A61B93AD3C}">
      <dsp:nvSpPr>
        <dsp:cNvPr id="0" name=""/>
        <dsp:cNvSpPr/>
      </dsp:nvSpPr>
      <dsp:spPr>
        <a:xfrm rot="5400000">
          <a:off x="6071025" y="-5137178"/>
          <a:ext cx="845921" cy="11165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 smtClean="0"/>
            <a:t>August 2018: </a:t>
          </a:r>
          <a:r>
            <a:rPr lang="en-US" sz="2100" b="0" kern="1200" dirty="0" smtClean="0"/>
            <a:t>KSC Steering committee and FIPP meeting. Both committee approved that idea that the pronouncement should be of the highest level</a:t>
          </a:r>
          <a:endParaRPr lang="fr-FR" sz="2100" b="0" kern="1200" dirty="0"/>
        </a:p>
      </dsp:txBody>
      <dsp:txXfrm rot="-5400000">
        <a:off x="910992" y="64149"/>
        <a:ext cx="11124694" cy="763333"/>
      </dsp:txXfrm>
    </dsp:sp>
    <dsp:sp modelId="{E6E3242C-2A50-4D19-B5D2-8E458D583F2F}">
      <dsp:nvSpPr>
        <dsp:cNvPr id="0" name=""/>
        <dsp:cNvSpPr/>
      </dsp:nvSpPr>
      <dsp:spPr>
        <a:xfrm rot="5400000">
          <a:off x="-195212" y="1544801"/>
          <a:ext cx="1301417" cy="910992"/>
        </a:xfrm>
        <a:prstGeom prst="chevron">
          <a:avLst/>
        </a:prstGeom>
        <a:solidFill>
          <a:schemeClr val="accent4">
            <a:hueOff val="-3732583"/>
            <a:satOff val="1753"/>
            <a:lumOff val="653"/>
            <a:alphaOff val="0"/>
          </a:schemeClr>
        </a:solidFill>
        <a:ln w="12700" cap="flat" cmpd="sng" algn="ctr">
          <a:solidFill>
            <a:schemeClr val="accent4">
              <a:hueOff val="-3732583"/>
              <a:satOff val="1753"/>
              <a:lumOff val="6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6</a:t>
          </a:r>
          <a:endParaRPr lang="fr-FR" sz="2500" kern="1200" dirty="0"/>
        </a:p>
      </dsp:txBody>
      <dsp:txXfrm rot="-5400000">
        <a:off x="1" y="1805084"/>
        <a:ext cx="910992" cy="390425"/>
      </dsp:txXfrm>
    </dsp:sp>
    <dsp:sp modelId="{703DD7C9-3525-445E-91C8-78315AEBA79A}">
      <dsp:nvSpPr>
        <dsp:cNvPr id="0" name=""/>
        <dsp:cNvSpPr/>
      </dsp:nvSpPr>
      <dsp:spPr>
        <a:xfrm rot="5400000">
          <a:off x="5886513" y="-3831237"/>
          <a:ext cx="1214945" cy="11165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3732583"/>
              <a:satOff val="1753"/>
              <a:lumOff val="6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 smtClean="0"/>
            <a:t>November 15 and 16 2018 : </a:t>
          </a:r>
          <a:r>
            <a:rPr lang="en-US" sz="2100" b="0" kern="1200" dirty="0" smtClean="0"/>
            <a:t>70th INTOSAI Governing Board meeting – Presentation of the exposure draft and the project proposal</a:t>
          </a:r>
          <a:endParaRPr lang="fr-FR" sz="2100" b="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b="1" kern="1200" dirty="0"/>
            <a:t>November 26 to 30 2018: </a:t>
          </a:r>
          <a:r>
            <a:rPr lang="en-US" sz="2100" b="0" kern="1200" dirty="0"/>
            <a:t>The FIPP agreed on the project proposal for an </a:t>
          </a:r>
          <a:r>
            <a:rPr lang="en-US" sz="2100" b="1" kern="1200" dirty="0"/>
            <a:t>INTOSAI P </a:t>
          </a:r>
          <a:r>
            <a:rPr lang="en-US" sz="2100" b="0" kern="1200" dirty="0"/>
            <a:t>and requested some amendments on the Exposure </a:t>
          </a:r>
          <a:r>
            <a:rPr lang="en-US" sz="2100" b="0" kern="1200" dirty="0" smtClean="0"/>
            <a:t>draft accordingly</a:t>
          </a:r>
          <a:endParaRPr lang="fr-FR" sz="2100" b="0" kern="1200" dirty="0"/>
        </a:p>
      </dsp:txBody>
      <dsp:txXfrm rot="-5400000">
        <a:off x="910992" y="1203593"/>
        <a:ext cx="11106679" cy="1096327"/>
      </dsp:txXfrm>
    </dsp:sp>
    <dsp:sp modelId="{C05FA029-1749-4F55-8670-4F6245E3D1AA}">
      <dsp:nvSpPr>
        <dsp:cNvPr id="0" name=""/>
        <dsp:cNvSpPr/>
      </dsp:nvSpPr>
      <dsp:spPr>
        <a:xfrm rot="5400000">
          <a:off x="-195212" y="2706158"/>
          <a:ext cx="1301417" cy="910992"/>
        </a:xfrm>
        <a:prstGeom prst="chevron">
          <a:avLst/>
        </a:prstGeom>
        <a:solidFill>
          <a:schemeClr val="accent4">
            <a:hueOff val="-7465166"/>
            <a:satOff val="3507"/>
            <a:lumOff val="1306"/>
            <a:alphaOff val="0"/>
          </a:schemeClr>
        </a:solidFill>
        <a:ln w="12700" cap="flat" cmpd="sng" algn="ctr">
          <a:solidFill>
            <a:schemeClr val="accent4">
              <a:hueOff val="-7465166"/>
              <a:satOff val="3507"/>
              <a:lumOff val="13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0" kern="1200" dirty="0" smtClean="0"/>
            <a:t>7</a:t>
          </a:r>
          <a:endParaRPr lang="fr-FR" sz="2100" b="0" kern="1200" dirty="0"/>
        </a:p>
      </dsp:txBody>
      <dsp:txXfrm rot="-5400000">
        <a:off x="1" y="2966441"/>
        <a:ext cx="910992" cy="390425"/>
      </dsp:txXfrm>
    </dsp:sp>
    <dsp:sp modelId="{A2A58B4B-11DF-4565-B172-D93F11285863}">
      <dsp:nvSpPr>
        <dsp:cNvPr id="0" name=""/>
        <dsp:cNvSpPr/>
      </dsp:nvSpPr>
      <dsp:spPr>
        <a:xfrm rot="5400000">
          <a:off x="6071025" y="-2649088"/>
          <a:ext cx="845921" cy="11165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7465166"/>
              <a:satOff val="3507"/>
              <a:lumOff val="13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b="1" kern="1200" dirty="0" err="1" smtClean="0"/>
            <a:t>January</a:t>
          </a:r>
          <a:r>
            <a:rPr lang="fr-FR" sz="2100" b="1" kern="1200" dirty="0" smtClean="0"/>
            <a:t> 2019 </a:t>
          </a:r>
          <a:r>
            <a:rPr lang="fr-FR" sz="2100" b="0" kern="1200" dirty="0" smtClean="0"/>
            <a:t>: Meeting of the Forum of </a:t>
          </a:r>
          <a:r>
            <a:rPr lang="en-US" sz="2100" b="0" kern="1200" noProof="0" dirty="0" smtClean="0"/>
            <a:t>Jurisdictional</a:t>
          </a:r>
          <a:r>
            <a:rPr lang="fr-FR" sz="2100" b="0" kern="1200" dirty="0" smtClean="0"/>
            <a:t> SAIs in Istanbul on the main </a:t>
          </a:r>
          <a:r>
            <a:rPr lang="fr-FR" sz="2100" b="0" kern="1200" dirty="0" err="1" smtClean="0"/>
            <a:t>theme</a:t>
          </a:r>
          <a:r>
            <a:rPr lang="fr-FR" sz="2100" b="0" kern="1200" dirty="0" smtClean="0"/>
            <a:t> «  Tools to </a:t>
          </a:r>
          <a:r>
            <a:rPr lang="fr-FR" sz="2100" b="0" kern="1200" dirty="0" err="1" smtClean="0"/>
            <a:t>fight</a:t>
          </a:r>
          <a:r>
            <a:rPr lang="fr-FR" sz="2100" b="0" kern="1200" dirty="0" smtClean="0"/>
            <a:t> </a:t>
          </a:r>
          <a:r>
            <a:rPr lang="fr-FR" sz="2100" b="0" kern="1200" dirty="0" err="1" smtClean="0"/>
            <a:t>against</a:t>
          </a:r>
          <a:r>
            <a:rPr lang="fr-FR" sz="2100" b="0" kern="1200" dirty="0" smtClean="0"/>
            <a:t> corruption »</a:t>
          </a:r>
          <a:endParaRPr lang="fr-FR" sz="2100" b="0" kern="1200" dirty="0"/>
        </a:p>
      </dsp:txBody>
      <dsp:txXfrm rot="-5400000">
        <a:off x="910992" y="2552239"/>
        <a:ext cx="11124694" cy="763333"/>
      </dsp:txXfrm>
    </dsp:sp>
    <dsp:sp modelId="{EAC7A841-AFC1-4CD3-8604-01C78FA511B6}">
      <dsp:nvSpPr>
        <dsp:cNvPr id="0" name=""/>
        <dsp:cNvSpPr/>
      </dsp:nvSpPr>
      <dsp:spPr>
        <a:xfrm rot="5400000">
          <a:off x="-195212" y="3867515"/>
          <a:ext cx="1301417" cy="910992"/>
        </a:xfrm>
        <a:prstGeom prst="chevron">
          <a:avLst/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accent4">
              <a:hueOff val="-11197749"/>
              <a:satOff val="5260"/>
              <a:lumOff val="1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0" kern="1200" dirty="0" smtClean="0"/>
            <a:t>8</a:t>
          </a:r>
          <a:endParaRPr lang="fr-FR" sz="2100" b="0" kern="1200" dirty="0"/>
        </a:p>
      </dsp:txBody>
      <dsp:txXfrm rot="-5400000">
        <a:off x="1" y="4127798"/>
        <a:ext cx="910992" cy="390425"/>
      </dsp:txXfrm>
    </dsp:sp>
    <dsp:sp modelId="{FA30A0AE-92FD-4C0F-BBB5-D5DCD01D191B}">
      <dsp:nvSpPr>
        <dsp:cNvPr id="0" name=""/>
        <dsp:cNvSpPr/>
      </dsp:nvSpPr>
      <dsp:spPr>
        <a:xfrm rot="5400000">
          <a:off x="6125456" y="-1487731"/>
          <a:ext cx="737059" cy="111659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1197749"/>
              <a:satOff val="5260"/>
              <a:lumOff val="1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100" b="1" kern="1200" dirty="0" smtClean="0"/>
            <a:t>March 4 to 8 2019</a:t>
          </a:r>
          <a:r>
            <a:rPr lang="fr-FR" sz="2100" b="0" kern="1200" dirty="0" smtClean="0"/>
            <a:t>: </a:t>
          </a:r>
          <a:r>
            <a:rPr lang="fr-FR" sz="2100" b="0" kern="1200" dirty="0" err="1" smtClean="0"/>
            <a:t>FIPP’s</a:t>
          </a:r>
          <a:r>
            <a:rPr lang="fr-FR" sz="2100" b="0" kern="1200" dirty="0" smtClean="0"/>
            <a:t> </a:t>
          </a:r>
          <a:r>
            <a:rPr lang="fr-FR" sz="2100" b="0" kern="1200" dirty="0" err="1" smtClean="0"/>
            <a:t>approval</a:t>
          </a:r>
          <a:r>
            <a:rPr lang="fr-FR" sz="2100" b="0" kern="1200" dirty="0" smtClean="0"/>
            <a:t> of the </a:t>
          </a:r>
          <a:r>
            <a:rPr lang="fr-FR" sz="2100" b="0" kern="1200" dirty="0" err="1" smtClean="0"/>
            <a:t>Exposure</a:t>
          </a:r>
          <a:r>
            <a:rPr lang="fr-FR" sz="2100" b="0" kern="1200" dirty="0" smtClean="0"/>
            <a:t> </a:t>
          </a:r>
          <a:r>
            <a:rPr lang="fr-FR" sz="2100" b="0" kern="1200" dirty="0" err="1" smtClean="0"/>
            <a:t>draft</a:t>
          </a:r>
          <a:r>
            <a:rPr lang="fr-FR" sz="2100" b="0" kern="1200" dirty="0" smtClean="0"/>
            <a:t> of </a:t>
          </a:r>
          <a:r>
            <a:rPr lang="fr-FR" sz="2100" b="1" kern="1200" dirty="0" smtClean="0"/>
            <a:t>INTOSAI P 50 </a:t>
          </a:r>
          <a:endParaRPr lang="fr-FR" sz="2100" b="1" kern="1200" dirty="0"/>
        </a:p>
      </dsp:txBody>
      <dsp:txXfrm rot="-5400000">
        <a:off x="910992" y="3762713"/>
        <a:ext cx="11130008" cy="6650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F41E9-BD90-4C91-B800-B821B6B491C0}">
      <dsp:nvSpPr>
        <dsp:cNvPr id="0" name=""/>
        <dsp:cNvSpPr/>
      </dsp:nvSpPr>
      <dsp:spPr>
        <a:xfrm rot="5400000">
          <a:off x="-234605" y="235805"/>
          <a:ext cx="1564034" cy="1094824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7</a:t>
          </a:r>
          <a:endParaRPr lang="fr-FR" sz="3000" kern="1200" dirty="0"/>
        </a:p>
      </dsp:txBody>
      <dsp:txXfrm rot="-5400000">
        <a:off x="0" y="548612"/>
        <a:ext cx="1094824" cy="469210"/>
      </dsp:txXfrm>
    </dsp:sp>
    <dsp:sp modelId="{6A38062C-E3FF-446D-84F6-91A61B93AD3C}">
      <dsp:nvSpPr>
        <dsp:cNvPr id="0" name=""/>
        <dsp:cNvSpPr/>
      </dsp:nvSpPr>
      <dsp:spPr>
        <a:xfrm rot="5400000">
          <a:off x="5881728" y="-4799771"/>
          <a:ext cx="1016622" cy="106421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US" sz="2500" b="1" kern="1200" dirty="0" smtClean="0"/>
            <a:t>March/ June 2019 : </a:t>
          </a:r>
          <a:r>
            <a:rPr lang="en-US" sz="2500" b="0" kern="1200" dirty="0" smtClean="0"/>
            <a:t>Exposure period of the document ( in process)</a:t>
          </a:r>
          <a:endParaRPr lang="fr-FR" sz="2500" b="0" kern="1200" dirty="0" smtClean="0"/>
        </a:p>
      </dsp:txBody>
      <dsp:txXfrm rot="-5400000">
        <a:off x="1068964" y="62620"/>
        <a:ext cx="10592525" cy="917368"/>
      </dsp:txXfrm>
    </dsp:sp>
    <dsp:sp modelId="{E6E3242C-2A50-4D19-B5D2-8E458D583F2F}">
      <dsp:nvSpPr>
        <dsp:cNvPr id="0" name=""/>
        <dsp:cNvSpPr/>
      </dsp:nvSpPr>
      <dsp:spPr>
        <a:xfrm rot="5400000">
          <a:off x="-234605" y="1605237"/>
          <a:ext cx="1564034" cy="1094824"/>
        </a:xfrm>
        <a:prstGeom prst="chevron">
          <a:avLst/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 w="12700" cap="flat" cmpd="sng" algn="ctr">
          <a:solidFill>
            <a:schemeClr val="accent4">
              <a:hueOff val="-5598875"/>
              <a:satOff val="2630"/>
              <a:lumOff val="9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8</a:t>
          </a:r>
          <a:endParaRPr lang="fr-FR" sz="3000" kern="1200" dirty="0"/>
        </a:p>
      </dsp:txBody>
      <dsp:txXfrm rot="-5400000">
        <a:off x="0" y="1918044"/>
        <a:ext cx="1094824" cy="469210"/>
      </dsp:txXfrm>
    </dsp:sp>
    <dsp:sp modelId="{703DD7C9-3525-445E-91C8-78315AEBA79A}">
      <dsp:nvSpPr>
        <dsp:cNvPr id="0" name=""/>
        <dsp:cNvSpPr/>
      </dsp:nvSpPr>
      <dsp:spPr>
        <a:xfrm rot="5400000">
          <a:off x="5907589" y="-3467120"/>
          <a:ext cx="1016622" cy="106421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5598875"/>
              <a:satOff val="2630"/>
              <a:lumOff val="9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b="1" kern="1200" dirty="0" smtClean="0"/>
            <a:t>June/August 2019 </a:t>
          </a:r>
          <a:r>
            <a:rPr lang="en-US" sz="2500" b="0" kern="1200" dirty="0" smtClean="0"/>
            <a:t>: Drafting of the endorsement version of the document  </a:t>
          </a:r>
          <a:endParaRPr lang="fr-FR" sz="2500" b="0" kern="1200" dirty="0"/>
        </a:p>
      </dsp:txBody>
      <dsp:txXfrm rot="-5400000">
        <a:off x="1094825" y="1395271"/>
        <a:ext cx="10592525" cy="917368"/>
      </dsp:txXfrm>
    </dsp:sp>
    <dsp:sp modelId="{91A6258B-785A-469D-A044-FD2AB6B6B114}">
      <dsp:nvSpPr>
        <dsp:cNvPr id="0" name=""/>
        <dsp:cNvSpPr/>
      </dsp:nvSpPr>
      <dsp:spPr>
        <a:xfrm rot="5400000">
          <a:off x="-234605" y="2975870"/>
          <a:ext cx="1564034" cy="1094824"/>
        </a:xfrm>
        <a:prstGeom prst="chevron">
          <a:avLst/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accent4">
              <a:hueOff val="-11197749"/>
              <a:satOff val="5260"/>
              <a:lumOff val="1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9</a:t>
          </a:r>
          <a:endParaRPr lang="fr-FR" sz="3000" kern="1200" dirty="0"/>
        </a:p>
      </dsp:txBody>
      <dsp:txXfrm rot="-5400000">
        <a:off x="0" y="3288677"/>
        <a:ext cx="1094824" cy="469210"/>
      </dsp:txXfrm>
    </dsp:sp>
    <dsp:sp modelId="{D781236A-BB05-4851-8562-6BCCADEACB3D}">
      <dsp:nvSpPr>
        <dsp:cNvPr id="0" name=""/>
        <dsp:cNvSpPr/>
      </dsp:nvSpPr>
      <dsp:spPr>
        <a:xfrm rot="5400000">
          <a:off x="5907589" y="-2072700"/>
          <a:ext cx="1016622" cy="106421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11197749"/>
              <a:satOff val="5260"/>
              <a:lumOff val="19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b="1" kern="1200" dirty="0" smtClean="0"/>
            <a:t>September 2019: </a:t>
          </a:r>
          <a:r>
            <a:rPr lang="en-US" sz="2500" b="0" kern="1200" dirty="0" smtClean="0"/>
            <a:t>Endorsement of the “INTOSAI P 50 : </a:t>
          </a:r>
          <a:r>
            <a:rPr lang="en-US" sz="2500" kern="1200" dirty="0" smtClean="0"/>
            <a:t>Fundamental principals of jurisdictional activities of SAIs ” by the XXIII INCOSAI in Moscow</a:t>
          </a:r>
          <a:endParaRPr lang="fr-FR" sz="2500" b="0" kern="1200" dirty="0" smtClean="0"/>
        </a:p>
      </dsp:txBody>
      <dsp:txXfrm rot="-5400000">
        <a:off x="1094825" y="2789691"/>
        <a:ext cx="10592525" cy="9173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4AC28-A111-4C43-B478-35ED4A787F95}">
      <dsp:nvSpPr>
        <dsp:cNvPr id="0" name=""/>
        <dsp:cNvSpPr/>
      </dsp:nvSpPr>
      <dsp:spPr>
        <a:xfrm>
          <a:off x="1508035" y="4552"/>
          <a:ext cx="9175929" cy="3581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tx1"/>
              </a:solidFill>
            </a:rPr>
            <a:t>June 2017: </a:t>
          </a:r>
          <a:r>
            <a:rPr lang="en-US" sz="2000" b="0" kern="1200" dirty="0">
              <a:solidFill>
                <a:schemeClr val="tx1"/>
              </a:solidFill>
            </a:rPr>
            <a:t>Project proposal submitted to PSC, KSC, and FIPP</a:t>
          </a:r>
          <a:endParaRPr lang="fr-FR" sz="2000" b="0" kern="1200" dirty="0">
            <a:solidFill>
              <a:schemeClr val="tx1"/>
            </a:solidFill>
          </a:endParaRPr>
        </a:p>
      </dsp:txBody>
      <dsp:txXfrm>
        <a:off x="1518524" y="15041"/>
        <a:ext cx="9154951" cy="337143"/>
      </dsp:txXfrm>
    </dsp:sp>
    <dsp:sp modelId="{F180C06C-58A4-4FD4-BBA6-74C15EADAF8B}">
      <dsp:nvSpPr>
        <dsp:cNvPr id="0" name=""/>
        <dsp:cNvSpPr/>
      </dsp:nvSpPr>
      <dsp:spPr>
        <a:xfrm rot="5400000">
          <a:off x="5983579" y="377663"/>
          <a:ext cx="224841" cy="2698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" kern="1200">
            <a:solidFill>
              <a:schemeClr val="tx1"/>
            </a:solidFill>
          </a:endParaRPr>
        </a:p>
      </dsp:txBody>
      <dsp:txXfrm rot="-5400000">
        <a:off x="6015057" y="400147"/>
        <a:ext cx="161885" cy="157389"/>
      </dsp:txXfrm>
    </dsp:sp>
    <dsp:sp modelId="{A544E310-8FA1-4AC7-B237-AE95036C4BCB}">
      <dsp:nvSpPr>
        <dsp:cNvPr id="0" name=""/>
        <dsp:cNvSpPr/>
      </dsp:nvSpPr>
      <dsp:spPr>
        <a:xfrm>
          <a:off x="1508035" y="662462"/>
          <a:ext cx="9175929" cy="482150"/>
        </a:xfrm>
        <a:prstGeom prst="roundRect">
          <a:avLst>
            <a:gd name="adj" fmla="val 10000"/>
          </a:avLst>
        </a:prstGeom>
        <a:solidFill>
          <a:schemeClr val="accent4">
            <a:hueOff val="-1866292"/>
            <a:satOff val="877"/>
            <a:lumOff val="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tx1"/>
              </a:solidFill>
            </a:rPr>
            <a:t>July / November 2017: </a:t>
          </a:r>
          <a:r>
            <a:rPr lang="en-US" sz="2000" b="0" kern="1200" dirty="0">
              <a:solidFill>
                <a:schemeClr val="tx1"/>
              </a:solidFill>
            </a:rPr>
            <a:t>FIPP </a:t>
          </a:r>
          <a:r>
            <a:rPr lang="en-US" sz="2000" b="0" kern="1200" dirty="0" smtClean="0">
              <a:solidFill>
                <a:schemeClr val="tx1"/>
              </a:solidFill>
            </a:rPr>
            <a:t>approval </a:t>
          </a:r>
          <a:r>
            <a:rPr lang="en-US" sz="2000" b="0" kern="1200" dirty="0">
              <a:solidFill>
                <a:schemeClr val="tx1"/>
              </a:solidFill>
            </a:rPr>
            <a:t>for inclusion as a GUID</a:t>
          </a:r>
          <a:br>
            <a:rPr lang="en-US" sz="2000" b="0" kern="1200" dirty="0">
              <a:solidFill>
                <a:schemeClr val="tx1"/>
              </a:solidFill>
            </a:rPr>
          </a:br>
          <a:r>
            <a:rPr lang="en-US" sz="2000" b="0" kern="1200" dirty="0">
              <a:solidFill>
                <a:schemeClr val="tx1"/>
              </a:solidFill>
            </a:rPr>
            <a:t>of the project in the INTOSAI IFPP SDP (2017/2019). </a:t>
          </a:r>
          <a:endParaRPr lang="fr-FR" sz="2000" b="1" u="sng" kern="1200" dirty="0">
            <a:solidFill>
              <a:schemeClr val="tx1"/>
            </a:solidFill>
          </a:endParaRPr>
        </a:p>
      </dsp:txBody>
      <dsp:txXfrm>
        <a:off x="1522157" y="676584"/>
        <a:ext cx="9147685" cy="453906"/>
      </dsp:txXfrm>
    </dsp:sp>
    <dsp:sp modelId="{E565EA8C-F203-47F1-B9F0-C66CDC5EFB38}">
      <dsp:nvSpPr>
        <dsp:cNvPr id="0" name=""/>
        <dsp:cNvSpPr/>
      </dsp:nvSpPr>
      <dsp:spPr>
        <a:xfrm rot="5400000">
          <a:off x="5982974" y="1160408"/>
          <a:ext cx="226051" cy="2698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239550"/>
            <a:satOff val="1052"/>
            <a:lumOff val="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" kern="1200">
            <a:solidFill>
              <a:schemeClr val="tx1"/>
            </a:solidFill>
          </a:endParaRPr>
        </a:p>
      </dsp:txBody>
      <dsp:txXfrm rot="-5400000">
        <a:off x="6015058" y="1182287"/>
        <a:ext cx="161885" cy="158236"/>
      </dsp:txXfrm>
    </dsp:sp>
    <dsp:sp modelId="{E2ECD6C4-7EAB-4F7A-A6F0-D9B91E39E352}">
      <dsp:nvSpPr>
        <dsp:cNvPr id="0" name=""/>
        <dsp:cNvSpPr/>
      </dsp:nvSpPr>
      <dsp:spPr>
        <a:xfrm>
          <a:off x="1508035" y="1446014"/>
          <a:ext cx="9175929" cy="591668"/>
        </a:xfrm>
        <a:prstGeom prst="roundRect">
          <a:avLst>
            <a:gd name="adj" fmla="val 10000"/>
          </a:avLst>
        </a:prstGeom>
        <a:solidFill>
          <a:schemeClr val="accent4">
            <a:hueOff val="-3732583"/>
            <a:satOff val="1753"/>
            <a:lumOff val="6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tx1"/>
              </a:solidFill>
            </a:rPr>
            <a:t>March 2018: </a:t>
          </a:r>
          <a:r>
            <a:rPr lang="en-US" sz="2000" b="0" kern="1200" dirty="0" smtClean="0">
              <a:solidFill>
                <a:schemeClr val="tx1"/>
              </a:solidFill>
            </a:rPr>
            <a:t>Presentation </a:t>
          </a:r>
          <a:r>
            <a:rPr lang="en-US" sz="2000" b="0" kern="1200" dirty="0">
              <a:solidFill>
                <a:schemeClr val="tx1"/>
              </a:solidFill>
            </a:rPr>
            <a:t>of a justification statement </a:t>
          </a:r>
          <a:br>
            <a:rPr lang="en-US" sz="2000" b="0" kern="1200" dirty="0">
              <a:solidFill>
                <a:schemeClr val="tx1"/>
              </a:solidFill>
            </a:rPr>
          </a:br>
          <a:r>
            <a:rPr lang="en-US" sz="2000" b="0" kern="1200" dirty="0">
              <a:solidFill>
                <a:schemeClr val="tx1"/>
              </a:solidFill>
            </a:rPr>
            <a:t>with new consideration on the status of the document ( ISSAI or GUID)</a:t>
          </a:r>
          <a:r>
            <a:rPr lang="en-US" sz="300" b="0" kern="1200" dirty="0">
              <a:solidFill>
                <a:schemeClr val="tx1"/>
              </a:solidFill>
            </a:rPr>
            <a:t>. </a:t>
          </a:r>
          <a:endParaRPr lang="fr-FR" sz="300" b="0" kern="1200" dirty="0">
            <a:solidFill>
              <a:schemeClr val="tx1"/>
            </a:solidFill>
          </a:endParaRPr>
        </a:p>
      </dsp:txBody>
      <dsp:txXfrm>
        <a:off x="1525364" y="1463343"/>
        <a:ext cx="9141271" cy="557010"/>
      </dsp:txXfrm>
    </dsp:sp>
    <dsp:sp modelId="{083177B1-C094-411B-969D-52BE101D46F4}">
      <dsp:nvSpPr>
        <dsp:cNvPr id="0" name=""/>
        <dsp:cNvSpPr/>
      </dsp:nvSpPr>
      <dsp:spPr>
        <a:xfrm rot="5400000">
          <a:off x="5984184" y="2051865"/>
          <a:ext cx="223631" cy="2698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479100"/>
            <a:satOff val="2104"/>
            <a:lumOff val="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>
            <a:solidFill>
              <a:schemeClr val="tx1"/>
            </a:solidFill>
          </a:endParaRPr>
        </a:p>
      </dsp:txBody>
      <dsp:txXfrm rot="-5400000">
        <a:off x="6015058" y="2074954"/>
        <a:ext cx="161885" cy="156542"/>
      </dsp:txXfrm>
    </dsp:sp>
    <dsp:sp modelId="{AFF4328E-2992-4AFC-ADCD-2E45E0112CC2}">
      <dsp:nvSpPr>
        <dsp:cNvPr id="0" name=""/>
        <dsp:cNvSpPr/>
      </dsp:nvSpPr>
      <dsp:spPr>
        <a:xfrm>
          <a:off x="1508035" y="2335858"/>
          <a:ext cx="9175929" cy="669865"/>
        </a:xfrm>
        <a:prstGeom prst="roundRect">
          <a:avLst>
            <a:gd name="adj" fmla="val 10000"/>
          </a:avLst>
        </a:prstGeom>
        <a:solidFill>
          <a:schemeClr val="accent4">
            <a:hueOff val="-5598875"/>
            <a:satOff val="2630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>
              <a:solidFill>
                <a:schemeClr val="tx1"/>
              </a:solidFill>
            </a:rPr>
            <a:t>August 2018 : </a:t>
          </a:r>
          <a:r>
            <a:rPr lang="fr-FR" sz="2000" b="0" kern="1200" dirty="0">
              <a:solidFill>
                <a:schemeClr val="tx1"/>
              </a:solidFill>
            </a:rPr>
            <a:t>Agreement of the FIPP on the </a:t>
          </a:r>
          <a:r>
            <a:rPr lang="fr-FR" sz="2000" b="0" kern="1200" dirty="0" err="1">
              <a:solidFill>
                <a:schemeClr val="tx1"/>
              </a:solidFill>
            </a:rPr>
            <a:t>revised</a:t>
          </a:r>
          <a:r>
            <a:rPr lang="fr-FR" sz="2000" b="0" kern="1200" dirty="0">
              <a:solidFill>
                <a:schemeClr val="tx1"/>
              </a:solidFill>
            </a:rPr>
            <a:t> </a:t>
          </a:r>
          <a:r>
            <a:rPr lang="fr-FR" sz="2000" b="0" kern="1200" dirty="0" err="1">
              <a:solidFill>
                <a:schemeClr val="tx1"/>
              </a:solidFill>
            </a:rPr>
            <a:t>project</a:t>
          </a:r>
          <a:r>
            <a:rPr lang="fr-FR" sz="2000" b="0" kern="1200" dirty="0">
              <a:solidFill>
                <a:schemeClr val="tx1"/>
              </a:solidFill>
            </a:rPr>
            <a:t> </a:t>
          </a:r>
          <a:r>
            <a:rPr lang="fr-FR" sz="2000" b="0" kern="1200" dirty="0" err="1">
              <a:solidFill>
                <a:schemeClr val="tx1"/>
              </a:solidFill>
            </a:rPr>
            <a:t>proposal</a:t>
          </a:r>
          <a:r>
            <a:rPr lang="fr-FR" sz="2000" b="0" kern="1200" dirty="0">
              <a:solidFill>
                <a:schemeClr val="tx1"/>
              </a:solidFill>
            </a:rPr>
            <a:t> </a:t>
          </a:r>
          <a:br>
            <a:rPr lang="fr-FR" sz="2000" b="0" kern="1200" dirty="0">
              <a:solidFill>
                <a:schemeClr val="tx1"/>
              </a:solidFill>
            </a:rPr>
          </a:br>
          <a:r>
            <a:rPr lang="fr-FR" sz="2000" b="0" kern="1200" dirty="0">
              <a:solidFill>
                <a:schemeClr val="tx1"/>
              </a:solidFill>
            </a:rPr>
            <a:t>as </a:t>
          </a:r>
          <a:r>
            <a:rPr lang="fr-FR" sz="2000" b="0" kern="1200" dirty="0" err="1">
              <a:solidFill>
                <a:schemeClr val="tx1"/>
              </a:solidFill>
            </a:rPr>
            <a:t>either</a:t>
          </a:r>
          <a:r>
            <a:rPr lang="fr-FR" sz="2000" b="0" kern="1200" dirty="0">
              <a:solidFill>
                <a:schemeClr val="tx1"/>
              </a:solidFill>
            </a:rPr>
            <a:t> an ISSAI or an </a:t>
          </a:r>
          <a:r>
            <a:rPr lang="fr-FR" sz="2000" b="0" kern="1200" dirty="0" smtClean="0">
              <a:solidFill>
                <a:schemeClr val="tx1"/>
              </a:solidFill>
            </a:rPr>
            <a:t>INTOSAI-P</a:t>
          </a:r>
          <a:endParaRPr lang="fr-FR" sz="2000" b="0" kern="1200" dirty="0">
            <a:solidFill>
              <a:schemeClr val="tx1"/>
            </a:solidFill>
          </a:endParaRPr>
        </a:p>
      </dsp:txBody>
      <dsp:txXfrm>
        <a:off x="1527655" y="2355478"/>
        <a:ext cx="9136689" cy="630625"/>
      </dsp:txXfrm>
    </dsp:sp>
    <dsp:sp modelId="{9D2662BE-549B-48AB-9B6B-24BC8DF8501B}">
      <dsp:nvSpPr>
        <dsp:cNvPr id="0" name=""/>
        <dsp:cNvSpPr/>
      </dsp:nvSpPr>
      <dsp:spPr>
        <a:xfrm rot="5400000">
          <a:off x="5983579" y="3020713"/>
          <a:ext cx="224841" cy="2698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6718650"/>
            <a:satOff val="3156"/>
            <a:lumOff val="11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>
            <a:solidFill>
              <a:schemeClr val="tx1"/>
            </a:solidFill>
          </a:endParaRPr>
        </a:p>
      </dsp:txBody>
      <dsp:txXfrm rot="-5400000">
        <a:off x="6015057" y="3043197"/>
        <a:ext cx="161885" cy="157389"/>
      </dsp:txXfrm>
    </dsp:sp>
    <dsp:sp modelId="{945290BE-5D92-47F3-8F60-EDAA8E827B39}">
      <dsp:nvSpPr>
        <dsp:cNvPr id="0" name=""/>
        <dsp:cNvSpPr/>
      </dsp:nvSpPr>
      <dsp:spPr>
        <a:xfrm>
          <a:off x="1508035" y="3305512"/>
          <a:ext cx="9175929" cy="599577"/>
        </a:xfrm>
        <a:prstGeom prst="roundRect">
          <a:avLst>
            <a:gd name="adj" fmla="val 10000"/>
          </a:avLst>
        </a:prstGeom>
        <a:solidFill>
          <a:schemeClr val="accent4">
            <a:hueOff val="-7465166"/>
            <a:satOff val="3507"/>
            <a:lumOff val="13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err="1" smtClean="0">
              <a:solidFill>
                <a:schemeClr val="tx1"/>
              </a:solidFill>
            </a:rPr>
            <a:t>November</a:t>
          </a:r>
          <a:r>
            <a:rPr lang="fr-FR" sz="2000" b="1" kern="1200" dirty="0" smtClean="0">
              <a:solidFill>
                <a:schemeClr val="tx1"/>
              </a:solidFill>
            </a:rPr>
            <a:t> 2018</a:t>
          </a:r>
          <a:r>
            <a:rPr lang="fr-FR" sz="2000" b="0" kern="1200" dirty="0" smtClean="0">
              <a:solidFill>
                <a:schemeClr val="tx1"/>
              </a:solidFill>
            </a:rPr>
            <a:t>: Agreement of the FIPP to </a:t>
          </a:r>
          <a:r>
            <a:rPr lang="fr-FR" sz="2000" b="0" kern="1200" dirty="0" err="1" smtClean="0">
              <a:solidFill>
                <a:schemeClr val="tx1"/>
              </a:solidFill>
            </a:rPr>
            <a:t>consider</a:t>
          </a:r>
          <a:r>
            <a:rPr lang="fr-FR" sz="2000" b="0" kern="1200" dirty="0" smtClean="0">
              <a:solidFill>
                <a:schemeClr val="tx1"/>
              </a:solidFill>
            </a:rPr>
            <a:t> the document as an INTOSAI P </a:t>
          </a:r>
          <a:endParaRPr lang="fr-FR" sz="2000" b="0" kern="1200" dirty="0">
            <a:solidFill>
              <a:schemeClr val="tx1"/>
            </a:solidFill>
          </a:endParaRPr>
        </a:p>
      </dsp:txBody>
      <dsp:txXfrm>
        <a:off x="1525596" y="3323073"/>
        <a:ext cx="9140807" cy="564455"/>
      </dsp:txXfrm>
    </dsp:sp>
    <dsp:sp modelId="{07E9C6EC-CC00-4377-981B-D7773E31CB95}">
      <dsp:nvSpPr>
        <dsp:cNvPr id="0" name=""/>
        <dsp:cNvSpPr/>
      </dsp:nvSpPr>
      <dsp:spPr>
        <a:xfrm rot="5400000">
          <a:off x="5983579" y="3920079"/>
          <a:ext cx="224841" cy="2698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8958200"/>
            <a:satOff val="4208"/>
            <a:lumOff val="15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>
            <a:solidFill>
              <a:schemeClr val="tx1"/>
            </a:solidFill>
          </a:endParaRPr>
        </a:p>
      </dsp:txBody>
      <dsp:txXfrm rot="-5400000">
        <a:off x="6015057" y="3942563"/>
        <a:ext cx="161885" cy="157389"/>
      </dsp:txXfrm>
    </dsp:sp>
    <dsp:sp modelId="{0224970A-2998-4A96-96FA-3759DE39B10A}">
      <dsp:nvSpPr>
        <dsp:cNvPr id="0" name=""/>
        <dsp:cNvSpPr/>
      </dsp:nvSpPr>
      <dsp:spPr>
        <a:xfrm>
          <a:off x="1492374" y="4204878"/>
          <a:ext cx="9207251" cy="540740"/>
        </a:xfrm>
        <a:prstGeom prst="roundRect">
          <a:avLst>
            <a:gd name="adj" fmla="val 10000"/>
          </a:avLst>
        </a:prstGeom>
        <a:solidFill>
          <a:schemeClr val="accent4">
            <a:hueOff val="-9331458"/>
            <a:satOff val="4383"/>
            <a:lumOff val="16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March 2019: </a:t>
          </a:r>
          <a:r>
            <a:rPr lang="fr-FR" sz="2000" b="0" kern="1200" dirty="0" err="1" smtClean="0">
              <a:solidFill>
                <a:schemeClr val="tx1"/>
              </a:solidFill>
            </a:rPr>
            <a:t>Approval</a:t>
          </a:r>
          <a:r>
            <a:rPr lang="fr-FR" sz="2000" b="0" kern="1200" dirty="0" smtClean="0">
              <a:solidFill>
                <a:schemeClr val="tx1"/>
              </a:solidFill>
            </a:rPr>
            <a:t> of the FIPP on the </a:t>
          </a:r>
          <a:r>
            <a:rPr lang="fr-FR" sz="2000" b="0" kern="1200" dirty="0" err="1" smtClean="0">
              <a:solidFill>
                <a:schemeClr val="tx1"/>
              </a:solidFill>
            </a:rPr>
            <a:t>Exposure</a:t>
          </a:r>
          <a:r>
            <a:rPr lang="fr-FR" sz="2000" b="0" kern="1200" dirty="0" smtClean="0">
              <a:solidFill>
                <a:schemeClr val="tx1"/>
              </a:solidFill>
            </a:rPr>
            <a:t> </a:t>
          </a:r>
          <a:r>
            <a:rPr lang="fr-FR" sz="2000" b="0" kern="1200" dirty="0" err="1" smtClean="0">
              <a:solidFill>
                <a:schemeClr val="tx1"/>
              </a:solidFill>
            </a:rPr>
            <a:t>draft</a:t>
          </a:r>
          <a:r>
            <a:rPr lang="fr-FR" sz="2000" b="0" kern="1200" dirty="0" smtClean="0">
              <a:solidFill>
                <a:schemeClr val="tx1"/>
              </a:solidFill>
            </a:rPr>
            <a:t> version</a:t>
          </a:r>
          <a:endParaRPr lang="fr-FR" sz="2000" b="0" kern="1200" dirty="0">
            <a:solidFill>
              <a:schemeClr val="tx1"/>
            </a:solidFill>
          </a:endParaRPr>
        </a:p>
      </dsp:txBody>
      <dsp:txXfrm>
        <a:off x="1508212" y="4220716"/>
        <a:ext cx="9175575" cy="509064"/>
      </dsp:txXfrm>
    </dsp:sp>
    <dsp:sp modelId="{962BA31A-4EBB-46E4-A4AC-AD82C682971F}">
      <dsp:nvSpPr>
        <dsp:cNvPr id="0" name=""/>
        <dsp:cNvSpPr/>
      </dsp:nvSpPr>
      <dsp:spPr>
        <a:xfrm rot="5400000">
          <a:off x="5983579" y="4760608"/>
          <a:ext cx="224841" cy="2698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>
            <a:solidFill>
              <a:schemeClr val="tx1"/>
            </a:solidFill>
          </a:endParaRPr>
        </a:p>
      </dsp:txBody>
      <dsp:txXfrm rot="-5400000">
        <a:off x="6015057" y="4783092"/>
        <a:ext cx="161885" cy="157389"/>
      </dsp:txXfrm>
    </dsp:sp>
    <dsp:sp modelId="{B279CBCB-8ADC-44B8-A5D1-F2AA3F8B7BF3}">
      <dsp:nvSpPr>
        <dsp:cNvPr id="0" name=""/>
        <dsp:cNvSpPr/>
      </dsp:nvSpPr>
      <dsp:spPr>
        <a:xfrm>
          <a:off x="1457862" y="5045407"/>
          <a:ext cx="9276274" cy="505449"/>
        </a:xfrm>
        <a:prstGeom prst="roundRect">
          <a:avLst>
            <a:gd name="adj" fmla="val 10000"/>
          </a:avLst>
        </a:prstGeom>
        <a:solidFill>
          <a:schemeClr val="accent4"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err="1" smtClean="0">
              <a:solidFill>
                <a:schemeClr val="tx1"/>
              </a:solidFill>
            </a:rPr>
            <a:t>June</a:t>
          </a:r>
          <a:r>
            <a:rPr lang="fr-FR" sz="2000" b="1" kern="1200" dirty="0" smtClean="0">
              <a:solidFill>
                <a:schemeClr val="tx1"/>
              </a:solidFill>
            </a:rPr>
            <a:t> 2019: </a:t>
          </a:r>
          <a:r>
            <a:rPr lang="fr-FR" sz="2000" b="0" kern="1200" dirty="0" err="1" smtClean="0">
              <a:solidFill>
                <a:schemeClr val="tx1"/>
              </a:solidFill>
            </a:rPr>
            <a:t>Submission</a:t>
          </a:r>
          <a:r>
            <a:rPr lang="fr-FR" sz="2000" b="0" kern="1200" dirty="0" smtClean="0">
              <a:solidFill>
                <a:schemeClr val="tx1"/>
              </a:solidFill>
            </a:rPr>
            <a:t> of the </a:t>
          </a:r>
          <a:r>
            <a:rPr lang="fr-FR" sz="2000" b="0" kern="1200" dirty="0" err="1" smtClean="0">
              <a:solidFill>
                <a:schemeClr val="tx1"/>
              </a:solidFill>
            </a:rPr>
            <a:t>endorsement</a:t>
          </a:r>
          <a:r>
            <a:rPr lang="fr-FR" sz="2000" b="0" kern="1200" dirty="0" smtClean="0">
              <a:solidFill>
                <a:schemeClr val="tx1"/>
              </a:solidFill>
            </a:rPr>
            <a:t> version of the document</a:t>
          </a:r>
          <a:endParaRPr lang="fr-FR" sz="2000" b="0" kern="1200" dirty="0">
            <a:solidFill>
              <a:schemeClr val="tx1"/>
            </a:solidFill>
          </a:endParaRPr>
        </a:p>
      </dsp:txBody>
      <dsp:txXfrm>
        <a:off x="1472666" y="5060211"/>
        <a:ext cx="9246666" cy="475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7650" y="1644649"/>
            <a:ext cx="11696700" cy="4718051"/>
          </a:xfrm>
        </p:spPr>
        <p:txBody>
          <a:bodyPr>
            <a:normAutofit fontScale="70000" lnSpcReduction="20000"/>
          </a:bodyPr>
          <a:lstStyle/>
          <a:p>
            <a:pPr marL="0" indent="0" algn="r">
              <a:buNone/>
            </a:pP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Report on 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The activities of the Forum of Jurisdictional SAIs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and on the 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“INTOSAI-P 50 : Fundamental </a:t>
            </a:r>
            <a:r>
              <a:rPr lang="en-US" sz="4000" b="1" dirty="0">
                <a:latin typeface="+mj-lt"/>
                <a:ea typeface="+mj-ea"/>
                <a:cs typeface="+mj-cs"/>
              </a:rPr>
              <a:t>principles of jurisdictional activities of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SAIs”</a:t>
            </a:r>
          </a:p>
          <a:p>
            <a:pPr marL="0" indent="0" algn="ctr">
              <a:buNone/>
            </a:pPr>
            <a:endParaRPr lang="en-US" sz="3200" b="1" dirty="0" smtClean="0"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3400" b="1" dirty="0" smtClean="0">
                <a:latin typeface="+mj-lt"/>
                <a:ea typeface="+mj-ea"/>
                <a:cs typeface="+mj-cs"/>
              </a:rPr>
              <a:t>Meeting of the </a:t>
            </a:r>
            <a:br>
              <a:rPr lang="en-US" sz="3400" b="1" dirty="0" smtClean="0">
                <a:latin typeface="+mj-lt"/>
                <a:ea typeface="+mj-ea"/>
                <a:cs typeface="+mj-cs"/>
              </a:rPr>
            </a:br>
            <a:r>
              <a:rPr lang="en-US" sz="3400" b="1" dirty="0" smtClean="0">
                <a:latin typeface="+mj-lt"/>
                <a:ea typeface="+mj-ea"/>
                <a:cs typeface="+mj-cs"/>
              </a:rPr>
              <a:t>Working group on the Value and benefits of SAIs</a:t>
            </a:r>
            <a:br>
              <a:rPr lang="en-US" sz="3400" b="1" dirty="0" smtClean="0">
                <a:latin typeface="+mj-lt"/>
                <a:ea typeface="+mj-ea"/>
                <a:cs typeface="+mj-cs"/>
              </a:rPr>
            </a:br>
            <a:r>
              <a:rPr lang="en-US" sz="3400" b="1" dirty="0" smtClean="0">
                <a:latin typeface="+mj-lt"/>
                <a:ea typeface="+mj-ea"/>
                <a:cs typeface="+mj-cs"/>
              </a:rPr>
              <a:t>Vienna– April 2019</a:t>
            </a:r>
            <a:endParaRPr lang="fr-FR" sz="2900" b="1" dirty="0">
              <a:latin typeface="+mj-lt"/>
              <a:ea typeface="+mj-ea"/>
              <a:cs typeface="+mj-cs"/>
            </a:endParaRPr>
          </a:p>
          <a:p>
            <a:pPr marL="0" indent="0" algn="r">
              <a:buNone/>
            </a:pPr>
            <a:r>
              <a:rPr lang="en-US" sz="3200" dirty="0" smtClean="0">
                <a:latin typeface="+mj-lt"/>
                <a:ea typeface="+mj-ea"/>
                <a:cs typeface="+mj-cs"/>
              </a:rPr>
              <a:t/>
            </a:r>
            <a:br>
              <a:rPr lang="en-US" sz="3200" dirty="0" smtClean="0">
                <a:latin typeface="+mj-lt"/>
                <a:ea typeface="+mj-ea"/>
                <a:cs typeface="+mj-cs"/>
              </a:rPr>
            </a:br>
            <a:endParaRPr lang="en-US" sz="2400" dirty="0" smtClean="0">
              <a:latin typeface="+mj-lt"/>
              <a:ea typeface="+mj-ea"/>
              <a:cs typeface="+mj-cs"/>
            </a:endParaRPr>
          </a:p>
          <a:p>
            <a:pPr marL="0" indent="0" algn="r">
              <a:buNone/>
            </a:pPr>
            <a:r>
              <a:rPr lang="en-US" sz="2400" dirty="0" err="1" smtClean="0">
                <a:latin typeface="+mj-lt"/>
                <a:ea typeface="+mj-ea"/>
                <a:cs typeface="+mj-cs"/>
              </a:rPr>
              <a:t>Mr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Rémi Frentz</a:t>
            </a:r>
            <a:br>
              <a:rPr lang="en-US" sz="2400" dirty="0" smtClean="0">
                <a:latin typeface="+mj-lt"/>
                <a:ea typeface="+mj-ea"/>
                <a:cs typeface="+mj-cs"/>
              </a:rPr>
            </a:br>
            <a:r>
              <a:rPr lang="en-US" sz="2400" dirty="0" smtClean="0">
                <a:latin typeface="+mj-lt"/>
                <a:ea typeface="+mj-ea"/>
                <a:cs typeface="+mj-cs"/>
              </a:rPr>
              <a:t>Head of International relation Department</a:t>
            </a:r>
            <a:br>
              <a:rPr lang="en-US" sz="2400" dirty="0" smtClean="0">
                <a:latin typeface="+mj-lt"/>
                <a:ea typeface="+mj-ea"/>
                <a:cs typeface="+mj-cs"/>
              </a:rPr>
            </a:br>
            <a:r>
              <a:rPr lang="en-US" sz="2400" dirty="0" smtClean="0">
                <a:latin typeface="+mj-lt"/>
                <a:ea typeface="+mj-ea"/>
                <a:cs typeface="+mj-cs"/>
              </a:rPr>
              <a:t>Cour des comptes – SAI France</a:t>
            </a:r>
            <a:endParaRPr lang="en-US" sz="2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597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3999" y="306816"/>
            <a:ext cx="9144000" cy="2890837"/>
          </a:xfrm>
        </p:spPr>
        <p:txBody>
          <a:bodyPr>
            <a:normAutofit/>
          </a:bodyPr>
          <a:lstStyle/>
          <a:p>
            <a:r>
              <a:rPr lang="fr-FR" sz="4800" b="1" dirty="0" err="1"/>
              <a:t>Thank</a:t>
            </a:r>
            <a:r>
              <a:rPr lang="fr-FR" sz="4800" b="1" dirty="0"/>
              <a:t> </a:t>
            </a:r>
            <a:r>
              <a:rPr lang="fr-FR" sz="4800" b="1" dirty="0" err="1"/>
              <a:t>you</a:t>
            </a:r>
            <a:r>
              <a:rPr lang="fr-FR" sz="4800" b="1" dirty="0"/>
              <a:t> for </a:t>
            </a:r>
            <a:r>
              <a:rPr lang="fr-FR" sz="4800" b="1" dirty="0" err="1"/>
              <a:t>your</a:t>
            </a:r>
            <a:r>
              <a:rPr lang="fr-FR" sz="4800" b="1" dirty="0"/>
              <a:t> attention …</a:t>
            </a:r>
            <a:br>
              <a:rPr lang="fr-FR" sz="4800" b="1" dirty="0"/>
            </a:br>
            <a:r>
              <a:rPr lang="fr-FR" sz="4800" b="1" dirty="0"/>
              <a:t/>
            </a:r>
            <a:br>
              <a:rPr lang="fr-FR" sz="4800" b="1" dirty="0"/>
            </a:br>
            <a:endParaRPr lang="fr-FR" sz="4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68251" y="158265"/>
            <a:ext cx="4455497" cy="96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" t="6621" r="27874" b="16870"/>
          <a:stretch/>
        </p:blipFill>
        <p:spPr>
          <a:xfrm>
            <a:off x="6956415" y="2218144"/>
            <a:ext cx="5054352" cy="377488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697" y="2685688"/>
            <a:ext cx="2357222" cy="221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08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863612433"/>
              </p:ext>
            </p:extLst>
          </p:nvPr>
        </p:nvGraphicFramePr>
        <p:xfrm>
          <a:off x="13063" y="1630392"/>
          <a:ext cx="11969931" cy="5246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497182" y="834606"/>
            <a:ext cx="7458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Forum(1/2)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2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366553" y="880374"/>
            <a:ext cx="7855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fr-F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Forum (2/2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873372785"/>
              </p:ext>
            </p:extLst>
          </p:nvPr>
        </p:nvGraphicFramePr>
        <p:xfrm>
          <a:off x="0" y="1673526"/>
          <a:ext cx="12076981" cy="4977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391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lèche droite 16"/>
          <p:cNvSpPr/>
          <p:nvPr/>
        </p:nvSpPr>
        <p:spPr>
          <a:xfrm rot="18766551">
            <a:off x="5027203" y="4259539"/>
            <a:ext cx="2955115" cy="547233"/>
          </a:xfrm>
          <a:prstGeom prst="rightArrow">
            <a:avLst>
              <a:gd name="adj1" fmla="val 40266"/>
              <a:gd name="adj2" fmla="val 101223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63000">
                <a:schemeClr val="tx2">
                  <a:lumMod val="75000"/>
                  <a:alpha val="92000"/>
                </a:schemeClr>
              </a:gs>
              <a:gs pos="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381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2348" y="4197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The « 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missing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pieces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of the puzzle</a:t>
            </a:r>
            <a:endParaRPr lang="fr-F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3398" y="2469904"/>
            <a:ext cx="7264879" cy="54054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fr-FR" dirty="0"/>
              <a:t>ISSAI 100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504247" y="5348084"/>
            <a:ext cx="5095893" cy="89952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63000">
                <a:schemeClr val="tx2">
                  <a:lumMod val="75000"/>
                  <a:alpha val="92000"/>
                </a:schemeClr>
              </a:gs>
              <a:gs pos="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Audit reports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7084666" y="5098064"/>
            <a:ext cx="2361014" cy="1048147"/>
          </a:xfrm>
          <a:prstGeom prst="roundRect">
            <a:avLst/>
          </a:prstGeom>
          <a:solidFill>
            <a:srgbClr val="C00000"/>
          </a:solidFill>
          <a:effectLst>
            <a:softEdge rad="101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Jurisdictional decisions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0095388" y="987657"/>
            <a:ext cx="1832924" cy="981974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effectLst>
            <a:softEdge rad="1651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External information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10132284" y="3315843"/>
            <a:ext cx="1814710" cy="1171794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effectLst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Jurisdictional control of accounts</a:t>
            </a:r>
            <a:endParaRPr lang="en-US" dirty="0"/>
          </a:p>
        </p:txBody>
      </p:sp>
      <p:sp>
        <p:nvSpPr>
          <p:cNvPr id="14" name="Espace réservé du contenu 4"/>
          <p:cNvSpPr txBox="1">
            <a:spLocks/>
          </p:cNvSpPr>
          <p:nvPr/>
        </p:nvSpPr>
        <p:spPr>
          <a:xfrm>
            <a:off x="533399" y="1414613"/>
            <a:ext cx="7264879" cy="8774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/>
              <a:t>INTOSAI - P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7182657" y="1526210"/>
            <a:ext cx="2165033" cy="2205909"/>
          </a:xfrm>
          <a:prstGeom prst="roundRect">
            <a:avLst>
              <a:gd name="adj" fmla="val 18860"/>
            </a:avLst>
          </a:prstGeom>
          <a:solidFill>
            <a:schemeClr val="accent5">
              <a:lumMod val="60000"/>
              <a:lumOff val="40000"/>
            </a:schemeClr>
          </a:solidFill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Jurisdictional</a:t>
            </a:r>
            <a:r>
              <a:rPr lang="fr-FR" sz="2400" dirty="0"/>
              <a:t> </a:t>
            </a:r>
            <a:br>
              <a:rPr lang="fr-FR" sz="2400" dirty="0"/>
            </a:br>
            <a:r>
              <a:rPr lang="en-US" sz="2400" dirty="0"/>
              <a:t>activities</a:t>
            </a:r>
          </a:p>
        </p:txBody>
      </p:sp>
      <p:sp>
        <p:nvSpPr>
          <p:cNvPr id="15" name="Flèche droite 14"/>
          <p:cNvSpPr/>
          <p:nvPr/>
        </p:nvSpPr>
        <p:spPr>
          <a:xfrm rot="11916414">
            <a:off x="9031855" y="3375755"/>
            <a:ext cx="1318172" cy="477337"/>
          </a:xfrm>
          <a:prstGeom prst="rightArrow">
            <a:avLst>
              <a:gd name="adj1" fmla="val 34821"/>
              <a:gd name="adj2" fmla="val 58617"/>
            </a:avLst>
          </a:prstGeom>
          <a:solidFill>
            <a:schemeClr val="accent6">
              <a:lumMod val="7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 rot="5400000">
            <a:off x="4476910" y="4824448"/>
            <a:ext cx="747071" cy="54723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 rot="9388451">
            <a:off x="9123936" y="1638217"/>
            <a:ext cx="1242193" cy="386943"/>
          </a:xfrm>
          <a:prstGeom prst="rightArrow">
            <a:avLst>
              <a:gd name="adj1" fmla="val 52395"/>
              <a:gd name="adj2" fmla="val 70448"/>
            </a:avLst>
          </a:prstGeom>
          <a:solidFill>
            <a:schemeClr val="accent1">
              <a:lumMod val="60000"/>
              <a:lumOff val="40000"/>
            </a:schemeClr>
          </a:solidFill>
          <a:effectLst>
            <a:softEdge rad="38100"/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 rot="5400000">
            <a:off x="828980" y="4824448"/>
            <a:ext cx="747071" cy="547233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19"/>
          <p:cNvSpPr/>
          <p:nvPr/>
        </p:nvSpPr>
        <p:spPr>
          <a:xfrm rot="5400000">
            <a:off x="2671428" y="4842018"/>
            <a:ext cx="747071" cy="547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 rot="5400000">
            <a:off x="7311830" y="3859876"/>
            <a:ext cx="1886195" cy="87918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5942256" y="3076446"/>
            <a:ext cx="50800" cy="3331305"/>
          </a:xfrm>
          <a:prstGeom prst="line">
            <a:avLst/>
          </a:prstGeom>
          <a:ln w="95250">
            <a:solidFill>
              <a:schemeClr val="tx1"/>
            </a:solidFill>
            <a:prstDash val="sysDot"/>
          </a:ln>
          <a:effectLst>
            <a:softEdge rad="2540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 rot="18729400">
            <a:off x="5908552" y="4082052"/>
            <a:ext cx="96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Feeds</a:t>
            </a:r>
          </a:p>
        </p:txBody>
      </p:sp>
      <p:sp>
        <p:nvSpPr>
          <p:cNvPr id="26" name="ZoneTexte 25"/>
          <p:cNvSpPr txBox="1"/>
          <p:nvPr/>
        </p:nvSpPr>
        <p:spPr>
          <a:xfrm rot="20254498">
            <a:off x="9266238" y="1277449"/>
            <a:ext cx="96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Feeds</a:t>
            </a:r>
          </a:p>
        </p:txBody>
      </p:sp>
      <p:sp>
        <p:nvSpPr>
          <p:cNvPr id="27" name="ZoneTexte 26"/>
          <p:cNvSpPr txBox="1"/>
          <p:nvPr/>
        </p:nvSpPr>
        <p:spPr>
          <a:xfrm rot="1075692">
            <a:off x="9448181" y="3229205"/>
            <a:ext cx="96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Feeds</a:t>
            </a:r>
          </a:p>
        </p:txBody>
      </p:sp>
      <p:sp>
        <p:nvSpPr>
          <p:cNvPr id="28" name="ZoneTexte 27"/>
          <p:cNvSpPr txBox="1"/>
          <p:nvPr/>
        </p:nvSpPr>
        <p:spPr>
          <a:xfrm rot="5400000">
            <a:off x="7934684" y="3963584"/>
            <a:ext cx="1346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Leads to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533402" y="3264791"/>
            <a:ext cx="1509443" cy="15613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ISSAI 200, 2000,….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324638" y="3278038"/>
            <a:ext cx="1517171" cy="1570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ISSAI 300, </a:t>
            </a:r>
            <a:br>
              <a:rPr lang="fr-FR" dirty="0"/>
            </a:br>
            <a:r>
              <a:rPr lang="fr-FR" dirty="0"/>
              <a:t>3000,….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4119847" y="3287424"/>
            <a:ext cx="1509444" cy="157000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ISSAI 400, </a:t>
            </a:r>
            <a:br>
              <a:rPr lang="fr-FR" dirty="0"/>
            </a:br>
            <a:r>
              <a:rPr lang="fr-FR" dirty="0"/>
              <a:t>4000,….</a:t>
            </a:r>
          </a:p>
        </p:txBody>
      </p:sp>
    </p:spTree>
    <p:extLst>
      <p:ext uri="{BB962C8B-B14F-4D97-AF65-F5344CB8AC3E}">
        <p14:creationId xmlns:p14="http://schemas.microsoft.com/office/powerpoint/2010/main" val="2736305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lèche droite 51"/>
          <p:cNvSpPr/>
          <p:nvPr/>
        </p:nvSpPr>
        <p:spPr>
          <a:xfrm rot="5400000">
            <a:off x="5643466" y="6056439"/>
            <a:ext cx="312568" cy="308016"/>
          </a:xfrm>
          <a:prstGeom prst="rightArrow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Flèche droite 49"/>
          <p:cNvSpPr/>
          <p:nvPr/>
        </p:nvSpPr>
        <p:spPr>
          <a:xfrm rot="5400000">
            <a:off x="5410283" y="3613544"/>
            <a:ext cx="841070" cy="370149"/>
          </a:xfrm>
          <a:prstGeom prst="rightArrow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74520" y="578485"/>
            <a:ext cx="10515600" cy="1325563"/>
          </a:xfrm>
        </p:spPr>
        <p:txBody>
          <a:bodyPr/>
          <a:lstStyle/>
          <a:p>
            <a:r>
              <a:rPr lang="fr-FR" dirty="0" err="1"/>
              <a:t>What</a:t>
            </a:r>
            <a:r>
              <a:rPr lang="fr-FR" dirty="0"/>
              <a:t> are SAIs </a:t>
            </a:r>
            <a:r>
              <a:rPr lang="fr-FR" dirty="0" err="1"/>
              <a:t>jurisdictional</a:t>
            </a:r>
            <a:r>
              <a:rPr lang="fr-FR" dirty="0"/>
              <a:t> </a:t>
            </a:r>
            <a:r>
              <a:rPr lang="fr-FR" dirty="0" err="1"/>
              <a:t>activities</a:t>
            </a:r>
            <a:r>
              <a:rPr lang="fr-FR" dirty="0"/>
              <a:t>? 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4027674" y="2779844"/>
            <a:ext cx="3662680" cy="58765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Investigation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027673" y="5418694"/>
            <a:ext cx="3593667" cy="610552"/>
          </a:xfrm>
          <a:prstGeom prst="roundRect">
            <a:avLst/>
          </a:prstGeom>
          <a:ln w="4445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Judgement</a:t>
            </a:r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351638" y="3614455"/>
            <a:ext cx="2945738" cy="429170"/>
          </a:xfrm>
          <a:prstGeom prst="roundRect">
            <a:avLst/>
          </a:prstGeom>
          <a:effectLst>
            <a:softEdge rad="762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Public Prosecutor’s Office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3930771" y="4174505"/>
            <a:ext cx="3856486" cy="742462"/>
          </a:xfrm>
          <a:prstGeom prst="roundRect">
            <a:avLst>
              <a:gd name="adj" fmla="val 50000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Judgement</a:t>
            </a:r>
            <a:r>
              <a:rPr lang="fr-FR" dirty="0"/>
              <a:t> </a:t>
            </a:r>
            <a:r>
              <a:rPr lang="fr-FR" dirty="0" err="1"/>
              <a:t>process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243506" y="3423939"/>
            <a:ext cx="1969557" cy="5474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Independence of the Court members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477546" y="6341465"/>
            <a:ext cx="4693920" cy="37901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Sanction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8767503" y="1580664"/>
            <a:ext cx="2810394" cy="707817"/>
          </a:xfrm>
          <a:prstGeom prst="roundRect">
            <a:avLst>
              <a:gd name="adj" fmla="val 17919"/>
            </a:avLst>
          </a:prstGeom>
          <a:ln w="508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External information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45886" y="1630012"/>
            <a:ext cx="2810394" cy="656928"/>
          </a:xfrm>
          <a:prstGeom prst="roundRect">
            <a:avLst/>
          </a:prstGeom>
          <a:ln w="508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Audit reports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4419310" y="1608430"/>
            <a:ext cx="2810394" cy="656506"/>
          </a:xfrm>
          <a:prstGeom prst="roundRect">
            <a:avLst>
              <a:gd name="adj" fmla="val 15957"/>
            </a:avLst>
          </a:prstGeom>
          <a:ln w="508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Jurisdictional control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9519080" y="6162181"/>
            <a:ext cx="2023061" cy="6011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Effectiveness of the decision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9519082" y="4110581"/>
            <a:ext cx="2023060" cy="5491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Right to a fair trial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9519081" y="4801391"/>
            <a:ext cx="2023060" cy="5590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Existence of remedies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9519082" y="2702971"/>
            <a:ext cx="2023059" cy="5590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Freedom to access information 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243506" y="6179073"/>
            <a:ext cx="1969557" cy="5590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Non accumulation of sanction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9519082" y="3367502"/>
            <a:ext cx="2023060" cy="5590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Statute of limitations 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9519080" y="5504693"/>
            <a:ext cx="2023061" cy="5590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Communication to the public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271970" y="4764053"/>
            <a:ext cx="1941093" cy="5590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Quality control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243506" y="4080587"/>
            <a:ext cx="1969557" cy="5590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Reasonable period</a:t>
            </a:r>
          </a:p>
        </p:txBody>
      </p:sp>
      <p:sp>
        <p:nvSpPr>
          <p:cNvPr id="47" name="Flèche droite 46"/>
          <p:cNvSpPr/>
          <p:nvPr/>
        </p:nvSpPr>
        <p:spPr>
          <a:xfrm rot="9102541">
            <a:off x="7544972" y="2404174"/>
            <a:ext cx="1336372" cy="370149"/>
          </a:xfrm>
          <a:prstGeom prst="rightArrow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lèche droite 48"/>
          <p:cNvSpPr/>
          <p:nvPr/>
        </p:nvSpPr>
        <p:spPr>
          <a:xfrm rot="5400000">
            <a:off x="5541097" y="2380164"/>
            <a:ext cx="579442" cy="370149"/>
          </a:xfrm>
          <a:prstGeom prst="rightArrow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243506" y="5454097"/>
            <a:ext cx="1969557" cy="5590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Impartial judgement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251636" y="2729505"/>
            <a:ext cx="1961427" cy="5590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Responsibility regime</a:t>
            </a:r>
          </a:p>
        </p:txBody>
      </p:sp>
      <p:sp>
        <p:nvSpPr>
          <p:cNvPr id="48" name="Flèche droite 47"/>
          <p:cNvSpPr/>
          <p:nvPr/>
        </p:nvSpPr>
        <p:spPr>
          <a:xfrm rot="2214928">
            <a:off x="3151328" y="2377944"/>
            <a:ext cx="939452" cy="370149"/>
          </a:xfrm>
          <a:prstGeom prst="rightArrow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271970" y="2408154"/>
            <a:ext cx="11270171" cy="203564"/>
          </a:xfrm>
          <a:prstGeom prst="rect">
            <a:avLst/>
          </a:prstGeom>
          <a:gradFill>
            <a:gsLst>
              <a:gs pos="0">
                <a:schemeClr val="accent3">
                  <a:lumMod val="110000"/>
                  <a:satMod val="105000"/>
                  <a:tint val="67000"/>
                  <a:alpha val="29000"/>
                </a:schemeClr>
              </a:gs>
              <a:gs pos="50000">
                <a:schemeClr val="accent3">
                  <a:lumMod val="105000"/>
                  <a:satMod val="103000"/>
                  <a:tint val="73000"/>
                </a:schemeClr>
              </a:gs>
              <a:gs pos="100000">
                <a:schemeClr val="accent3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THE 12 PRINCIPLES  OF JURISDICTIONAL COMPETENCES</a:t>
            </a:r>
          </a:p>
        </p:txBody>
      </p:sp>
      <p:sp>
        <p:nvSpPr>
          <p:cNvPr id="51" name="Flèche droite 50"/>
          <p:cNvSpPr/>
          <p:nvPr/>
        </p:nvSpPr>
        <p:spPr>
          <a:xfrm rot="5400000">
            <a:off x="5560542" y="5002170"/>
            <a:ext cx="478417" cy="308016"/>
          </a:xfrm>
          <a:prstGeom prst="rightArrow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4" name="Connecteur droit avec flèche 53"/>
          <p:cNvCxnSpPr>
            <a:stCxn id="31" idx="3"/>
            <a:endCxn id="4" idx="1"/>
          </p:cNvCxnSpPr>
          <p:nvPr/>
        </p:nvCxnSpPr>
        <p:spPr>
          <a:xfrm>
            <a:off x="2213063" y="3009039"/>
            <a:ext cx="1814611" cy="64634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24" idx="1"/>
            <a:endCxn id="4" idx="3"/>
          </p:cNvCxnSpPr>
          <p:nvPr/>
        </p:nvCxnSpPr>
        <p:spPr>
          <a:xfrm flipH="1">
            <a:off x="7690354" y="2982505"/>
            <a:ext cx="1828728" cy="91168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ccolade ouvrante 64"/>
          <p:cNvSpPr/>
          <p:nvPr/>
        </p:nvSpPr>
        <p:spPr>
          <a:xfrm>
            <a:off x="3256280" y="2951509"/>
            <a:ext cx="777599" cy="2961611"/>
          </a:xfrm>
          <a:prstGeom prst="leftBrace">
            <a:avLst>
              <a:gd name="adj1" fmla="val 8333"/>
              <a:gd name="adj2" fmla="val 52744"/>
            </a:avLst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9" name="Connecteur droit avec flèche 68"/>
          <p:cNvCxnSpPr>
            <a:stCxn id="27" idx="1"/>
            <a:endCxn id="6" idx="3"/>
          </p:cNvCxnSpPr>
          <p:nvPr/>
        </p:nvCxnSpPr>
        <p:spPr>
          <a:xfrm flipH="1" flipV="1">
            <a:off x="7621340" y="5723970"/>
            <a:ext cx="1897740" cy="60257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>
            <a:stCxn id="18" idx="1"/>
          </p:cNvCxnSpPr>
          <p:nvPr/>
        </p:nvCxnSpPr>
        <p:spPr>
          <a:xfrm flipH="1">
            <a:off x="8213158" y="6462736"/>
            <a:ext cx="1305922" cy="68236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19" idx="1"/>
            <a:endCxn id="11" idx="3"/>
          </p:cNvCxnSpPr>
          <p:nvPr/>
        </p:nvCxnSpPr>
        <p:spPr>
          <a:xfrm flipH="1">
            <a:off x="7787257" y="4385169"/>
            <a:ext cx="1731825" cy="160567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20" idx="1"/>
            <a:endCxn id="6" idx="3"/>
          </p:cNvCxnSpPr>
          <p:nvPr/>
        </p:nvCxnSpPr>
        <p:spPr>
          <a:xfrm flipH="1">
            <a:off x="7621340" y="5080925"/>
            <a:ext cx="1897741" cy="643045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25" idx="3"/>
            <a:endCxn id="13" idx="1"/>
          </p:cNvCxnSpPr>
          <p:nvPr/>
        </p:nvCxnSpPr>
        <p:spPr>
          <a:xfrm>
            <a:off x="2213063" y="6458607"/>
            <a:ext cx="1264483" cy="72366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>
            <a:stCxn id="26" idx="1"/>
            <a:endCxn id="4" idx="3"/>
          </p:cNvCxnSpPr>
          <p:nvPr/>
        </p:nvCxnSpPr>
        <p:spPr>
          <a:xfrm flipH="1" flipV="1">
            <a:off x="7690354" y="3073673"/>
            <a:ext cx="1828728" cy="573363"/>
          </a:xfrm>
          <a:prstGeom prst="straightConnector1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Accolade fermante 103"/>
          <p:cNvSpPr/>
          <p:nvPr/>
        </p:nvSpPr>
        <p:spPr>
          <a:xfrm>
            <a:off x="2198946" y="3614455"/>
            <a:ext cx="991326" cy="2169772"/>
          </a:xfrm>
          <a:prstGeom prst="rightBrace">
            <a:avLst>
              <a:gd name="adj1" fmla="val 8333"/>
              <a:gd name="adj2" fmla="val 41624"/>
            </a:avLst>
          </a:prstGeom>
          <a:ln w="38100"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6" name="Connecteur droit 105"/>
          <p:cNvCxnSpPr>
            <a:stCxn id="29" idx="3"/>
          </p:cNvCxnSpPr>
          <p:nvPr/>
        </p:nvCxnSpPr>
        <p:spPr>
          <a:xfrm>
            <a:off x="2213063" y="4360121"/>
            <a:ext cx="469177" cy="25048"/>
          </a:xfrm>
          <a:prstGeom prst="line">
            <a:avLst/>
          </a:prstGeom>
          <a:ln w="38100" cap="rnd">
            <a:solidFill>
              <a:schemeClr val="accent5">
                <a:lumMod val="60000"/>
                <a:lumOff val="40000"/>
              </a:schemeClr>
            </a:solidFill>
            <a:prstDash val="sysDot"/>
            <a:headEnd w="sm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>
            <a:stCxn id="28" idx="3"/>
          </p:cNvCxnSpPr>
          <p:nvPr/>
        </p:nvCxnSpPr>
        <p:spPr>
          <a:xfrm>
            <a:off x="2213063" y="5043587"/>
            <a:ext cx="481546" cy="0"/>
          </a:xfrm>
          <a:prstGeom prst="line">
            <a:avLst/>
          </a:prstGeom>
          <a:ln w="38100" cap="rnd">
            <a:solidFill>
              <a:schemeClr val="accent5">
                <a:lumMod val="60000"/>
                <a:lumOff val="40000"/>
              </a:schemeClr>
            </a:solidFill>
            <a:prstDash val="sysDot"/>
            <a:headEnd w="sm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30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211077716"/>
              </p:ext>
            </p:extLst>
          </p:nvPr>
        </p:nvGraphicFramePr>
        <p:xfrm>
          <a:off x="227509" y="2121379"/>
          <a:ext cx="11736977" cy="4305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366553" y="880374"/>
            <a:ext cx="7458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Next Steps of the INTOSAI P 50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189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21409" y="748370"/>
            <a:ext cx="9355183" cy="554219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Relationship with the FIPP </a:t>
            </a:r>
            <a:r>
              <a:rPr lang="en-US" sz="3600" dirty="0" smtClean="0"/>
              <a:t>: </a:t>
            </a:r>
            <a:endParaRPr lang="en-US" sz="3600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338720874"/>
              </p:ext>
            </p:extLst>
          </p:nvPr>
        </p:nvGraphicFramePr>
        <p:xfrm>
          <a:off x="0" y="1302590"/>
          <a:ext cx="12192000" cy="5555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552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35639"/>
            <a:ext cx="10515600" cy="1325563"/>
          </a:xfrm>
        </p:spPr>
        <p:txBody>
          <a:bodyPr/>
          <a:lstStyle/>
          <a:p>
            <a:pPr algn="ctr"/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 in </a:t>
            </a:r>
            <a:r>
              <a:rPr lang="en-US" dirty="0" smtClean="0"/>
              <a:t>prevision</a:t>
            </a:r>
            <a:r>
              <a:rPr lang="fr-FR" dirty="0" smtClean="0"/>
              <a:t> of the </a:t>
            </a:r>
            <a:br>
              <a:rPr lang="fr-FR" dirty="0" smtClean="0"/>
            </a:br>
            <a:r>
              <a:rPr lang="fr-FR" dirty="0" smtClean="0"/>
              <a:t>INCOSAI XXIII in Moscow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458483"/>
            <a:ext cx="10515600" cy="1803630"/>
          </a:xfrm>
        </p:spPr>
        <p:txBody>
          <a:bodyPr>
            <a:normAutofit/>
          </a:bodyPr>
          <a:lstStyle/>
          <a:p>
            <a:r>
              <a:rPr lang="fr-FR" sz="3200" dirty="0" err="1" smtClean="0"/>
              <a:t>Drafting</a:t>
            </a:r>
            <a:r>
              <a:rPr lang="fr-FR" sz="3200" dirty="0" smtClean="0"/>
              <a:t> a </a:t>
            </a:r>
            <a:r>
              <a:rPr lang="fr-FR" sz="3200" dirty="0" err="1" smtClean="0"/>
              <a:t>Work</a:t>
            </a:r>
            <a:r>
              <a:rPr lang="fr-FR" sz="3200" dirty="0" smtClean="0"/>
              <a:t> plan 2020/2022</a:t>
            </a:r>
          </a:p>
          <a:p>
            <a:r>
              <a:rPr lang="fr-FR" sz="3200" dirty="0" smtClean="0"/>
              <a:t>Planning a meeting in the </a:t>
            </a:r>
            <a:r>
              <a:rPr lang="fr-FR" sz="3200" dirty="0" err="1" smtClean="0"/>
              <a:t>margins</a:t>
            </a:r>
            <a:r>
              <a:rPr lang="fr-FR" sz="3200" dirty="0" smtClean="0"/>
              <a:t> of the INCOSAI</a:t>
            </a:r>
          </a:p>
          <a:p>
            <a:r>
              <a:rPr lang="fr-FR" sz="3200" dirty="0" smtClean="0"/>
              <a:t>Plans for setting up of </a:t>
            </a:r>
            <a:r>
              <a:rPr lang="fr-FR" sz="3200" dirty="0" err="1" smtClean="0"/>
              <a:t>booth</a:t>
            </a:r>
            <a:r>
              <a:rPr lang="fr-FR" sz="3200" dirty="0" smtClean="0"/>
              <a:t> exhibition of the Forum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28418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70074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Establishing a 2020/2022 work plan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2282825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Methodology: </a:t>
            </a:r>
          </a:p>
          <a:p>
            <a:pPr>
              <a:buFontTx/>
              <a:buChar char="-"/>
            </a:pPr>
            <a:r>
              <a:rPr lang="en-US" dirty="0" smtClean="0"/>
              <a:t>Discussion in Istanbul on the possible lines of works for the Forum</a:t>
            </a:r>
          </a:p>
          <a:p>
            <a:pPr>
              <a:buFontTx/>
              <a:buChar char="-"/>
            </a:pPr>
            <a:r>
              <a:rPr lang="en-US" dirty="0" smtClean="0"/>
              <a:t>Dissemination of</a:t>
            </a:r>
            <a:r>
              <a:rPr lang="fr-FR" dirty="0" smtClean="0"/>
              <a:t> a </a:t>
            </a:r>
            <a:r>
              <a:rPr lang="en-US" dirty="0" smtClean="0"/>
              <a:t>survey</a:t>
            </a:r>
            <a:r>
              <a:rPr lang="fr-FR" dirty="0" smtClean="0"/>
              <a:t> to the Forum </a:t>
            </a:r>
            <a:r>
              <a:rPr lang="en-US" dirty="0" smtClean="0"/>
              <a:t>members</a:t>
            </a:r>
            <a:r>
              <a:rPr lang="fr-FR" dirty="0" smtClean="0"/>
              <a:t> to </a:t>
            </a:r>
            <a:r>
              <a:rPr lang="en-US" dirty="0" smtClean="0"/>
              <a:t>endorsed</a:t>
            </a:r>
            <a:r>
              <a:rPr lang="fr-FR" dirty="0" smtClean="0"/>
              <a:t> </a:t>
            </a:r>
            <a:r>
              <a:rPr lang="en-US" dirty="0" smtClean="0"/>
              <a:t>comments</a:t>
            </a:r>
            <a:r>
              <a:rPr lang="fr-FR" dirty="0" smtClean="0"/>
              <a:t> on the </a:t>
            </a:r>
            <a:r>
              <a:rPr lang="fr-FR" dirty="0" err="1" smtClean="0"/>
              <a:t>lines</a:t>
            </a:r>
            <a:r>
              <a:rPr lang="fr-FR" dirty="0" smtClean="0"/>
              <a:t> of </a:t>
            </a:r>
            <a:r>
              <a:rPr lang="fr-FR" dirty="0" err="1" smtClean="0"/>
              <a:t>work</a:t>
            </a:r>
            <a:endParaRPr lang="fr-FR" dirty="0" smtClean="0"/>
          </a:p>
          <a:p>
            <a:pPr>
              <a:buFontTx/>
              <a:buChar char="-"/>
            </a:pPr>
            <a:r>
              <a:rPr lang="en-US" dirty="0" smtClean="0"/>
              <a:t>Present this working plan during the INCOSAI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2282824"/>
            <a:ext cx="5181600" cy="319494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Suggested activities: </a:t>
            </a:r>
          </a:p>
          <a:p>
            <a:pPr>
              <a:buFontTx/>
              <a:buChar char="-"/>
            </a:pPr>
            <a:r>
              <a:rPr lang="en-US" dirty="0" smtClean="0"/>
              <a:t>Developing guidelines based on the INTOSAI – P and adapted to specific sub-models</a:t>
            </a:r>
          </a:p>
          <a:p>
            <a:pPr>
              <a:buFontTx/>
              <a:buChar char="-"/>
            </a:pPr>
            <a:r>
              <a:rPr lang="en-US" dirty="0" smtClean="0"/>
              <a:t>Topics for professional seminars</a:t>
            </a:r>
          </a:p>
          <a:p>
            <a:pPr>
              <a:buFontTx/>
              <a:buChar char="-"/>
            </a:pPr>
            <a:r>
              <a:rPr lang="en-US" dirty="0" smtClean="0"/>
              <a:t>Capacity building trainings</a:t>
            </a:r>
          </a:p>
          <a:p>
            <a:pPr>
              <a:buFontTx/>
              <a:buChar char="-"/>
            </a:pPr>
            <a:r>
              <a:rPr lang="en-US" dirty="0" smtClean="0"/>
              <a:t>Support to SAIs willing to get or recover or strengthen jurisdictional activities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139350" y="5664960"/>
            <a:ext cx="7151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Results of the survey are expected for April 15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34693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6849</TotalTime>
  <Words>659</Words>
  <Application>Microsoft Office PowerPoint</Application>
  <PresentationFormat>Grand écran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The « missing pieces » of the puzzle</vt:lpstr>
      <vt:lpstr>What are SAIs jurisdictional activities? </vt:lpstr>
      <vt:lpstr>Présentation PowerPoint</vt:lpstr>
      <vt:lpstr>Relationship with the FIPP : </vt:lpstr>
      <vt:lpstr>Other activities in prevision of the  INCOSAI XXIII in Moscow</vt:lpstr>
      <vt:lpstr>Establishing a 2020/2022 work plan</vt:lpstr>
      <vt:lpstr>Thank you for your attention …  </vt:lpstr>
    </vt:vector>
  </TitlesOfParts>
  <Company>Cour des Comptes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Baric, Alban</dc:creator>
  <cp:lastModifiedBy>Baric, Alban</cp:lastModifiedBy>
  <cp:revision>100</cp:revision>
  <cp:lastPrinted>2018-11-12T11:32:43Z</cp:lastPrinted>
  <dcterms:created xsi:type="dcterms:W3CDTF">2018-07-10T08:22:13Z</dcterms:created>
  <dcterms:modified xsi:type="dcterms:W3CDTF">2019-03-21T17:31:19Z</dcterms:modified>
</cp:coreProperties>
</file>