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70" r:id="rId3"/>
    <p:sldId id="271" r:id="rId4"/>
    <p:sldId id="269" r:id="rId5"/>
    <p:sldId id="263" r:id="rId6"/>
    <p:sldId id="265" r:id="rId7"/>
    <p:sldId id="272" r:id="rId8"/>
    <p:sldId id="273" r:id="rId9"/>
    <p:sldId id="274"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300"/>
    <a:srgbClr val="98BD0E"/>
    <a:srgbClr val="FFFFFD"/>
    <a:srgbClr val="B0E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2" autoAdjust="0"/>
    <p:restoredTop sz="94660"/>
  </p:normalViewPr>
  <p:slideViewPr>
    <p:cSldViewPr snapToGrid="0">
      <p:cViewPr varScale="1">
        <p:scale>
          <a:sx n="73" d="100"/>
          <a:sy n="73" d="100"/>
        </p:scale>
        <p:origin x="73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878356-C15C-424C-A7FC-A460C74BF7F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1F74019-A589-4CA3-9F66-CCBF2D1BF79C}">
      <dgm:prSet phldrT="[Text]"/>
      <dgm:spPr>
        <a:solidFill>
          <a:srgbClr val="FFC000"/>
        </a:solidFill>
      </dgm:spPr>
      <dgm:t>
        <a:bodyPr/>
        <a:lstStyle/>
        <a:p>
          <a:r>
            <a:rPr lang="en-US" dirty="0" smtClean="0"/>
            <a:t>Sample size small</a:t>
          </a:r>
          <a:endParaRPr lang="en-US" dirty="0"/>
        </a:p>
      </dgm:t>
    </dgm:pt>
    <dgm:pt modelId="{B3212780-000F-4C55-9142-49F68464B802}" type="parTrans" cxnId="{CB0A7268-845E-4F85-B39D-F77C30281EAE}">
      <dgm:prSet/>
      <dgm:spPr/>
      <dgm:t>
        <a:bodyPr/>
        <a:lstStyle/>
        <a:p>
          <a:endParaRPr lang="en-US"/>
        </a:p>
      </dgm:t>
    </dgm:pt>
    <dgm:pt modelId="{B7D99274-E8C1-4F3C-A5DF-F86025E212E0}" type="sibTrans" cxnId="{CB0A7268-845E-4F85-B39D-F77C30281EAE}">
      <dgm:prSet/>
      <dgm:spPr/>
      <dgm:t>
        <a:bodyPr/>
        <a:lstStyle/>
        <a:p>
          <a:endParaRPr lang="en-US"/>
        </a:p>
      </dgm:t>
    </dgm:pt>
    <dgm:pt modelId="{A0866C15-BFF3-4726-8ED1-BDFA785E4ED1}">
      <dgm:prSet phldrT="[Text]"/>
      <dgm:spPr>
        <a:solidFill>
          <a:srgbClr val="002060"/>
        </a:solidFill>
      </dgm:spPr>
      <dgm:t>
        <a:bodyPr/>
        <a:lstStyle/>
        <a:p>
          <a:r>
            <a:rPr lang="en-US" dirty="0" smtClean="0"/>
            <a:t>Ambiguity of responses </a:t>
          </a:r>
          <a:endParaRPr lang="en-US" dirty="0"/>
        </a:p>
      </dgm:t>
    </dgm:pt>
    <dgm:pt modelId="{24AE3EB5-209B-4E4F-98BF-3D7F1DE940A2}" type="parTrans" cxnId="{8FFA126D-B087-414E-943C-B8C1A7B8A4B6}">
      <dgm:prSet/>
      <dgm:spPr/>
      <dgm:t>
        <a:bodyPr/>
        <a:lstStyle/>
        <a:p>
          <a:endParaRPr lang="en-US"/>
        </a:p>
      </dgm:t>
    </dgm:pt>
    <dgm:pt modelId="{E2F8362A-283F-4763-97D5-7E524A69EAE5}" type="sibTrans" cxnId="{8FFA126D-B087-414E-943C-B8C1A7B8A4B6}">
      <dgm:prSet/>
      <dgm:spPr/>
      <dgm:t>
        <a:bodyPr/>
        <a:lstStyle/>
        <a:p>
          <a:endParaRPr lang="en-US"/>
        </a:p>
      </dgm:t>
    </dgm:pt>
    <dgm:pt modelId="{72328025-2594-49DC-B990-FCED8FE7531B}">
      <dgm:prSet phldrT="[Text]"/>
      <dgm:spPr>
        <a:solidFill>
          <a:srgbClr val="0070C0"/>
        </a:solidFill>
      </dgm:spPr>
      <dgm:t>
        <a:bodyPr/>
        <a:lstStyle/>
        <a:p>
          <a:r>
            <a:rPr lang="en-US" dirty="0" smtClean="0"/>
            <a:t>Questions not focused</a:t>
          </a:r>
          <a:endParaRPr lang="en-US" dirty="0"/>
        </a:p>
      </dgm:t>
    </dgm:pt>
    <dgm:pt modelId="{9C220574-213B-4C28-88FA-3DF0578930D8}" type="parTrans" cxnId="{8F5793CB-967E-4103-B0A3-9BB67ADFCA54}">
      <dgm:prSet/>
      <dgm:spPr/>
      <dgm:t>
        <a:bodyPr/>
        <a:lstStyle/>
        <a:p>
          <a:endParaRPr lang="en-US"/>
        </a:p>
      </dgm:t>
    </dgm:pt>
    <dgm:pt modelId="{E655E137-1A8C-4B40-B64A-034423AAC80D}" type="sibTrans" cxnId="{8F5793CB-967E-4103-B0A3-9BB67ADFCA54}">
      <dgm:prSet/>
      <dgm:spPr/>
      <dgm:t>
        <a:bodyPr/>
        <a:lstStyle/>
        <a:p>
          <a:endParaRPr lang="en-US"/>
        </a:p>
      </dgm:t>
    </dgm:pt>
    <dgm:pt modelId="{AB497C0D-1C20-41E1-888E-9D890D723667}" type="pres">
      <dgm:prSet presAssocID="{FD878356-C15C-424C-A7FC-A460C74BF7FC}" presName="linear" presStyleCnt="0">
        <dgm:presLayoutVars>
          <dgm:dir/>
          <dgm:animLvl val="lvl"/>
          <dgm:resizeHandles val="exact"/>
        </dgm:presLayoutVars>
      </dgm:prSet>
      <dgm:spPr/>
      <dgm:t>
        <a:bodyPr/>
        <a:lstStyle/>
        <a:p>
          <a:endParaRPr lang="en-US"/>
        </a:p>
      </dgm:t>
    </dgm:pt>
    <dgm:pt modelId="{77C87F0F-7279-466A-AA32-F48FFAE764FE}" type="pres">
      <dgm:prSet presAssocID="{21F74019-A589-4CA3-9F66-CCBF2D1BF79C}" presName="parentLin" presStyleCnt="0"/>
      <dgm:spPr/>
    </dgm:pt>
    <dgm:pt modelId="{8FBE4BFA-919F-4CB5-8569-00E08A55B181}" type="pres">
      <dgm:prSet presAssocID="{21F74019-A589-4CA3-9F66-CCBF2D1BF79C}" presName="parentLeftMargin" presStyleLbl="node1" presStyleIdx="0" presStyleCnt="3"/>
      <dgm:spPr/>
      <dgm:t>
        <a:bodyPr/>
        <a:lstStyle/>
        <a:p>
          <a:endParaRPr lang="en-US"/>
        </a:p>
      </dgm:t>
    </dgm:pt>
    <dgm:pt modelId="{5069D444-9169-4B61-9D38-0B7C151F38E8}" type="pres">
      <dgm:prSet presAssocID="{21F74019-A589-4CA3-9F66-CCBF2D1BF79C}" presName="parentText" presStyleLbl="node1" presStyleIdx="0" presStyleCnt="3" custScaleX="113567" custScaleY="181811" custLinFactNeighborX="71475" custLinFactNeighborY="-52060">
        <dgm:presLayoutVars>
          <dgm:chMax val="0"/>
          <dgm:bulletEnabled val="1"/>
        </dgm:presLayoutVars>
      </dgm:prSet>
      <dgm:spPr/>
      <dgm:t>
        <a:bodyPr/>
        <a:lstStyle/>
        <a:p>
          <a:endParaRPr lang="en-US"/>
        </a:p>
      </dgm:t>
    </dgm:pt>
    <dgm:pt modelId="{7074FBA2-3A98-454B-A075-AEA691074C43}" type="pres">
      <dgm:prSet presAssocID="{21F74019-A589-4CA3-9F66-CCBF2D1BF79C}" presName="negativeSpace" presStyleCnt="0"/>
      <dgm:spPr/>
    </dgm:pt>
    <dgm:pt modelId="{17A5101A-C3FE-463F-88F9-93F2A8E684B5}" type="pres">
      <dgm:prSet presAssocID="{21F74019-A589-4CA3-9F66-CCBF2D1BF79C}" presName="childText" presStyleLbl="conFgAcc1" presStyleIdx="0" presStyleCnt="3">
        <dgm:presLayoutVars>
          <dgm:bulletEnabled val="1"/>
        </dgm:presLayoutVars>
      </dgm:prSet>
      <dgm:spPr/>
    </dgm:pt>
    <dgm:pt modelId="{269C3578-3979-4B4D-812F-681656498B31}" type="pres">
      <dgm:prSet presAssocID="{B7D99274-E8C1-4F3C-A5DF-F86025E212E0}" presName="spaceBetweenRectangles" presStyleCnt="0"/>
      <dgm:spPr/>
    </dgm:pt>
    <dgm:pt modelId="{446E3E39-6F56-4CAD-889B-3F7600419B4A}" type="pres">
      <dgm:prSet presAssocID="{A0866C15-BFF3-4726-8ED1-BDFA785E4ED1}" presName="parentLin" presStyleCnt="0"/>
      <dgm:spPr/>
    </dgm:pt>
    <dgm:pt modelId="{B2986FD2-A97F-484E-A940-21921468FE63}" type="pres">
      <dgm:prSet presAssocID="{A0866C15-BFF3-4726-8ED1-BDFA785E4ED1}" presName="parentLeftMargin" presStyleLbl="node1" presStyleIdx="0" presStyleCnt="3"/>
      <dgm:spPr/>
      <dgm:t>
        <a:bodyPr/>
        <a:lstStyle/>
        <a:p>
          <a:endParaRPr lang="en-US"/>
        </a:p>
      </dgm:t>
    </dgm:pt>
    <dgm:pt modelId="{CE1B2CDC-DC5E-4955-A706-51BA0C0988B8}" type="pres">
      <dgm:prSet presAssocID="{A0866C15-BFF3-4726-8ED1-BDFA785E4ED1}" presName="parentText" presStyleLbl="node1" presStyleIdx="1" presStyleCnt="3" custScaleX="129451" custScaleY="145735" custLinFactNeighborX="71476" custLinFactNeighborY="-51184">
        <dgm:presLayoutVars>
          <dgm:chMax val="0"/>
          <dgm:bulletEnabled val="1"/>
        </dgm:presLayoutVars>
      </dgm:prSet>
      <dgm:spPr/>
      <dgm:t>
        <a:bodyPr/>
        <a:lstStyle/>
        <a:p>
          <a:endParaRPr lang="en-US"/>
        </a:p>
      </dgm:t>
    </dgm:pt>
    <dgm:pt modelId="{D5B14D54-1622-492C-9378-DB75144CD46A}" type="pres">
      <dgm:prSet presAssocID="{A0866C15-BFF3-4726-8ED1-BDFA785E4ED1}" presName="negativeSpace" presStyleCnt="0"/>
      <dgm:spPr/>
    </dgm:pt>
    <dgm:pt modelId="{5165B8EA-B6C9-4D61-A424-9F9626664523}" type="pres">
      <dgm:prSet presAssocID="{A0866C15-BFF3-4726-8ED1-BDFA785E4ED1}" presName="childText" presStyleLbl="conFgAcc1" presStyleIdx="1" presStyleCnt="3">
        <dgm:presLayoutVars>
          <dgm:bulletEnabled val="1"/>
        </dgm:presLayoutVars>
      </dgm:prSet>
      <dgm:spPr/>
    </dgm:pt>
    <dgm:pt modelId="{93860AAD-5399-460C-92B8-3C1970A208E8}" type="pres">
      <dgm:prSet presAssocID="{E2F8362A-283F-4763-97D5-7E524A69EAE5}" presName="spaceBetweenRectangles" presStyleCnt="0"/>
      <dgm:spPr/>
    </dgm:pt>
    <dgm:pt modelId="{92202608-7AB5-4A9A-8024-816642C90D07}" type="pres">
      <dgm:prSet presAssocID="{72328025-2594-49DC-B990-FCED8FE7531B}" presName="parentLin" presStyleCnt="0"/>
      <dgm:spPr/>
    </dgm:pt>
    <dgm:pt modelId="{C3FCF4A1-DF07-4C00-9AEA-351BA62C5CD2}" type="pres">
      <dgm:prSet presAssocID="{72328025-2594-49DC-B990-FCED8FE7531B}" presName="parentLeftMargin" presStyleLbl="node1" presStyleIdx="1" presStyleCnt="3"/>
      <dgm:spPr/>
      <dgm:t>
        <a:bodyPr/>
        <a:lstStyle/>
        <a:p>
          <a:endParaRPr lang="en-US"/>
        </a:p>
      </dgm:t>
    </dgm:pt>
    <dgm:pt modelId="{7BF86741-999F-459C-870D-6681FA243FD9}" type="pres">
      <dgm:prSet presAssocID="{72328025-2594-49DC-B990-FCED8FE7531B}" presName="parentText" presStyleLbl="node1" presStyleIdx="2" presStyleCnt="3" custScaleX="121509" custScaleY="169266" custLinFactX="799" custLinFactNeighborX="100000" custLinFactNeighborY="-41648">
        <dgm:presLayoutVars>
          <dgm:chMax val="0"/>
          <dgm:bulletEnabled val="1"/>
        </dgm:presLayoutVars>
      </dgm:prSet>
      <dgm:spPr/>
      <dgm:t>
        <a:bodyPr/>
        <a:lstStyle/>
        <a:p>
          <a:endParaRPr lang="en-US"/>
        </a:p>
      </dgm:t>
    </dgm:pt>
    <dgm:pt modelId="{8C6BB52A-02A1-45F8-8197-083752E57179}" type="pres">
      <dgm:prSet presAssocID="{72328025-2594-49DC-B990-FCED8FE7531B}" presName="negativeSpace" presStyleCnt="0"/>
      <dgm:spPr/>
    </dgm:pt>
    <dgm:pt modelId="{3B39075D-6838-4769-B596-81641122150B}" type="pres">
      <dgm:prSet presAssocID="{72328025-2594-49DC-B990-FCED8FE7531B}" presName="childText" presStyleLbl="conFgAcc1" presStyleIdx="2" presStyleCnt="3">
        <dgm:presLayoutVars>
          <dgm:bulletEnabled val="1"/>
        </dgm:presLayoutVars>
      </dgm:prSet>
      <dgm:spPr/>
    </dgm:pt>
  </dgm:ptLst>
  <dgm:cxnLst>
    <dgm:cxn modelId="{46637536-FCD6-4EB1-B504-4362633CA287}" type="presOf" srcId="{72328025-2594-49DC-B990-FCED8FE7531B}" destId="{C3FCF4A1-DF07-4C00-9AEA-351BA62C5CD2}" srcOrd="0" destOrd="0" presId="urn:microsoft.com/office/officeart/2005/8/layout/list1"/>
    <dgm:cxn modelId="{CC9D36D2-5EED-4C93-9EAE-D6ECA364CC88}" type="presOf" srcId="{72328025-2594-49DC-B990-FCED8FE7531B}" destId="{7BF86741-999F-459C-870D-6681FA243FD9}" srcOrd="1" destOrd="0" presId="urn:microsoft.com/office/officeart/2005/8/layout/list1"/>
    <dgm:cxn modelId="{CB0A7268-845E-4F85-B39D-F77C30281EAE}" srcId="{FD878356-C15C-424C-A7FC-A460C74BF7FC}" destId="{21F74019-A589-4CA3-9F66-CCBF2D1BF79C}" srcOrd="0" destOrd="0" parTransId="{B3212780-000F-4C55-9142-49F68464B802}" sibTransId="{B7D99274-E8C1-4F3C-A5DF-F86025E212E0}"/>
    <dgm:cxn modelId="{8FFA126D-B087-414E-943C-B8C1A7B8A4B6}" srcId="{FD878356-C15C-424C-A7FC-A460C74BF7FC}" destId="{A0866C15-BFF3-4726-8ED1-BDFA785E4ED1}" srcOrd="1" destOrd="0" parTransId="{24AE3EB5-209B-4E4F-98BF-3D7F1DE940A2}" sibTransId="{E2F8362A-283F-4763-97D5-7E524A69EAE5}"/>
    <dgm:cxn modelId="{8F5793CB-967E-4103-B0A3-9BB67ADFCA54}" srcId="{FD878356-C15C-424C-A7FC-A460C74BF7FC}" destId="{72328025-2594-49DC-B990-FCED8FE7531B}" srcOrd="2" destOrd="0" parTransId="{9C220574-213B-4C28-88FA-3DF0578930D8}" sibTransId="{E655E137-1A8C-4B40-B64A-034423AAC80D}"/>
    <dgm:cxn modelId="{00C2C9A2-1867-4543-A326-83E9F3218065}" type="presOf" srcId="{21F74019-A589-4CA3-9F66-CCBF2D1BF79C}" destId="{5069D444-9169-4B61-9D38-0B7C151F38E8}" srcOrd="1" destOrd="0" presId="urn:microsoft.com/office/officeart/2005/8/layout/list1"/>
    <dgm:cxn modelId="{FFBDB626-F926-4293-A459-CE4389E63F20}" type="presOf" srcId="{FD878356-C15C-424C-A7FC-A460C74BF7FC}" destId="{AB497C0D-1C20-41E1-888E-9D890D723667}" srcOrd="0" destOrd="0" presId="urn:microsoft.com/office/officeart/2005/8/layout/list1"/>
    <dgm:cxn modelId="{2458DB67-926E-4C12-BA06-910846536017}" type="presOf" srcId="{A0866C15-BFF3-4726-8ED1-BDFA785E4ED1}" destId="{CE1B2CDC-DC5E-4955-A706-51BA0C0988B8}" srcOrd="1" destOrd="0" presId="urn:microsoft.com/office/officeart/2005/8/layout/list1"/>
    <dgm:cxn modelId="{63901141-D738-434B-8DF6-97E5EA776A41}" type="presOf" srcId="{21F74019-A589-4CA3-9F66-CCBF2D1BF79C}" destId="{8FBE4BFA-919F-4CB5-8569-00E08A55B181}" srcOrd="0" destOrd="0" presId="urn:microsoft.com/office/officeart/2005/8/layout/list1"/>
    <dgm:cxn modelId="{55BC6B87-22B1-41B4-A42C-33C6DDD0BE99}" type="presOf" srcId="{A0866C15-BFF3-4726-8ED1-BDFA785E4ED1}" destId="{B2986FD2-A97F-484E-A940-21921468FE63}" srcOrd="0" destOrd="0" presId="urn:microsoft.com/office/officeart/2005/8/layout/list1"/>
    <dgm:cxn modelId="{30F6B44D-65A3-4829-860A-E45EBC68B7D1}" type="presParOf" srcId="{AB497C0D-1C20-41E1-888E-9D890D723667}" destId="{77C87F0F-7279-466A-AA32-F48FFAE764FE}" srcOrd="0" destOrd="0" presId="urn:microsoft.com/office/officeart/2005/8/layout/list1"/>
    <dgm:cxn modelId="{FECA5941-2E64-47B2-8C85-F83AB63DF289}" type="presParOf" srcId="{77C87F0F-7279-466A-AA32-F48FFAE764FE}" destId="{8FBE4BFA-919F-4CB5-8569-00E08A55B181}" srcOrd="0" destOrd="0" presId="urn:microsoft.com/office/officeart/2005/8/layout/list1"/>
    <dgm:cxn modelId="{57A09B12-931C-4DAC-BAD4-8357CAEBE7F3}" type="presParOf" srcId="{77C87F0F-7279-466A-AA32-F48FFAE764FE}" destId="{5069D444-9169-4B61-9D38-0B7C151F38E8}" srcOrd="1" destOrd="0" presId="urn:microsoft.com/office/officeart/2005/8/layout/list1"/>
    <dgm:cxn modelId="{AA032BB0-47C6-4D50-81A2-51E0A62BE19F}" type="presParOf" srcId="{AB497C0D-1C20-41E1-888E-9D890D723667}" destId="{7074FBA2-3A98-454B-A075-AEA691074C43}" srcOrd="1" destOrd="0" presId="urn:microsoft.com/office/officeart/2005/8/layout/list1"/>
    <dgm:cxn modelId="{5C59A578-AA81-4B89-9B46-FC4495BC9346}" type="presParOf" srcId="{AB497C0D-1C20-41E1-888E-9D890D723667}" destId="{17A5101A-C3FE-463F-88F9-93F2A8E684B5}" srcOrd="2" destOrd="0" presId="urn:microsoft.com/office/officeart/2005/8/layout/list1"/>
    <dgm:cxn modelId="{AD71284C-6311-4D96-BD50-EE3F2E9A735F}" type="presParOf" srcId="{AB497C0D-1C20-41E1-888E-9D890D723667}" destId="{269C3578-3979-4B4D-812F-681656498B31}" srcOrd="3" destOrd="0" presId="urn:microsoft.com/office/officeart/2005/8/layout/list1"/>
    <dgm:cxn modelId="{DAF95F6F-EA2B-48C4-930F-0A18F7C407D8}" type="presParOf" srcId="{AB497C0D-1C20-41E1-888E-9D890D723667}" destId="{446E3E39-6F56-4CAD-889B-3F7600419B4A}" srcOrd="4" destOrd="0" presId="urn:microsoft.com/office/officeart/2005/8/layout/list1"/>
    <dgm:cxn modelId="{F38A9D62-2843-46CD-8338-5A310C7E94C3}" type="presParOf" srcId="{446E3E39-6F56-4CAD-889B-3F7600419B4A}" destId="{B2986FD2-A97F-484E-A940-21921468FE63}" srcOrd="0" destOrd="0" presId="urn:microsoft.com/office/officeart/2005/8/layout/list1"/>
    <dgm:cxn modelId="{A6A4019E-DAC3-4662-9D34-72C99533716B}" type="presParOf" srcId="{446E3E39-6F56-4CAD-889B-3F7600419B4A}" destId="{CE1B2CDC-DC5E-4955-A706-51BA0C0988B8}" srcOrd="1" destOrd="0" presId="urn:microsoft.com/office/officeart/2005/8/layout/list1"/>
    <dgm:cxn modelId="{36995C8A-E4C7-4B85-B5A0-ECA9D1440640}" type="presParOf" srcId="{AB497C0D-1C20-41E1-888E-9D890D723667}" destId="{D5B14D54-1622-492C-9378-DB75144CD46A}" srcOrd="5" destOrd="0" presId="urn:microsoft.com/office/officeart/2005/8/layout/list1"/>
    <dgm:cxn modelId="{F074798B-59E9-44DE-980B-6E230C8477AA}" type="presParOf" srcId="{AB497C0D-1C20-41E1-888E-9D890D723667}" destId="{5165B8EA-B6C9-4D61-A424-9F9626664523}" srcOrd="6" destOrd="0" presId="urn:microsoft.com/office/officeart/2005/8/layout/list1"/>
    <dgm:cxn modelId="{750EC3EC-25F7-48EF-BA75-398409C9D6FD}" type="presParOf" srcId="{AB497C0D-1C20-41E1-888E-9D890D723667}" destId="{93860AAD-5399-460C-92B8-3C1970A208E8}" srcOrd="7" destOrd="0" presId="urn:microsoft.com/office/officeart/2005/8/layout/list1"/>
    <dgm:cxn modelId="{298B46F2-CCE5-4245-8DE6-4789308C57CE}" type="presParOf" srcId="{AB497C0D-1C20-41E1-888E-9D890D723667}" destId="{92202608-7AB5-4A9A-8024-816642C90D07}" srcOrd="8" destOrd="0" presId="urn:microsoft.com/office/officeart/2005/8/layout/list1"/>
    <dgm:cxn modelId="{A58622C4-F666-4FA2-A1C3-65E467C62396}" type="presParOf" srcId="{92202608-7AB5-4A9A-8024-816642C90D07}" destId="{C3FCF4A1-DF07-4C00-9AEA-351BA62C5CD2}" srcOrd="0" destOrd="0" presId="urn:microsoft.com/office/officeart/2005/8/layout/list1"/>
    <dgm:cxn modelId="{3D094CD3-3114-4CC3-BDC5-6045D42DDC0F}" type="presParOf" srcId="{92202608-7AB5-4A9A-8024-816642C90D07}" destId="{7BF86741-999F-459C-870D-6681FA243FD9}" srcOrd="1" destOrd="0" presId="urn:microsoft.com/office/officeart/2005/8/layout/list1"/>
    <dgm:cxn modelId="{06A8F860-962E-49DD-BCA5-689ED9779FCF}" type="presParOf" srcId="{AB497C0D-1C20-41E1-888E-9D890D723667}" destId="{8C6BB52A-02A1-45F8-8197-083752E57179}" srcOrd="9" destOrd="0" presId="urn:microsoft.com/office/officeart/2005/8/layout/list1"/>
    <dgm:cxn modelId="{AB8C92CF-7B63-466B-A9E1-0259785187F7}" type="presParOf" srcId="{AB497C0D-1C20-41E1-888E-9D890D723667}" destId="{3B39075D-6838-4769-B596-81641122150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8223F0-EC20-433D-B058-3971A5C01F14}" type="doc">
      <dgm:prSet loTypeId="urn:microsoft.com/office/officeart/2005/8/layout/hProcess9" loCatId="process" qsTypeId="urn:microsoft.com/office/officeart/2005/8/quickstyle/3d1" qsCatId="3D" csTypeId="urn:microsoft.com/office/officeart/2005/8/colors/colorful1" csCatId="colorful" phldr="1"/>
      <dgm:spPr/>
    </dgm:pt>
    <dgm:pt modelId="{3F630EB1-DA1F-41FB-B0FD-06B70BE7A42F}">
      <dgm:prSet phldrT="[Texto]" custT="1"/>
      <dgm:spPr>
        <a:solidFill>
          <a:schemeClr val="accent6">
            <a:lumMod val="75000"/>
          </a:schemeClr>
        </a:solidFill>
      </dgm:spPr>
      <dgm:t>
        <a:bodyPr/>
        <a:lstStyle/>
        <a:p>
          <a:r>
            <a:rPr lang="en-US" sz="3600" noProof="0" dirty="0" smtClean="0"/>
            <a:t>Draft form</a:t>
          </a:r>
          <a:endParaRPr lang="en-US" sz="3600" noProof="0" dirty="0"/>
        </a:p>
      </dgm:t>
    </dgm:pt>
    <dgm:pt modelId="{AA56C0CE-FC9D-4A88-9306-958E4B80ABFB}" type="parTrans" cxnId="{B204C5C5-5EA1-4B10-89A2-03868FB5A77A}">
      <dgm:prSet/>
      <dgm:spPr/>
      <dgm:t>
        <a:bodyPr/>
        <a:lstStyle/>
        <a:p>
          <a:endParaRPr lang="en-US" noProof="0" dirty="0"/>
        </a:p>
      </dgm:t>
    </dgm:pt>
    <dgm:pt modelId="{EA7E7D20-4FCE-4520-A913-B630FBD60AC3}" type="sibTrans" cxnId="{B204C5C5-5EA1-4B10-89A2-03868FB5A77A}">
      <dgm:prSet/>
      <dgm:spPr/>
      <dgm:t>
        <a:bodyPr/>
        <a:lstStyle/>
        <a:p>
          <a:endParaRPr lang="en-US" noProof="0" dirty="0"/>
        </a:p>
      </dgm:t>
    </dgm:pt>
    <dgm:pt modelId="{C4716F25-3FEC-447D-8CFA-99E83F2138F6}">
      <dgm:prSet phldrT="[Texto]" custT="1"/>
      <dgm:spPr>
        <a:solidFill>
          <a:srgbClr val="9B2D2D"/>
        </a:solidFill>
      </dgm:spPr>
      <dgm:t>
        <a:bodyPr/>
        <a:lstStyle/>
        <a:p>
          <a:r>
            <a:rPr lang="en-US" sz="2400" b="1" dirty="0" smtClean="0">
              <a:solidFill>
                <a:schemeClr val="bg1"/>
              </a:solidFill>
            </a:rPr>
            <a:t>Purpose</a:t>
          </a:r>
        </a:p>
        <a:p>
          <a:r>
            <a:rPr lang="en-US" sz="1700" noProof="0" dirty="0" smtClean="0"/>
            <a:t>Identify </a:t>
          </a:r>
          <a:r>
            <a:rPr lang="en-US" sz="1700" noProof="0" dirty="0" smtClean="0">
              <a:solidFill>
                <a:srgbClr val="FFC000"/>
              </a:solidFill>
            </a:rPr>
            <a:t>concrete examples</a:t>
          </a:r>
          <a:r>
            <a:rPr lang="en-US" sz="1700" noProof="0" dirty="0" smtClean="0"/>
            <a:t> on SAIs’ cooperation with the Legislative, Judiciary and/or Executive</a:t>
          </a:r>
          <a:endParaRPr lang="en-US" sz="1700" noProof="0" dirty="0"/>
        </a:p>
      </dgm:t>
    </dgm:pt>
    <dgm:pt modelId="{85D6ED81-CBCA-45C7-86B4-E56BDFB00DFF}" type="parTrans" cxnId="{64C435C2-3147-4733-A664-D655571670F8}">
      <dgm:prSet/>
      <dgm:spPr/>
      <dgm:t>
        <a:bodyPr/>
        <a:lstStyle/>
        <a:p>
          <a:endParaRPr lang="en-US" noProof="0" dirty="0"/>
        </a:p>
      </dgm:t>
    </dgm:pt>
    <dgm:pt modelId="{F48BE1C3-A0ED-4ACB-97F2-B43A0E2E7BEB}" type="sibTrans" cxnId="{64C435C2-3147-4733-A664-D655571670F8}">
      <dgm:prSet/>
      <dgm:spPr/>
      <dgm:t>
        <a:bodyPr/>
        <a:lstStyle/>
        <a:p>
          <a:endParaRPr lang="en-US" noProof="0" dirty="0"/>
        </a:p>
      </dgm:t>
    </dgm:pt>
    <dgm:pt modelId="{64AD30A8-7D58-4780-AC1B-1D663C9DFC14}">
      <dgm:prSet phldrT="[Texto]" custT="1"/>
      <dgm:spPr>
        <a:solidFill>
          <a:srgbClr val="CC9900"/>
        </a:solidFill>
      </dgm:spPr>
      <dgm:t>
        <a:bodyPr/>
        <a:lstStyle/>
        <a:p>
          <a:r>
            <a:rPr lang="en-US" sz="2800" noProof="0" dirty="0" smtClean="0"/>
            <a:t>Focused on concrete actions</a:t>
          </a:r>
          <a:endParaRPr lang="en-US" sz="2800" noProof="0" dirty="0"/>
        </a:p>
      </dgm:t>
    </dgm:pt>
    <dgm:pt modelId="{5F100F04-B686-49BF-B0BC-5113E1CF3250}" type="parTrans" cxnId="{79A4DE90-00A1-4CC0-8FFD-E379A2D7E1A9}">
      <dgm:prSet/>
      <dgm:spPr/>
      <dgm:t>
        <a:bodyPr/>
        <a:lstStyle/>
        <a:p>
          <a:endParaRPr lang="en-US" noProof="0" dirty="0"/>
        </a:p>
      </dgm:t>
    </dgm:pt>
    <dgm:pt modelId="{FFF560B2-2380-479B-ABD1-2A9606D07386}" type="sibTrans" cxnId="{79A4DE90-00A1-4CC0-8FFD-E379A2D7E1A9}">
      <dgm:prSet/>
      <dgm:spPr/>
      <dgm:t>
        <a:bodyPr/>
        <a:lstStyle/>
        <a:p>
          <a:endParaRPr lang="en-US" noProof="0" dirty="0"/>
        </a:p>
      </dgm:t>
    </dgm:pt>
    <dgm:pt modelId="{00F0D1B2-F297-4341-B118-FD8BD7BAA51F}">
      <dgm:prSet phldrT="[Texto]"/>
      <dgm:spPr/>
      <dgm:t>
        <a:bodyPr/>
        <a:lstStyle/>
        <a:p>
          <a:r>
            <a:rPr lang="en-US" noProof="0" dirty="0" smtClean="0"/>
            <a:t>1) </a:t>
          </a:r>
          <a:r>
            <a:rPr lang="en-US" dirty="0" smtClean="0"/>
            <a:t>positive impact either in SAI’s work</a:t>
          </a:r>
        </a:p>
        <a:p>
          <a:r>
            <a:rPr lang="en-US" noProof="0" dirty="0" smtClean="0"/>
            <a:t>2) Relationship</a:t>
          </a:r>
          <a:r>
            <a:rPr lang="en-US" dirty="0" smtClean="0"/>
            <a:t> between the institutions and the government branches</a:t>
          </a:r>
          <a:endParaRPr lang="en-US" noProof="0" dirty="0"/>
        </a:p>
      </dgm:t>
    </dgm:pt>
    <dgm:pt modelId="{7701F7A1-E2F8-49D6-85A6-6DCB33271C56}" type="parTrans" cxnId="{1189DF70-1F32-4A86-9A84-E73830252E63}">
      <dgm:prSet/>
      <dgm:spPr/>
      <dgm:t>
        <a:bodyPr/>
        <a:lstStyle/>
        <a:p>
          <a:endParaRPr lang="es-MX"/>
        </a:p>
      </dgm:t>
    </dgm:pt>
    <dgm:pt modelId="{87D9ADEC-24CB-4DD1-ABBD-884675407E83}" type="sibTrans" cxnId="{1189DF70-1F32-4A86-9A84-E73830252E63}">
      <dgm:prSet/>
      <dgm:spPr/>
      <dgm:t>
        <a:bodyPr/>
        <a:lstStyle/>
        <a:p>
          <a:endParaRPr lang="es-MX"/>
        </a:p>
      </dgm:t>
    </dgm:pt>
    <dgm:pt modelId="{D0DE0AD6-EB94-42B9-986E-C8C49892074C}" type="pres">
      <dgm:prSet presAssocID="{448223F0-EC20-433D-B058-3971A5C01F14}" presName="CompostProcess" presStyleCnt="0">
        <dgm:presLayoutVars>
          <dgm:dir/>
          <dgm:resizeHandles val="exact"/>
        </dgm:presLayoutVars>
      </dgm:prSet>
      <dgm:spPr/>
    </dgm:pt>
    <dgm:pt modelId="{610E7B08-6EAF-4CD9-85A2-71F712508FC1}" type="pres">
      <dgm:prSet presAssocID="{448223F0-EC20-433D-B058-3971A5C01F14}" presName="arrow" presStyleLbl="bgShp" presStyleIdx="0" presStyleCnt="1"/>
      <dgm:spPr/>
    </dgm:pt>
    <dgm:pt modelId="{A58EC7E2-FC1D-4FD8-8A7B-AB72D8132039}" type="pres">
      <dgm:prSet presAssocID="{448223F0-EC20-433D-B058-3971A5C01F14}" presName="linearProcess" presStyleCnt="0"/>
      <dgm:spPr/>
    </dgm:pt>
    <dgm:pt modelId="{1B9F0B39-ED5D-4715-842E-07ED30A8A91C}" type="pres">
      <dgm:prSet presAssocID="{3F630EB1-DA1F-41FB-B0FD-06B70BE7A42F}" presName="textNode" presStyleLbl="node1" presStyleIdx="0" presStyleCnt="4">
        <dgm:presLayoutVars>
          <dgm:bulletEnabled val="1"/>
        </dgm:presLayoutVars>
      </dgm:prSet>
      <dgm:spPr/>
      <dgm:t>
        <a:bodyPr/>
        <a:lstStyle/>
        <a:p>
          <a:endParaRPr lang="es-ES"/>
        </a:p>
      </dgm:t>
    </dgm:pt>
    <dgm:pt modelId="{059FA4C9-3C7D-469E-948C-683F9D002C70}" type="pres">
      <dgm:prSet presAssocID="{EA7E7D20-4FCE-4520-A913-B630FBD60AC3}" presName="sibTrans" presStyleCnt="0"/>
      <dgm:spPr/>
    </dgm:pt>
    <dgm:pt modelId="{A0AC22FD-1966-443C-8242-D88817C3A037}" type="pres">
      <dgm:prSet presAssocID="{C4716F25-3FEC-447D-8CFA-99E83F2138F6}" presName="textNode" presStyleLbl="node1" presStyleIdx="1" presStyleCnt="4">
        <dgm:presLayoutVars>
          <dgm:bulletEnabled val="1"/>
        </dgm:presLayoutVars>
      </dgm:prSet>
      <dgm:spPr/>
      <dgm:t>
        <a:bodyPr/>
        <a:lstStyle/>
        <a:p>
          <a:endParaRPr lang="es-MX"/>
        </a:p>
      </dgm:t>
    </dgm:pt>
    <dgm:pt modelId="{C326985E-CD68-484A-ABD1-F1A5488556FF}" type="pres">
      <dgm:prSet presAssocID="{F48BE1C3-A0ED-4ACB-97F2-B43A0E2E7BEB}" presName="sibTrans" presStyleCnt="0"/>
      <dgm:spPr/>
    </dgm:pt>
    <dgm:pt modelId="{68039A35-7A2B-4905-A3B8-38DCA09C6A08}" type="pres">
      <dgm:prSet presAssocID="{64AD30A8-7D58-4780-AC1B-1D663C9DFC14}" presName="textNode" presStyleLbl="node1" presStyleIdx="2" presStyleCnt="4">
        <dgm:presLayoutVars>
          <dgm:bulletEnabled val="1"/>
        </dgm:presLayoutVars>
      </dgm:prSet>
      <dgm:spPr/>
      <dgm:t>
        <a:bodyPr/>
        <a:lstStyle/>
        <a:p>
          <a:endParaRPr lang="es-ES"/>
        </a:p>
      </dgm:t>
    </dgm:pt>
    <dgm:pt modelId="{CA4C5CA3-DBA8-48DF-A1C7-1F520617FFB7}" type="pres">
      <dgm:prSet presAssocID="{FFF560B2-2380-479B-ABD1-2A9606D07386}" presName="sibTrans" presStyleCnt="0"/>
      <dgm:spPr/>
    </dgm:pt>
    <dgm:pt modelId="{AB0EAC77-9A19-40ED-AE9B-9EF3A3252701}" type="pres">
      <dgm:prSet presAssocID="{00F0D1B2-F297-4341-B118-FD8BD7BAA51F}" presName="textNode" presStyleLbl="node1" presStyleIdx="3" presStyleCnt="4">
        <dgm:presLayoutVars>
          <dgm:bulletEnabled val="1"/>
        </dgm:presLayoutVars>
      </dgm:prSet>
      <dgm:spPr/>
      <dgm:t>
        <a:bodyPr/>
        <a:lstStyle/>
        <a:p>
          <a:endParaRPr lang="es-MX"/>
        </a:p>
      </dgm:t>
    </dgm:pt>
  </dgm:ptLst>
  <dgm:cxnLst>
    <dgm:cxn modelId="{B1B0FA62-B7BD-44B2-A7B1-D38A0C9B135F}" type="presOf" srcId="{00F0D1B2-F297-4341-B118-FD8BD7BAA51F}" destId="{AB0EAC77-9A19-40ED-AE9B-9EF3A3252701}" srcOrd="0" destOrd="0" presId="urn:microsoft.com/office/officeart/2005/8/layout/hProcess9"/>
    <dgm:cxn modelId="{08E22A6F-7893-411C-8358-BAED933C4144}" type="presOf" srcId="{448223F0-EC20-433D-B058-3971A5C01F14}" destId="{D0DE0AD6-EB94-42B9-986E-C8C49892074C}" srcOrd="0" destOrd="0" presId="urn:microsoft.com/office/officeart/2005/8/layout/hProcess9"/>
    <dgm:cxn modelId="{0D46423E-9CAA-4015-BECB-1611B07D1815}" type="presOf" srcId="{C4716F25-3FEC-447D-8CFA-99E83F2138F6}" destId="{A0AC22FD-1966-443C-8242-D88817C3A037}" srcOrd="0" destOrd="0" presId="urn:microsoft.com/office/officeart/2005/8/layout/hProcess9"/>
    <dgm:cxn modelId="{B204C5C5-5EA1-4B10-89A2-03868FB5A77A}" srcId="{448223F0-EC20-433D-B058-3971A5C01F14}" destId="{3F630EB1-DA1F-41FB-B0FD-06B70BE7A42F}" srcOrd="0" destOrd="0" parTransId="{AA56C0CE-FC9D-4A88-9306-958E4B80ABFB}" sibTransId="{EA7E7D20-4FCE-4520-A913-B630FBD60AC3}"/>
    <dgm:cxn modelId="{64C435C2-3147-4733-A664-D655571670F8}" srcId="{448223F0-EC20-433D-B058-3971A5C01F14}" destId="{C4716F25-3FEC-447D-8CFA-99E83F2138F6}" srcOrd="1" destOrd="0" parTransId="{85D6ED81-CBCA-45C7-86B4-E56BDFB00DFF}" sibTransId="{F48BE1C3-A0ED-4ACB-97F2-B43A0E2E7BEB}"/>
    <dgm:cxn modelId="{79A4DE90-00A1-4CC0-8FFD-E379A2D7E1A9}" srcId="{448223F0-EC20-433D-B058-3971A5C01F14}" destId="{64AD30A8-7D58-4780-AC1B-1D663C9DFC14}" srcOrd="2" destOrd="0" parTransId="{5F100F04-B686-49BF-B0BC-5113E1CF3250}" sibTransId="{FFF560B2-2380-479B-ABD1-2A9606D07386}"/>
    <dgm:cxn modelId="{292D36F7-A0B9-4091-BFDB-5414475F5916}" type="presOf" srcId="{3F630EB1-DA1F-41FB-B0FD-06B70BE7A42F}" destId="{1B9F0B39-ED5D-4715-842E-07ED30A8A91C}" srcOrd="0" destOrd="0" presId="urn:microsoft.com/office/officeart/2005/8/layout/hProcess9"/>
    <dgm:cxn modelId="{1189DF70-1F32-4A86-9A84-E73830252E63}" srcId="{448223F0-EC20-433D-B058-3971A5C01F14}" destId="{00F0D1B2-F297-4341-B118-FD8BD7BAA51F}" srcOrd="3" destOrd="0" parTransId="{7701F7A1-E2F8-49D6-85A6-6DCB33271C56}" sibTransId="{87D9ADEC-24CB-4DD1-ABBD-884675407E83}"/>
    <dgm:cxn modelId="{40A4DFFC-47B2-4421-8AC9-547502CEB7C4}" type="presOf" srcId="{64AD30A8-7D58-4780-AC1B-1D663C9DFC14}" destId="{68039A35-7A2B-4905-A3B8-38DCA09C6A08}" srcOrd="0" destOrd="0" presId="urn:microsoft.com/office/officeart/2005/8/layout/hProcess9"/>
    <dgm:cxn modelId="{0CFD616E-A04F-4673-A016-3E93081D5E68}" type="presParOf" srcId="{D0DE0AD6-EB94-42B9-986E-C8C49892074C}" destId="{610E7B08-6EAF-4CD9-85A2-71F712508FC1}" srcOrd="0" destOrd="0" presId="urn:microsoft.com/office/officeart/2005/8/layout/hProcess9"/>
    <dgm:cxn modelId="{0CEAE897-EAF8-41A5-9A97-D476F07CDF36}" type="presParOf" srcId="{D0DE0AD6-EB94-42B9-986E-C8C49892074C}" destId="{A58EC7E2-FC1D-4FD8-8A7B-AB72D8132039}" srcOrd="1" destOrd="0" presId="urn:microsoft.com/office/officeart/2005/8/layout/hProcess9"/>
    <dgm:cxn modelId="{E1AA88D1-96D1-47DE-8B57-8FB965B6E8B4}" type="presParOf" srcId="{A58EC7E2-FC1D-4FD8-8A7B-AB72D8132039}" destId="{1B9F0B39-ED5D-4715-842E-07ED30A8A91C}" srcOrd="0" destOrd="0" presId="urn:microsoft.com/office/officeart/2005/8/layout/hProcess9"/>
    <dgm:cxn modelId="{5768B4AC-9433-4BC1-911E-A7A5102B764A}" type="presParOf" srcId="{A58EC7E2-FC1D-4FD8-8A7B-AB72D8132039}" destId="{059FA4C9-3C7D-469E-948C-683F9D002C70}" srcOrd="1" destOrd="0" presId="urn:microsoft.com/office/officeart/2005/8/layout/hProcess9"/>
    <dgm:cxn modelId="{F41BA869-5BB9-4443-8C43-27F589A95A87}" type="presParOf" srcId="{A58EC7E2-FC1D-4FD8-8A7B-AB72D8132039}" destId="{A0AC22FD-1966-443C-8242-D88817C3A037}" srcOrd="2" destOrd="0" presId="urn:microsoft.com/office/officeart/2005/8/layout/hProcess9"/>
    <dgm:cxn modelId="{D961C41D-9E94-4041-A77A-53BEE4EB7F7A}" type="presParOf" srcId="{A58EC7E2-FC1D-4FD8-8A7B-AB72D8132039}" destId="{C326985E-CD68-484A-ABD1-F1A5488556FF}" srcOrd="3" destOrd="0" presId="urn:microsoft.com/office/officeart/2005/8/layout/hProcess9"/>
    <dgm:cxn modelId="{FC092469-C18C-4CE9-86F5-11DC2DBA068B}" type="presParOf" srcId="{A58EC7E2-FC1D-4FD8-8A7B-AB72D8132039}" destId="{68039A35-7A2B-4905-A3B8-38DCA09C6A08}" srcOrd="4" destOrd="0" presId="urn:microsoft.com/office/officeart/2005/8/layout/hProcess9"/>
    <dgm:cxn modelId="{09E63678-57C6-4E60-8916-13FF319F82E5}" type="presParOf" srcId="{A58EC7E2-FC1D-4FD8-8A7B-AB72D8132039}" destId="{CA4C5CA3-DBA8-48DF-A1C7-1F520617FFB7}" srcOrd="5" destOrd="0" presId="urn:microsoft.com/office/officeart/2005/8/layout/hProcess9"/>
    <dgm:cxn modelId="{D348DC6D-E19F-480B-9BD6-6B345506F352}" type="presParOf" srcId="{A58EC7E2-FC1D-4FD8-8A7B-AB72D8132039}" destId="{AB0EAC77-9A19-40ED-AE9B-9EF3A3252701}"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ADFA1E-3BEC-4DD0-A4A3-4C691015581F}"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es-MX"/>
        </a:p>
      </dgm:t>
    </dgm:pt>
    <dgm:pt modelId="{DD47B863-266E-4687-AFC2-06879D331B22}">
      <dgm:prSet phldrT="[Texto]"/>
      <dgm:spPr/>
      <dgm:t>
        <a:bodyPr/>
        <a:lstStyle/>
        <a:p>
          <a:r>
            <a:rPr lang="en-US" noProof="0" dirty="0" smtClean="0"/>
            <a:t>Description of cooperative action</a:t>
          </a:r>
          <a:endParaRPr lang="en-US" noProof="0" dirty="0"/>
        </a:p>
      </dgm:t>
    </dgm:pt>
    <dgm:pt modelId="{D5D4288F-C623-4291-A664-33EAE678EB5A}" type="parTrans" cxnId="{62F0B842-439A-4DE4-B648-05839DA07B42}">
      <dgm:prSet/>
      <dgm:spPr/>
      <dgm:t>
        <a:bodyPr/>
        <a:lstStyle/>
        <a:p>
          <a:endParaRPr lang="en-US" noProof="0" dirty="0"/>
        </a:p>
      </dgm:t>
    </dgm:pt>
    <dgm:pt modelId="{87EA7898-2A29-4289-AF7B-7848227217B3}" type="sibTrans" cxnId="{62F0B842-439A-4DE4-B648-05839DA07B42}">
      <dgm:prSet/>
      <dgm:spPr/>
      <dgm:t>
        <a:bodyPr/>
        <a:lstStyle/>
        <a:p>
          <a:endParaRPr lang="en-US" noProof="0" dirty="0"/>
        </a:p>
      </dgm:t>
    </dgm:pt>
    <dgm:pt modelId="{BE608350-EB91-4084-82D7-906821991E50}">
      <dgm:prSet phldrT="[Texto]"/>
      <dgm:spPr/>
      <dgm:t>
        <a:bodyPr/>
        <a:lstStyle/>
        <a:p>
          <a:r>
            <a:rPr lang="en-US" noProof="0" dirty="0" smtClean="0"/>
            <a:t>Impact and results</a:t>
          </a:r>
          <a:endParaRPr lang="en-US" noProof="0" dirty="0"/>
        </a:p>
      </dgm:t>
    </dgm:pt>
    <dgm:pt modelId="{CA28360A-8B04-427A-BAB1-9C69C264C830}" type="parTrans" cxnId="{4C88A815-6C51-424F-A3F6-23D149DEF2CB}">
      <dgm:prSet/>
      <dgm:spPr/>
      <dgm:t>
        <a:bodyPr/>
        <a:lstStyle/>
        <a:p>
          <a:endParaRPr lang="en-US" noProof="0" dirty="0"/>
        </a:p>
      </dgm:t>
    </dgm:pt>
    <dgm:pt modelId="{3BEA80CC-9F8D-485B-950D-5FAADCF712A1}" type="sibTrans" cxnId="{4C88A815-6C51-424F-A3F6-23D149DEF2CB}">
      <dgm:prSet/>
      <dgm:spPr/>
      <dgm:t>
        <a:bodyPr/>
        <a:lstStyle/>
        <a:p>
          <a:endParaRPr lang="en-US" noProof="0" dirty="0"/>
        </a:p>
      </dgm:t>
    </dgm:pt>
    <dgm:pt modelId="{D37C0FE5-7C62-456F-A282-06281A86E11D}">
      <dgm:prSet phldrT="[Texto]"/>
      <dgm:spPr/>
      <dgm:t>
        <a:bodyPr/>
        <a:lstStyle/>
        <a:p>
          <a:r>
            <a:rPr lang="en-US" noProof="0" dirty="0" smtClean="0"/>
            <a:t>Indicators to measure impact</a:t>
          </a:r>
          <a:endParaRPr lang="en-US" noProof="0" dirty="0"/>
        </a:p>
      </dgm:t>
    </dgm:pt>
    <dgm:pt modelId="{82155609-BA45-4F60-8C0B-57855042A532}" type="parTrans" cxnId="{3CEAEA8D-A45E-4ED9-A4AA-F19668CD8F25}">
      <dgm:prSet/>
      <dgm:spPr/>
      <dgm:t>
        <a:bodyPr/>
        <a:lstStyle/>
        <a:p>
          <a:endParaRPr lang="en-US" noProof="0" dirty="0"/>
        </a:p>
      </dgm:t>
    </dgm:pt>
    <dgm:pt modelId="{5CD7D819-68ED-44EE-8826-BEE9C0954FE1}" type="sibTrans" cxnId="{3CEAEA8D-A45E-4ED9-A4AA-F19668CD8F25}">
      <dgm:prSet/>
      <dgm:spPr/>
      <dgm:t>
        <a:bodyPr/>
        <a:lstStyle/>
        <a:p>
          <a:endParaRPr lang="en-US" noProof="0" dirty="0"/>
        </a:p>
      </dgm:t>
    </dgm:pt>
    <dgm:pt modelId="{8FBA8CDC-E344-49F3-888F-8473E994A860}">
      <dgm:prSet phldrT="[Texto]"/>
      <dgm:spPr/>
      <dgm:t>
        <a:bodyPr/>
        <a:lstStyle/>
        <a:p>
          <a:r>
            <a:rPr lang="en-US" noProof="0" dirty="0" smtClean="0"/>
            <a:t>Staff engagement</a:t>
          </a:r>
          <a:endParaRPr lang="en-US" noProof="0" dirty="0"/>
        </a:p>
      </dgm:t>
    </dgm:pt>
    <dgm:pt modelId="{3AD56846-9AF3-4C43-9608-7B49401315EC}" type="parTrans" cxnId="{34B9C612-B6B9-4F9C-BA50-FB21EBD3428B}">
      <dgm:prSet/>
      <dgm:spPr/>
      <dgm:t>
        <a:bodyPr/>
        <a:lstStyle/>
        <a:p>
          <a:endParaRPr lang="en-US" noProof="0" dirty="0"/>
        </a:p>
      </dgm:t>
    </dgm:pt>
    <dgm:pt modelId="{1CDDE422-D83C-40E6-BEC8-47F061536440}" type="sibTrans" cxnId="{34B9C612-B6B9-4F9C-BA50-FB21EBD3428B}">
      <dgm:prSet/>
      <dgm:spPr/>
      <dgm:t>
        <a:bodyPr/>
        <a:lstStyle/>
        <a:p>
          <a:endParaRPr lang="en-US" noProof="0" dirty="0"/>
        </a:p>
      </dgm:t>
    </dgm:pt>
    <dgm:pt modelId="{F342D606-4374-490A-8DE5-1C6833CDD964}">
      <dgm:prSet phldrT="[Texto]"/>
      <dgm:spPr/>
      <dgm:t>
        <a:bodyPr/>
        <a:lstStyle/>
        <a:p>
          <a:r>
            <a:rPr lang="en-US" noProof="0" dirty="0" smtClean="0"/>
            <a:t>Scope and current status</a:t>
          </a:r>
          <a:endParaRPr lang="en-US" noProof="0" dirty="0"/>
        </a:p>
      </dgm:t>
    </dgm:pt>
    <dgm:pt modelId="{67BEAC28-C46B-4327-A2EF-E0A2D3C8DD0A}" type="parTrans" cxnId="{C8AA84D7-2266-4C27-988C-F40D4CEF0B42}">
      <dgm:prSet/>
      <dgm:spPr/>
      <dgm:t>
        <a:bodyPr/>
        <a:lstStyle/>
        <a:p>
          <a:endParaRPr lang="en-US" noProof="0" dirty="0"/>
        </a:p>
      </dgm:t>
    </dgm:pt>
    <dgm:pt modelId="{F01785E1-AB10-4B3E-B2C1-9C24F17950A6}" type="sibTrans" cxnId="{C8AA84D7-2266-4C27-988C-F40D4CEF0B42}">
      <dgm:prSet/>
      <dgm:spPr/>
      <dgm:t>
        <a:bodyPr/>
        <a:lstStyle/>
        <a:p>
          <a:endParaRPr lang="en-US" noProof="0" dirty="0"/>
        </a:p>
      </dgm:t>
    </dgm:pt>
    <dgm:pt modelId="{80560136-929D-4240-BE3F-8AEB0B5DAE15}">
      <dgm:prSet phldrT="[Texto]"/>
      <dgm:spPr/>
      <dgm:t>
        <a:bodyPr/>
        <a:lstStyle/>
        <a:p>
          <a:r>
            <a:rPr lang="en-US" noProof="0" dirty="0" smtClean="0"/>
            <a:t>Regulatory framework</a:t>
          </a:r>
          <a:endParaRPr lang="en-US" noProof="0" dirty="0"/>
        </a:p>
      </dgm:t>
    </dgm:pt>
    <dgm:pt modelId="{9734B128-4A17-48B9-98CD-D7B5B7889E45}" type="parTrans" cxnId="{5DA7E9E2-C80D-4445-B05F-76CF6AEFBE37}">
      <dgm:prSet/>
      <dgm:spPr/>
      <dgm:t>
        <a:bodyPr/>
        <a:lstStyle/>
        <a:p>
          <a:endParaRPr lang="en-US" noProof="0" dirty="0"/>
        </a:p>
      </dgm:t>
    </dgm:pt>
    <dgm:pt modelId="{F24FEFBC-0AEA-4A94-9AD6-7B08DB2F930A}" type="sibTrans" cxnId="{5DA7E9E2-C80D-4445-B05F-76CF6AEFBE37}">
      <dgm:prSet/>
      <dgm:spPr/>
      <dgm:t>
        <a:bodyPr/>
        <a:lstStyle/>
        <a:p>
          <a:endParaRPr lang="en-US" noProof="0" dirty="0"/>
        </a:p>
      </dgm:t>
    </dgm:pt>
    <dgm:pt modelId="{0ED7BA57-E48D-4EB5-B914-4B2EC3878D0D}">
      <dgm:prSet phldrT="[Texto]"/>
      <dgm:spPr/>
      <dgm:t>
        <a:bodyPr/>
        <a:lstStyle/>
        <a:p>
          <a:r>
            <a:rPr lang="en-US" noProof="0" dirty="0" smtClean="0"/>
            <a:t>Ways of implementation and update</a:t>
          </a:r>
          <a:endParaRPr lang="en-US" noProof="0" dirty="0"/>
        </a:p>
      </dgm:t>
    </dgm:pt>
    <dgm:pt modelId="{CA22BBC4-47B0-44E2-9E31-05FE46010248}" type="parTrans" cxnId="{28DB2352-4B0F-491F-A808-A0CF848108A3}">
      <dgm:prSet/>
      <dgm:spPr/>
      <dgm:t>
        <a:bodyPr/>
        <a:lstStyle/>
        <a:p>
          <a:endParaRPr lang="en-US" noProof="0" dirty="0"/>
        </a:p>
      </dgm:t>
    </dgm:pt>
    <dgm:pt modelId="{78914513-8BD7-40F5-94A9-0B383A78FF1B}" type="sibTrans" cxnId="{28DB2352-4B0F-491F-A808-A0CF848108A3}">
      <dgm:prSet/>
      <dgm:spPr/>
      <dgm:t>
        <a:bodyPr/>
        <a:lstStyle/>
        <a:p>
          <a:endParaRPr lang="en-US" noProof="0" dirty="0"/>
        </a:p>
      </dgm:t>
    </dgm:pt>
    <dgm:pt modelId="{1D1C90E4-D4F2-4E75-AAFD-57BB1CF49E69}">
      <dgm:prSet phldrT="[Texto]"/>
      <dgm:spPr/>
      <dgm:t>
        <a:bodyPr/>
        <a:lstStyle/>
        <a:p>
          <a:r>
            <a:rPr lang="en-US" noProof="0" dirty="0" smtClean="0"/>
            <a:t>Impact evidence</a:t>
          </a:r>
          <a:endParaRPr lang="en-US" noProof="0" dirty="0"/>
        </a:p>
      </dgm:t>
    </dgm:pt>
    <dgm:pt modelId="{F4A19B80-B504-4C4F-B97C-52AF0791B43C}" type="parTrans" cxnId="{308B4F5A-E28A-4526-B24F-B4151E935519}">
      <dgm:prSet/>
      <dgm:spPr/>
      <dgm:t>
        <a:bodyPr/>
        <a:lstStyle/>
        <a:p>
          <a:endParaRPr lang="en-US" noProof="0" dirty="0"/>
        </a:p>
      </dgm:t>
    </dgm:pt>
    <dgm:pt modelId="{72748A46-96F0-4F27-9C46-AF563006D57E}" type="sibTrans" cxnId="{308B4F5A-E28A-4526-B24F-B4151E935519}">
      <dgm:prSet/>
      <dgm:spPr/>
      <dgm:t>
        <a:bodyPr/>
        <a:lstStyle/>
        <a:p>
          <a:endParaRPr lang="en-US" noProof="0" dirty="0"/>
        </a:p>
      </dgm:t>
    </dgm:pt>
    <dgm:pt modelId="{2082C32D-838C-4F1C-BFAC-F71EF42BDA9D}">
      <dgm:prSet phldrT="[Texto]"/>
      <dgm:spPr/>
      <dgm:t>
        <a:bodyPr/>
        <a:lstStyle/>
        <a:p>
          <a:r>
            <a:rPr lang="en-US" noProof="0" dirty="0" smtClean="0"/>
            <a:t>Replication</a:t>
          </a:r>
          <a:endParaRPr lang="en-US" noProof="0" dirty="0"/>
        </a:p>
      </dgm:t>
    </dgm:pt>
    <dgm:pt modelId="{54DE3327-DC2D-41FA-B885-B3267CD9BFF8}" type="parTrans" cxnId="{344D17E4-41F5-48E2-B3CD-DB5AE7C87E06}">
      <dgm:prSet/>
      <dgm:spPr/>
      <dgm:t>
        <a:bodyPr/>
        <a:lstStyle/>
        <a:p>
          <a:endParaRPr lang="es-MX"/>
        </a:p>
      </dgm:t>
    </dgm:pt>
    <dgm:pt modelId="{4D9F6011-3501-4751-A5E5-11E63128AF3F}" type="sibTrans" cxnId="{344D17E4-41F5-48E2-B3CD-DB5AE7C87E06}">
      <dgm:prSet/>
      <dgm:spPr/>
      <dgm:t>
        <a:bodyPr/>
        <a:lstStyle/>
        <a:p>
          <a:endParaRPr lang="es-MX"/>
        </a:p>
      </dgm:t>
    </dgm:pt>
    <dgm:pt modelId="{2100E19D-342E-4C99-ABCA-46516A504570}">
      <dgm:prSet phldrT="[Texto]"/>
      <dgm:spPr/>
      <dgm:t>
        <a:bodyPr/>
        <a:lstStyle/>
        <a:p>
          <a:r>
            <a:rPr lang="en-US" noProof="0" dirty="0" smtClean="0"/>
            <a:t>Review</a:t>
          </a:r>
          <a:endParaRPr lang="en-US" noProof="0" dirty="0"/>
        </a:p>
      </dgm:t>
    </dgm:pt>
    <dgm:pt modelId="{D68C9BF7-8EBA-48F7-9800-EEEEE0CD2238}" type="parTrans" cxnId="{5186D5A3-84AE-4646-B6E4-216162EB451D}">
      <dgm:prSet/>
      <dgm:spPr/>
      <dgm:t>
        <a:bodyPr/>
        <a:lstStyle/>
        <a:p>
          <a:endParaRPr lang="es-MX"/>
        </a:p>
      </dgm:t>
    </dgm:pt>
    <dgm:pt modelId="{4E51F72F-4E6E-4532-9334-BE182EAC097B}" type="sibTrans" cxnId="{5186D5A3-84AE-4646-B6E4-216162EB451D}">
      <dgm:prSet/>
      <dgm:spPr/>
      <dgm:t>
        <a:bodyPr/>
        <a:lstStyle/>
        <a:p>
          <a:endParaRPr lang="es-MX"/>
        </a:p>
      </dgm:t>
    </dgm:pt>
    <dgm:pt modelId="{6B060A31-716F-43E4-BF0C-2ECE6FB92A47}" type="pres">
      <dgm:prSet presAssocID="{01ADFA1E-3BEC-4DD0-A4A3-4C691015581F}" presName="diagram" presStyleCnt="0">
        <dgm:presLayoutVars>
          <dgm:dir/>
          <dgm:resizeHandles val="exact"/>
        </dgm:presLayoutVars>
      </dgm:prSet>
      <dgm:spPr/>
      <dgm:t>
        <a:bodyPr/>
        <a:lstStyle/>
        <a:p>
          <a:endParaRPr lang="en-US"/>
        </a:p>
      </dgm:t>
    </dgm:pt>
    <dgm:pt modelId="{436770F5-6374-4EED-BB8C-E70F7E045AAB}" type="pres">
      <dgm:prSet presAssocID="{DD47B863-266E-4687-AFC2-06879D331B22}" presName="node" presStyleLbl="node1" presStyleIdx="0" presStyleCnt="10">
        <dgm:presLayoutVars>
          <dgm:bulletEnabled val="1"/>
        </dgm:presLayoutVars>
      </dgm:prSet>
      <dgm:spPr/>
      <dgm:t>
        <a:bodyPr/>
        <a:lstStyle/>
        <a:p>
          <a:endParaRPr lang="en-US"/>
        </a:p>
      </dgm:t>
    </dgm:pt>
    <dgm:pt modelId="{B2DE1A59-A95E-4535-B348-6036231A7CB1}" type="pres">
      <dgm:prSet presAssocID="{87EA7898-2A29-4289-AF7B-7848227217B3}" presName="sibTrans" presStyleCnt="0"/>
      <dgm:spPr/>
    </dgm:pt>
    <dgm:pt modelId="{C1666CED-40D6-4EFC-84C1-FF49D11A383C}" type="pres">
      <dgm:prSet presAssocID="{BE608350-EB91-4084-82D7-906821991E50}" presName="node" presStyleLbl="node1" presStyleIdx="1" presStyleCnt="10">
        <dgm:presLayoutVars>
          <dgm:bulletEnabled val="1"/>
        </dgm:presLayoutVars>
      </dgm:prSet>
      <dgm:spPr/>
      <dgm:t>
        <a:bodyPr/>
        <a:lstStyle/>
        <a:p>
          <a:endParaRPr lang="en-US"/>
        </a:p>
      </dgm:t>
    </dgm:pt>
    <dgm:pt modelId="{768E8067-7D60-4214-88DB-414384AC16B1}" type="pres">
      <dgm:prSet presAssocID="{3BEA80CC-9F8D-485B-950D-5FAADCF712A1}" presName="sibTrans" presStyleCnt="0"/>
      <dgm:spPr/>
    </dgm:pt>
    <dgm:pt modelId="{F251612A-E733-4598-B16B-457356602629}" type="pres">
      <dgm:prSet presAssocID="{D37C0FE5-7C62-456F-A282-06281A86E11D}" presName="node" presStyleLbl="node1" presStyleIdx="2" presStyleCnt="10">
        <dgm:presLayoutVars>
          <dgm:bulletEnabled val="1"/>
        </dgm:presLayoutVars>
      </dgm:prSet>
      <dgm:spPr/>
      <dgm:t>
        <a:bodyPr/>
        <a:lstStyle/>
        <a:p>
          <a:endParaRPr lang="en-US"/>
        </a:p>
      </dgm:t>
    </dgm:pt>
    <dgm:pt modelId="{1FD9D7BB-F3C0-434A-882E-1BF70AC0BBC2}" type="pres">
      <dgm:prSet presAssocID="{5CD7D819-68ED-44EE-8826-BEE9C0954FE1}" presName="sibTrans" presStyleCnt="0"/>
      <dgm:spPr/>
    </dgm:pt>
    <dgm:pt modelId="{55DF4CC5-E975-4C0B-9EDA-846415906AB3}" type="pres">
      <dgm:prSet presAssocID="{F342D606-4374-490A-8DE5-1C6833CDD964}" presName="node" presStyleLbl="node1" presStyleIdx="3" presStyleCnt="10">
        <dgm:presLayoutVars>
          <dgm:bulletEnabled val="1"/>
        </dgm:presLayoutVars>
      </dgm:prSet>
      <dgm:spPr/>
      <dgm:t>
        <a:bodyPr/>
        <a:lstStyle/>
        <a:p>
          <a:endParaRPr lang="es-MX"/>
        </a:p>
      </dgm:t>
    </dgm:pt>
    <dgm:pt modelId="{80CEF045-8ED7-47CC-B7B3-82A88F12C3E5}" type="pres">
      <dgm:prSet presAssocID="{F01785E1-AB10-4B3E-B2C1-9C24F17950A6}" presName="sibTrans" presStyleCnt="0"/>
      <dgm:spPr/>
    </dgm:pt>
    <dgm:pt modelId="{FC53FE07-6FB2-4CA6-B916-382F4C861888}" type="pres">
      <dgm:prSet presAssocID="{80560136-929D-4240-BE3F-8AEB0B5DAE15}" presName="node" presStyleLbl="node1" presStyleIdx="4" presStyleCnt="10">
        <dgm:presLayoutVars>
          <dgm:bulletEnabled val="1"/>
        </dgm:presLayoutVars>
      </dgm:prSet>
      <dgm:spPr/>
      <dgm:t>
        <a:bodyPr/>
        <a:lstStyle/>
        <a:p>
          <a:endParaRPr lang="en-US"/>
        </a:p>
      </dgm:t>
    </dgm:pt>
    <dgm:pt modelId="{C7F9FDB4-1E8D-476B-A875-F58A02E961C3}" type="pres">
      <dgm:prSet presAssocID="{F24FEFBC-0AEA-4A94-9AD6-7B08DB2F930A}" presName="sibTrans" presStyleCnt="0"/>
      <dgm:spPr/>
    </dgm:pt>
    <dgm:pt modelId="{0E36DA78-C306-47CA-9EC7-230A13AE202E}" type="pres">
      <dgm:prSet presAssocID="{0ED7BA57-E48D-4EB5-B914-4B2EC3878D0D}" presName="node" presStyleLbl="node1" presStyleIdx="5" presStyleCnt="10">
        <dgm:presLayoutVars>
          <dgm:bulletEnabled val="1"/>
        </dgm:presLayoutVars>
      </dgm:prSet>
      <dgm:spPr/>
      <dgm:t>
        <a:bodyPr/>
        <a:lstStyle/>
        <a:p>
          <a:endParaRPr lang="es-MX"/>
        </a:p>
      </dgm:t>
    </dgm:pt>
    <dgm:pt modelId="{7411C472-17BB-408D-A578-B66177419182}" type="pres">
      <dgm:prSet presAssocID="{78914513-8BD7-40F5-94A9-0B383A78FF1B}" presName="sibTrans" presStyleCnt="0"/>
      <dgm:spPr/>
    </dgm:pt>
    <dgm:pt modelId="{9E4D7E96-2343-4D77-B6B6-568A130D6650}" type="pres">
      <dgm:prSet presAssocID="{8FBA8CDC-E344-49F3-888F-8473E994A860}" presName="node" presStyleLbl="node1" presStyleIdx="6" presStyleCnt="10">
        <dgm:presLayoutVars>
          <dgm:bulletEnabled val="1"/>
        </dgm:presLayoutVars>
      </dgm:prSet>
      <dgm:spPr/>
      <dgm:t>
        <a:bodyPr/>
        <a:lstStyle/>
        <a:p>
          <a:endParaRPr lang="en-US"/>
        </a:p>
      </dgm:t>
    </dgm:pt>
    <dgm:pt modelId="{0649D9B8-0F4D-48F0-A763-926245E867C8}" type="pres">
      <dgm:prSet presAssocID="{1CDDE422-D83C-40E6-BEC8-47F061536440}" presName="sibTrans" presStyleCnt="0"/>
      <dgm:spPr/>
    </dgm:pt>
    <dgm:pt modelId="{A4CC0875-8C03-481A-8640-95E3514C4D5A}" type="pres">
      <dgm:prSet presAssocID="{1D1C90E4-D4F2-4E75-AAFD-57BB1CF49E69}" presName="node" presStyleLbl="node1" presStyleIdx="7" presStyleCnt="10">
        <dgm:presLayoutVars>
          <dgm:bulletEnabled val="1"/>
        </dgm:presLayoutVars>
      </dgm:prSet>
      <dgm:spPr/>
      <dgm:t>
        <a:bodyPr/>
        <a:lstStyle/>
        <a:p>
          <a:endParaRPr lang="en-US"/>
        </a:p>
      </dgm:t>
    </dgm:pt>
    <dgm:pt modelId="{F9EE5DF6-5687-4A96-A0AF-13313AB085BB}" type="pres">
      <dgm:prSet presAssocID="{72748A46-96F0-4F27-9C46-AF563006D57E}" presName="sibTrans" presStyleCnt="0"/>
      <dgm:spPr/>
    </dgm:pt>
    <dgm:pt modelId="{67041995-481F-47D3-8CEE-C20C242C52FF}" type="pres">
      <dgm:prSet presAssocID="{2082C32D-838C-4F1C-BFAC-F71EF42BDA9D}" presName="node" presStyleLbl="node1" presStyleIdx="8" presStyleCnt="10">
        <dgm:presLayoutVars>
          <dgm:bulletEnabled val="1"/>
        </dgm:presLayoutVars>
      </dgm:prSet>
      <dgm:spPr/>
      <dgm:t>
        <a:bodyPr/>
        <a:lstStyle/>
        <a:p>
          <a:endParaRPr lang="es-MX"/>
        </a:p>
      </dgm:t>
    </dgm:pt>
    <dgm:pt modelId="{B010851A-A5E4-4442-A9DA-1301ACE540A1}" type="pres">
      <dgm:prSet presAssocID="{4D9F6011-3501-4751-A5E5-11E63128AF3F}" presName="sibTrans" presStyleCnt="0"/>
      <dgm:spPr/>
    </dgm:pt>
    <dgm:pt modelId="{E7EA71EC-AD9C-4A5B-BAD4-7721F145F47A}" type="pres">
      <dgm:prSet presAssocID="{2100E19D-342E-4C99-ABCA-46516A504570}" presName="node" presStyleLbl="node1" presStyleIdx="9" presStyleCnt="10">
        <dgm:presLayoutVars>
          <dgm:bulletEnabled val="1"/>
        </dgm:presLayoutVars>
      </dgm:prSet>
      <dgm:spPr/>
      <dgm:t>
        <a:bodyPr/>
        <a:lstStyle/>
        <a:p>
          <a:endParaRPr lang="es-MX"/>
        </a:p>
      </dgm:t>
    </dgm:pt>
  </dgm:ptLst>
  <dgm:cxnLst>
    <dgm:cxn modelId="{167CEDE6-5CCF-4089-955E-DC9860E20CA4}" type="presOf" srcId="{2100E19D-342E-4C99-ABCA-46516A504570}" destId="{E7EA71EC-AD9C-4A5B-BAD4-7721F145F47A}" srcOrd="0" destOrd="0" presId="urn:microsoft.com/office/officeart/2005/8/layout/default"/>
    <dgm:cxn modelId="{4749F418-E719-4A08-91BA-1078103BB623}" type="presOf" srcId="{D37C0FE5-7C62-456F-A282-06281A86E11D}" destId="{F251612A-E733-4598-B16B-457356602629}" srcOrd="0" destOrd="0" presId="urn:microsoft.com/office/officeart/2005/8/layout/default"/>
    <dgm:cxn modelId="{F8272F53-9450-4786-941D-88E563C04CDB}" type="presOf" srcId="{DD47B863-266E-4687-AFC2-06879D331B22}" destId="{436770F5-6374-4EED-BB8C-E70F7E045AAB}" srcOrd="0" destOrd="0" presId="urn:microsoft.com/office/officeart/2005/8/layout/default"/>
    <dgm:cxn modelId="{28DB2352-4B0F-491F-A808-A0CF848108A3}" srcId="{01ADFA1E-3BEC-4DD0-A4A3-4C691015581F}" destId="{0ED7BA57-E48D-4EB5-B914-4B2EC3878D0D}" srcOrd="5" destOrd="0" parTransId="{CA22BBC4-47B0-44E2-9E31-05FE46010248}" sibTransId="{78914513-8BD7-40F5-94A9-0B383A78FF1B}"/>
    <dgm:cxn modelId="{34B9C612-B6B9-4F9C-BA50-FB21EBD3428B}" srcId="{01ADFA1E-3BEC-4DD0-A4A3-4C691015581F}" destId="{8FBA8CDC-E344-49F3-888F-8473E994A860}" srcOrd="6" destOrd="0" parTransId="{3AD56846-9AF3-4C43-9608-7B49401315EC}" sibTransId="{1CDDE422-D83C-40E6-BEC8-47F061536440}"/>
    <dgm:cxn modelId="{3CEAEA8D-A45E-4ED9-A4AA-F19668CD8F25}" srcId="{01ADFA1E-3BEC-4DD0-A4A3-4C691015581F}" destId="{D37C0FE5-7C62-456F-A282-06281A86E11D}" srcOrd="2" destOrd="0" parTransId="{82155609-BA45-4F60-8C0B-57855042A532}" sibTransId="{5CD7D819-68ED-44EE-8826-BEE9C0954FE1}"/>
    <dgm:cxn modelId="{93DB10E5-CAB6-47C7-AA24-D8E212B3B3CC}" type="presOf" srcId="{8FBA8CDC-E344-49F3-888F-8473E994A860}" destId="{9E4D7E96-2343-4D77-B6B6-568A130D6650}" srcOrd="0" destOrd="0" presId="urn:microsoft.com/office/officeart/2005/8/layout/default"/>
    <dgm:cxn modelId="{4C88A815-6C51-424F-A3F6-23D149DEF2CB}" srcId="{01ADFA1E-3BEC-4DD0-A4A3-4C691015581F}" destId="{BE608350-EB91-4084-82D7-906821991E50}" srcOrd="1" destOrd="0" parTransId="{CA28360A-8B04-427A-BAB1-9C69C264C830}" sibTransId="{3BEA80CC-9F8D-485B-950D-5FAADCF712A1}"/>
    <dgm:cxn modelId="{1D57DBB9-9C8D-4A75-8EB3-E220276FB109}" type="presOf" srcId="{80560136-929D-4240-BE3F-8AEB0B5DAE15}" destId="{FC53FE07-6FB2-4CA6-B916-382F4C861888}" srcOrd="0" destOrd="0" presId="urn:microsoft.com/office/officeart/2005/8/layout/default"/>
    <dgm:cxn modelId="{308B4F5A-E28A-4526-B24F-B4151E935519}" srcId="{01ADFA1E-3BEC-4DD0-A4A3-4C691015581F}" destId="{1D1C90E4-D4F2-4E75-AAFD-57BB1CF49E69}" srcOrd="7" destOrd="0" parTransId="{F4A19B80-B504-4C4F-B97C-52AF0791B43C}" sibTransId="{72748A46-96F0-4F27-9C46-AF563006D57E}"/>
    <dgm:cxn modelId="{C8AA84D7-2266-4C27-988C-F40D4CEF0B42}" srcId="{01ADFA1E-3BEC-4DD0-A4A3-4C691015581F}" destId="{F342D606-4374-490A-8DE5-1C6833CDD964}" srcOrd="3" destOrd="0" parTransId="{67BEAC28-C46B-4327-A2EF-E0A2D3C8DD0A}" sibTransId="{F01785E1-AB10-4B3E-B2C1-9C24F17950A6}"/>
    <dgm:cxn modelId="{5186D5A3-84AE-4646-B6E4-216162EB451D}" srcId="{01ADFA1E-3BEC-4DD0-A4A3-4C691015581F}" destId="{2100E19D-342E-4C99-ABCA-46516A504570}" srcOrd="9" destOrd="0" parTransId="{D68C9BF7-8EBA-48F7-9800-EEEEE0CD2238}" sibTransId="{4E51F72F-4E6E-4532-9334-BE182EAC097B}"/>
    <dgm:cxn modelId="{ED874D77-7802-4F4E-9CF8-25FCC9D97E8C}" type="presOf" srcId="{1D1C90E4-D4F2-4E75-AAFD-57BB1CF49E69}" destId="{A4CC0875-8C03-481A-8640-95E3514C4D5A}" srcOrd="0" destOrd="0" presId="urn:microsoft.com/office/officeart/2005/8/layout/default"/>
    <dgm:cxn modelId="{528B4601-6BDF-453D-B15A-E2302CDF58C4}" type="presOf" srcId="{2082C32D-838C-4F1C-BFAC-F71EF42BDA9D}" destId="{67041995-481F-47D3-8CEE-C20C242C52FF}" srcOrd="0" destOrd="0" presId="urn:microsoft.com/office/officeart/2005/8/layout/default"/>
    <dgm:cxn modelId="{5DA7E9E2-C80D-4445-B05F-76CF6AEFBE37}" srcId="{01ADFA1E-3BEC-4DD0-A4A3-4C691015581F}" destId="{80560136-929D-4240-BE3F-8AEB0B5DAE15}" srcOrd="4" destOrd="0" parTransId="{9734B128-4A17-48B9-98CD-D7B5B7889E45}" sibTransId="{F24FEFBC-0AEA-4A94-9AD6-7B08DB2F930A}"/>
    <dgm:cxn modelId="{796BCEF2-A94B-4C84-AFBE-C61985D0F344}" type="presOf" srcId="{01ADFA1E-3BEC-4DD0-A4A3-4C691015581F}" destId="{6B060A31-716F-43E4-BF0C-2ECE6FB92A47}" srcOrd="0" destOrd="0" presId="urn:microsoft.com/office/officeart/2005/8/layout/default"/>
    <dgm:cxn modelId="{62F0B842-439A-4DE4-B648-05839DA07B42}" srcId="{01ADFA1E-3BEC-4DD0-A4A3-4C691015581F}" destId="{DD47B863-266E-4687-AFC2-06879D331B22}" srcOrd="0" destOrd="0" parTransId="{D5D4288F-C623-4291-A664-33EAE678EB5A}" sibTransId="{87EA7898-2A29-4289-AF7B-7848227217B3}"/>
    <dgm:cxn modelId="{344D17E4-41F5-48E2-B3CD-DB5AE7C87E06}" srcId="{01ADFA1E-3BEC-4DD0-A4A3-4C691015581F}" destId="{2082C32D-838C-4F1C-BFAC-F71EF42BDA9D}" srcOrd="8" destOrd="0" parTransId="{54DE3327-DC2D-41FA-B885-B3267CD9BFF8}" sibTransId="{4D9F6011-3501-4751-A5E5-11E63128AF3F}"/>
    <dgm:cxn modelId="{879A0BE1-74AA-43D4-BD57-2EC841E898BE}" type="presOf" srcId="{0ED7BA57-E48D-4EB5-B914-4B2EC3878D0D}" destId="{0E36DA78-C306-47CA-9EC7-230A13AE202E}" srcOrd="0" destOrd="0" presId="urn:microsoft.com/office/officeart/2005/8/layout/default"/>
    <dgm:cxn modelId="{F520DFFB-9B3A-4948-873D-3828A327B766}" type="presOf" srcId="{F342D606-4374-490A-8DE5-1C6833CDD964}" destId="{55DF4CC5-E975-4C0B-9EDA-846415906AB3}" srcOrd="0" destOrd="0" presId="urn:microsoft.com/office/officeart/2005/8/layout/default"/>
    <dgm:cxn modelId="{3EFD9FA2-78DF-4A82-8C03-B46513165FFC}" type="presOf" srcId="{BE608350-EB91-4084-82D7-906821991E50}" destId="{C1666CED-40D6-4EFC-84C1-FF49D11A383C}" srcOrd="0" destOrd="0" presId="urn:microsoft.com/office/officeart/2005/8/layout/default"/>
    <dgm:cxn modelId="{A9211E28-E3EC-4CFA-82C7-45C489D5ACDD}" type="presParOf" srcId="{6B060A31-716F-43E4-BF0C-2ECE6FB92A47}" destId="{436770F5-6374-4EED-BB8C-E70F7E045AAB}" srcOrd="0" destOrd="0" presId="urn:microsoft.com/office/officeart/2005/8/layout/default"/>
    <dgm:cxn modelId="{758FA847-4EA7-47E0-869D-85AE7E42C98F}" type="presParOf" srcId="{6B060A31-716F-43E4-BF0C-2ECE6FB92A47}" destId="{B2DE1A59-A95E-4535-B348-6036231A7CB1}" srcOrd="1" destOrd="0" presId="urn:microsoft.com/office/officeart/2005/8/layout/default"/>
    <dgm:cxn modelId="{BA901C0D-B4CD-4E17-ACF3-E2CE599B4C8D}" type="presParOf" srcId="{6B060A31-716F-43E4-BF0C-2ECE6FB92A47}" destId="{C1666CED-40D6-4EFC-84C1-FF49D11A383C}" srcOrd="2" destOrd="0" presId="urn:microsoft.com/office/officeart/2005/8/layout/default"/>
    <dgm:cxn modelId="{E8ACC488-312F-4363-895F-4B199B9F0D27}" type="presParOf" srcId="{6B060A31-716F-43E4-BF0C-2ECE6FB92A47}" destId="{768E8067-7D60-4214-88DB-414384AC16B1}" srcOrd="3" destOrd="0" presId="urn:microsoft.com/office/officeart/2005/8/layout/default"/>
    <dgm:cxn modelId="{B80776CE-48C2-4C94-AF88-C73E1F9FEA76}" type="presParOf" srcId="{6B060A31-716F-43E4-BF0C-2ECE6FB92A47}" destId="{F251612A-E733-4598-B16B-457356602629}" srcOrd="4" destOrd="0" presId="urn:microsoft.com/office/officeart/2005/8/layout/default"/>
    <dgm:cxn modelId="{4D1B2BDE-6DB5-45D5-AAD3-B1D6B4BC8033}" type="presParOf" srcId="{6B060A31-716F-43E4-BF0C-2ECE6FB92A47}" destId="{1FD9D7BB-F3C0-434A-882E-1BF70AC0BBC2}" srcOrd="5" destOrd="0" presId="urn:microsoft.com/office/officeart/2005/8/layout/default"/>
    <dgm:cxn modelId="{689726FC-F544-4752-958A-A4D0C5C218BF}" type="presParOf" srcId="{6B060A31-716F-43E4-BF0C-2ECE6FB92A47}" destId="{55DF4CC5-E975-4C0B-9EDA-846415906AB3}" srcOrd="6" destOrd="0" presId="urn:microsoft.com/office/officeart/2005/8/layout/default"/>
    <dgm:cxn modelId="{7ABE5F2C-2884-4BCA-A2EC-3DAF894AA2E6}" type="presParOf" srcId="{6B060A31-716F-43E4-BF0C-2ECE6FB92A47}" destId="{80CEF045-8ED7-47CC-B7B3-82A88F12C3E5}" srcOrd="7" destOrd="0" presId="urn:microsoft.com/office/officeart/2005/8/layout/default"/>
    <dgm:cxn modelId="{654C3EA7-272B-4A68-A164-5D3C1951FA10}" type="presParOf" srcId="{6B060A31-716F-43E4-BF0C-2ECE6FB92A47}" destId="{FC53FE07-6FB2-4CA6-B916-382F4C861888}" srcOrd="8" destOrd="0" presId="urn:microsoft.com/office/officeart/2005/8/layout/default"/>
    <dgm:cxn modelId="{AADB3A9E-13C6-45CF-8CCC-D1B14AA7EC16}" type="presParOf" srcId="{6B060A31-716F-43E4-BF0C-2ECE6FB92A47}" destId="{C7F9FDB4-1E8D-476B-A875-F58A02E961C3}" srcOrd="9" destOrd="0" presId="urn:microsoft.com/office/officeart/2005/8/layout/default"/>
    <dgm:cxn modelId="{8569E019-32D4-4D47-93B9-ABBB9DC01F03}" type="presParOf" srcId="{6B060A31-716F-43E4-BF0C-2ECE6FB92A47}" destId="{0E36DA78-C306-47CA-9EC7-230A13AE202E}" srcOrd="10" destOrd="0" presId="urn:microsoft.com/office/officeart/2005/8/layout/default"/>
    <dgm:cxn modelId="{84B373AE-FB75-4211-B8F5-DB9A909548C0}" type="presParOf" srcId="{6B060A31-716F-43E4-BF0C-2ECE6FB92A47}" destId="{7411C472-17BB-408D-A578-B66177419182}" srcOrd="11" destOrd="0" presId="urn:microsoft.com/office/officeart/2005/8/layout/default"/>
    <dgm:cxn modelId="{291B08FC-E521-4922-84E5-7050BF270538}" type="presParOf" srcId="{6B060A31-716F-43E4-BF0C-2ECE6FB92A47}" destId="{9E4D7E96-2343-4D77-B6B6-568A130D6650}" srcOrd="12" destOrd="0" presId="urn:microsoft.com/office/officeart/2005/8/layout/default"/>
    <dgm:cxn modelId="{2EBDB24C-8C06-407C-92E6-35A6745CEC16}" type="presParOf" srcId="{6B060A31-716F-43E4-BF0C-2ECE6FB92A47}" destId="{0649D9B8-0F4D-48F0-A763-926245E867C8}" srcOrd="13" destOrd="0" presId="urn:microsoft.com/office/officeart/2005/8/layout/default"/>
    <dgm:cxn modelId="{DD3B10CA-C243-4BBB-95DD-3B9BD5BDF402}" type="presParOf" srcId="{6B060A31-716F-43E4-BF0C-2ECE6FB92A47}" destId="{A4CC0875-8C03-481A-8640-95E3514C4D5A}" srcOrd="14" destOrd="0" presId="urn:microsoft.com/office/officeart/2005/8/layout/default"/>
    <dgm:cxn modelId="{F73D91BD-02B1-41AF-808C-A155F2FAF913}" type="presParOf" srcId="{6B060A31-716F-43E4-BF0C-2ECE6FB92A47}" destId="{F9EE5DF6-5687-4A96-A0AF-13313AB085BB}" srcOrd="15" destOrd="0" presId="urn:microsoft.com/office/officeart/2005/8/layout/default"/>
    <dgm:cxn modelId="{C0888BC3-7B49-4F5F-9732-9425A94F1838}" type="presParOf" srcId="{6B060A31-716F-43E4-BF0C-2ECE6FB92A47}" destId="{67041995-481F-47D3-8CEE-C20C242C52FF}" srcOrd="16" destOrd="0" presId="urn:microsoft.com/office/officeart/2005/8/layout/default"/>
    <dgm:cxn modelId="{EBFDE60E-7779-4A63-A3CF-13B7CDBB43CA}" type="presParOf" srcId="{6B060A31-716F-43E4-BF0C-2ECE6FB92A47}" destId="{B010851A-A5E4-4442-A9DA-1301ACE540A1}" srcOrd="17" destOrd="0" presId="urn:microsoft.com/office/officeart/2005/8/layout/default"/>
    <dgm:cxn modelId="{4C0EFB03-0AD9-461D-AB02-64CE122A2E1B}" type="presParOf" srcId="{6B060A31-716F-43E4-BF0C-2ECE6FB92A47}" destId="{E7EA71EC-AD9C-4A5B-BAD4-7721F145F47A}" srcOrd="18"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C80BB5-E132-42C1-BE7F-D035D05AE901}"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s-MX"/>
        </a:p>
      </dgm:t>
    </dgm:pt>
    <dgm:pt modelId="{7C99C480-B24A-4675-B722-8266BC9CB732}">
      <dgm:prSet phldrT="[Texto]"/>
      <dgm:spPr/>
      <dgm:t>
        <a:bodyPr/>
        <a:lstStyle/>
        <a:p>
          <a:r>
            <a:rPr lang="en-US" noProof="0" dirty="0" smtClean="0"/>
            <a:t>Proposal</a:t>
          </a:r>
          <a:endParaRPr lang="en-US" noProof="0" dirty="0"/>
        </a:p>
      </dgm:t>
    </dgm:pt>
    <dgm:pt modelId="{0B4D640C-93B4-47A6-8776-1804E086324B}" type="parTrans" cxnId="{1B4982C7-F2DE-4EBE-A3D2-8BFD6F6B9D62}">
      <dgm:prSet/>
      <dgm:spPr/>
      <dgm:t>
        <a:bodyPr/>
        <a:lstStyle/>
        <a:p>
          <a:endParaRPr lang="en-US" noProof="0" dirty="0"/>
        </a:p>
      </dgm:t>
    </dgm:pt>
    <dgm:pt modelId="{85820D51-D08E-4602-A833-1D9B14C9A0F1}" type="sibTrans" cxnId="{1B4982C7-F2DE-4EBE-A3D2-8BFD6F6B9D62}">
      <dgm:prSet/>
      <dgm:spPr/>
      <dgm:t>
        <a:bodyPr/>
        <a:lstStyle/>
        <a:p>
          <a:endParaRPr lang="en-US" noProof="0" dirty="0"/>
        </a:p>
      </dgm:t>
    </dgm:pt>
    <dgm:pt modelId="{A441C190-7127-45D8-BB9D-C9C3B28CD9D4}">
      <dgm:prSet phldrT="[Texto]"/>
      <dgm:spPr/>
      <dgm:t>
        <a:bodyPr/>
        <a:lstStyle/>
        <a:p>
          <a:r>
            <a:rPr lang="en-US" noProof="0" dirty="0" smtClean="0"/>
            <a:t>Distribution among the WGVBS members</a:t>
          </a:r>
          <a:endParaRPr lang="en-US" noProof="0" dirty="0"/>
        </a:p>
      </dgm:t>
    </dgm:pt>
    <dgm:pt modelId="{4454C467-D41D-4582-83B1-4FBFF88A6027}" type="parTrans" cxnId="{27028EB4-BC57-41FD-ADB7-A78472F0033D}">
      <dgm:prSet/>
      <dgm:spPr/>
      <dgm:t>
        <a:bodyPr/>
        <a:lstStyle/>
        <a:p>
          <a:endParaRPr lang="en-US" noProof="0" dirty="0"/>
        </a:p>
      </dgm:t>
    </dgm:pt>
    <dgm:pt modelId="{64773D4C-81BD-4145-A4E2-5CE3349B41C9}" type="sibTrans" cxnId="{27028EB4-BC57-41FD-ADB7-A78472F0033D}">
      <dgm:prSet/>
      <dgm:spPr/>
      <dgm:t>
        <a:bodyPr/>
        <a:lstStyle/>
        <a:p>
          <a:endParaRPr lang="en-US" noProof="0" dirty="0"/>
        </a:p>
      </dgm:t>
    </dgm:pt>
    <dgm:pt modelId="{DA5AA176-54D4-4E6D-BF43-31977DCAF440}">
      <dgm:prSet phldrT="[Texto]"/>
      <dgm:spPr/>
      <dgm:t>
        <a:bodyPr/>
        <a:lstStyle/>
        <a:p>
          <a:r>
            <a:rPr lang="en-US" noProof="0" dirty="0" smtClean="0"/>
            <a:t>Deadline to complete the form: </a:t>
          </a:r>
          <a:r>
            <a:rPr lang="en-US" noProof="0" dirty="0" smtClean="0">
              <a:solidFill>
                <a:srgbClr val="C00000"/>
              </a:solidFill>
            </a:rPr>
            <a:t>October 31</a:t>
          </a:r>
          <a:r>
            <a:rPr lang="en-US" baseline="30000" noProof="0" dirty="0" smtClean="0">
              <a:solidFill>
                <a:srgbClr val="C00000"/>
              </a:solidFill>
            </a:rPr>
            <a:t>st</a:t>
          </a:r>
          <a:r>
            <a:rPr lang="en-US" noProof="0" dirty="0" smtClean="0">
              <a:solidFill>
                <a:srgbClr val="C00000"/>
              </a:solidFill>
            </a:rPr>
            <a:t>, 2018</a:t>
          </a:r>
          <a:endParaRPr lang="en-US" noProof="0" dirty="0">
            <a:solidFill>
              <a:srgbClr val="C00000"/>
            </a:solidFill>
          </a:endParaRPr>
        </a:p>
      </dgm:t>
    </dgm:pt>
    <dgm:pt modelId="{201CD4F9-44A2-4360-85FB-E38084459D27}" type="parTrans" cxnId="{F542C59E-8DD7-44B3-975D-282885FF67A5}">
      <dgm:prSet/>
      <dgm:spPr/>
      <dgm:t>
        <a:bodyPr/>
        <a:lstStyle/>
        <a:p>
          <a:endParaRPr lang="en-US" noProof="0" dirty="0"/>
        </a:p>
      </dgm:t>
    </dgm:pt>
    <dgm:pt modelId="{962439B8-DE18-48D1-8AD6-308C9E379860}" type="sibTrans" cxnId="{F542C59E-8DD7-44B3-975D-282885FF67A5}">
      <dgm:prSet/>
      <dgm:spPr/>
      <dgm:t>
        <a:bodyPr/>
        <a:lstStyle/>
        <a:p>
          <a:endParaRPr lang="en-US" noProof="0" dirty="0"/>
        </a:p>
      </dgm:t>
    </dgm:pt>
    <dgm:pt modelId="{27801D88-9404-4524-833C-144AD0DA46D7}" type="pres">
      <dgm:prSet presAssocID="{C7C80BB5-E132-42C1-BE7F-D035D05AE901}" presName="Name0" presStyleCnt="0">
        <dgm:presLayoutVars>
          <dgm:dir/>
          <dgm:animLvl val="lvl"/>
          <dgm:resizeHandles val="exact"/>
        </dgm:presLayoutVars>
      </dgm:prSet>
      <dgm:spPr/>
      <dgm:t>
        <a:bodyPr/>
        <a:lstStyle/>
        <a:p>
          <a:endParaRPr lang="es-ES"/>
        </a:p>
      </dgm:t>
    </dgm:pt>
    <dgm:pt modelId="{DBC9AD5E-E262-4354-9489-97707BFC1A01}" type="pres">
      <dgm:prSet presAssocID="{7C99C480-B24A-4675-B722-8266BC9CB732}" presName="vertFlow" presStyleCnt="0"/>
      <dgm:spPr/>
    </dgm:pt>
    <dgm:pt modelId="{16A97F2C-D3EC-4163-A881-D569EA8C87E0}" type="pres">
      <dgm:prSet presAssocID="{7C99C480-B24A-4675-B722-8266BC9CB732}" presName="header" presStyleLbl="node1" presStyleIdx="0" presStyleCnt="1"/>
      <dgm:spPr/>
      <dgm:t>
        <a:bodyPr/>
        <a:lstStyle/>
        <a:p>
          <a:endParaRPr lang="es-ES"/>
        </a:p>
      </dgm:t>
    </dgm:pt>
    <dgm:pt modelId="{B6A57198-3749-482F-9136-FB2C4D52EF18}" type="pres">
      <dgm:prSet presAssocID="{4454C467-D41D-4582-83B1-4FBFF88A6027}" presName="parTrans" presStyleLbl="sibTrans2D1" presStyleIdx="0" presStyleCnt="2"/>
      <dgm:spPr/>
      <dgm:t>
        <a:bodyPr/>
        <a:lstStyle/>
        <a:p>
          <a:endParaRPr lang="es-ES"/>
        </a:p>
      </dgm:t>
    </dgm:pt>
    <dgm:pt modelId="{AAF0CC4A-B28A-465E-824C-B96D298A924C}" type="pres">
      <dgm:prSet presAssocID="{A441C190-7127-45D8-BB9D-C9C3B28CD9D4}" presName="child" presStyleLbl="alignAccFollowNode1" presStyleIdx="0" presStyleCnt="2">
        <dgm:presLayoutVars>
          <dgm:chMax val="0"/>
          <dgm:bulletEnabled val="1"/>
        </dgm:presLayoutVars>
      </dgm:prSet>
      <dgm:spPr/>
      <dgm:t>
        <a:bodyPr/>
        <a:lstStyle/>
        <a:p>
          <a:endParaRPr lang="es-MX"/>
        </a:p>
      </dgm:t>
    </dgm:pt>
    <dgm:pt modelId="{E745B937-9283-4C21-8A72-AB4D03829681}" type="pres">
      <dgm:prSet presAssocID="{64773D4C-81BD-4145-A4E2-5CE3349B41C9}" presName="sibTrans" presStyleLbl="sibTrans2D1" presStyleIdx="1" presStyleCnt="2"/>
      <dgm:spPr/>
      <dgm:t>
        <a:bodyPr/>
        <a:lstStyle/>
        <a:p>
          <a:endParaRPr lang="es-ES"/>
        </a:p>
      </dgm:t>
    </dgm:pt>
    <dgm:pt modelId="{1B88D931-E71A-4865-96DB-B440CF28437E}" type="pres">
      <dgm:prSet presAssocID="{DA5AA176-54D4-4E6D-BF43-31977DCAF440}" presName="child" presStyleLbl="alignAccFollowNode1" presStyleIdx="1" presStyleCnt="2">
        <dgm:presLayoutVars>
          <dgm:chMax val="0"/>
          <dgm:bulletEnabled val="1"/>
        </dgm:presLayoutVars>
      </dgm:prSet>
      <dgm:spPr/>
      <dgm:t>
        <a:bodyPr/>
        <a:lstStyle/>
        <a:p>
          <a:endParaRPr lang="es-MX"/>
        </a:p>
      </dgm:t>
    </dgm:pt>
  </dgm:ptLst>
  <dgm:cxnLst>
    <dgm:cxn modelId="{1B4982C7-F2DE-4EBE-A3D2-8BFD6F6B9D62}" srcId="{C7C80BB5-E132-42C1-BE7F-D035D05AE901}" destId="{7C99C480-B24A-4675-B722-8266BC9CB732}" srcOrd="0" destOrd="0" parTransId="{0B4D640C-93B4-47A6-8776-1804E086324B}" sibTransId="{85820D51-D08E-4602-A833-1D9B14C9A0F1}"/>
    <dgm:cxn modelId="{88820931-7DDE-41A4-AA5E-980260CA8AB7}" type="presOf" srcId="{A441C190-7127-45D8-BB9D-C9C3B28CD9D4}" destId="{AAF0CC4A-B28A-465E-824C-B96D298A924C}" srcOrd="0" destOrd="0" presId="urn:microsoft.com/office/officeart/2005/8/layout/lProcess1"/>
    <dgm:cxn modelId="{A53259A2-8B7F-4345-BCB6-835302AA2725}" type="presOf" srcId="{C7C80BB5-E132-42C1-BE7F-D035D05AE901}" destId="{27801D88-9404-4524-833C-144AD0DA46D7}" srcOrd="0" destOrd="0" presId="urn:microsoft.com/office/officeart/2005/8/layout/lProcess1"/>
    <dgm:cxn modelId="{F542C59E-8DD7-44B3-975D-282885FF67A5}" srcId="{7C99C480-B24A-4675-B722-8266BC9CB732}" destId="{DA5AA176-54D4-4E6D-BF43-31977DCAF440}" srcOrd="1" destOrd="0" parTransId="{201CD4F9-44A2-4360-85FB-E38084459D27}" sibTransId="{962439B8-DE18-48D1-8AD6-308C9E379860}"/>
    <dgm:cxn modelId="{27028EB4-BC57-41FD-ADB7-A78472F0033D}" srcId="{7C99C480-B24A-4675-B722-8266BC9CB732}" destId="{A441C190-7127-45D8-BB9D-C9C3B28CD9D4}" srcOrd="0" destOrd="0" parTransId="{4454C467-D41D-4582-83B1-4FBFF88A6027}" sibTransId="{64773D4C-81BD-4145-A4E2-5CE3349B41C9}"/>
    <dgm:cxn modelId="{223DB30E-A3A4-429D-BF55-B4A882826CDD}" type="presOf" srcId="{4454C467-D41D-4582-83B1-4FBFF88A6027}" destId="{B6A57198-3749-482F-9136-FB2C4D52EF18}" srcOrd="0" destOrd="0" presId="urn:microsoft.com/office/officeart/2005/8/layout/lProcess1"/>
    <dgm:cxn modelId="{5B1F4186-E6B5-4B2D-82AD-91D6D5CF3B68}" type="presOf" srcId="{7C99C480-B24A-4675-B722-8266BC9CB732}" destId="{16A97F2C-D3EC-4163-A881-D569EA8C87E0}" srcOrd="0" destOrd="0" presId="urn:microsoft.com/office/officeart/2005/8/layout/lProcess1"/>
    <dgm:cxn modelId="{4C07076B-996C-44AA-8BC3-C691410599EF}" type="presOf" srcId="{DA5AA176-54D4-4E6D-BF43-31977DCAF440}" destId="{1B88D931-E71A-4865-96DB-B440CF28437E}" srcOrd="0" destOrd="0" presId="urn:microsoft.com/office/officeart/2005/8/layout/lProcess1"/>
    <dgm:cxn modelId="{2543C5FA-1CA5-4734-9A2C-8D6CDBDBD4E5}" type="presOf" srcId="{64773D4C-81BD-4145-A4E2-5CE3349B41C9}" destId="{E745B937-9283-4C21-8A72-AB4D03829681}" srcOrd="0" destOrd="0" presId="urn:microsoft.com/office/officeart/2005/8/layout/lProcess1"/>
    <dgm:cxn modelId="{258DD841-C9E1-4964-94CE-5EA8A7909DAC}" type="presParOf" srcId="{27801D88-9404-4524-833C-144AD0DA46D7}" destId="{DBC9AD5E-E262-4354-9489-97707BFC1A01}" srcOrd="0" destOrd="0" presId="urn:microsoft.com/office/officeart/2005/8/layout/lProcess1"/>
    <dgm:cxn modelId="{6D3BB2BA-528F-4414-A188-5360665C401E}" type="presParOf" srcId="{DBC9AD5E-E262-4354-9489-97707BFC1A01}" destId="{16A97F2C-D3EC-4163-A881-D569EA8C87E0}" srcOrd="0" destOrd="0" presId="urn:microsoft.com/office/officeart/2005/8/layout/lProcess1"/>
    <dgm:cxn modelId="{8E0254DC-5C2D-404E-9FD9-ECC67697344C}" type="presParOf" srcId="{DBC9AD5E-E262-4354-9489-97707BFC1A01}" destId="{B6A57198-3749-482F-9136-FB2C4D52EF18}" srcOrd="1" destOrd="0" presId="urn:microsoft.com/office/officeart/2005/8/layout/lProcess1"/>
    <dgm:cxn modelId="{21429A5D-3DCC-4B22-918F-A545E9D3B383}" type="presParOf" srcId="{DBC9AD5E-E262-4354-9489-97707BFC1A01}" destId="{AAF0CC4A-B28A-465E-824C-B96D298A924C}" srcOrd="2" destOrd="0" presId="urn:microsoft.com/office/officeart/2005/8/layout/lProcess1"/>
    <dgm:cxn modelId="{19F54DB1-057C-4AE3-9735-8C5ED296E021}" type="presParOf" srcId="{DBC9AD5E-E262-4354-9489-97707BFC1A01}" destId="{E745B937-9283-4C21-8A72-AB4D03829681}" srcOrd="3" destOrd="0" presId="urn:microsoft.com/office/officeart/2005/8/layout/lProcess1"/>
    <dgm:cxn modelId="{1CD694C2-A2BB-4F43-9CEA-B665752116F2}" type="presParOf" srcId="{DBC9AD5E-E262-4354-9489-97707BFC1A01}" destId="{1B88D931-E71A-4865-96DB-B440CF28437E}"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5101A-C3FE-463F-88F9-93F2A8E684B5}">
      <dsp:nvSpPr>
        <dsp:cNvPr id="0" name=""/>
        <dsp:cNvSpPr/>
      </dsp:nvSpPr>
      <dsp:spPr>
        <a:xfrm>
          <a:off x="0" y="861053"/>
          <a:ext cx="3289663"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69D444-9169-4B61-9D38-0B7C151F38E8}">
      <dsp:nvSpPr>
        <dsp:cNvPr id="0" name=""/>
        <dsp:cNvSpPr/>
      </dsp:nvSpPr>
      <dsp:spPr>
        <a:xfrm>
          <a:off x="282047" y="0"/>
          <a:ext cx="2615180" cy="9124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039" tIns="0" rIns="87039" bIns="0" numCol="1" spcCol="1270" anchor="ctr" anchorCtr="0">
          <a:noAutofit/>
        </a:bodyPr>
        <a:lstStyle/>
        <a:p>
          <a:pPr lvl="0" algn="l" defTabSz="755650">
            <a:lnSpc>
              <a:spcPct val="90000"/>
            </a:lnSpc>
            <a:spcBef>
              <a:spcPct val="0"/>
            </a:spcBef>
            <a:spcAft>
              <a:spcPct val="35000"/>
            </a:spcAft>
          </a:pPr>
          <a:r>
            <a:rPr lang="en-US" sz="1700" kern="1200" dirty="0" smtClean="0"/>
            <a:t>Sample size small</a:t>
          </a:r>
          <a:endParaRPr lang="en-US" sz="1700" kern="1200" dirty="0"/>
        </a:p>
      </dsp:txBody>
      <dsp:txXfrm>
        <a:off x="326587" y="44540"/>
        <a:ext cx="2526100" cy="823320"/>
      </dsp:txXfrm>
    </dsp:sp>
    <dsp:sp modelId="{5165B8EA-B6C9-4D61-A424-9F9626664523}">
      <dsp:nvSpPr>
        <dsp:cNvPr id="0" name=""/>
        <dsp:cNvSpPr/>
      </dsp:nvSpPr>
      <dsp:spPr>
        <a:xfrm>
          <a:off x="0" y="1861690"/>
          <a:ext cx="3289663"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E1B2CDC-DC5E-4955-A706-51BA0C0988B8}">
      <dsp:nvSpPr>
        <dsp:cNvPr id="0" name=""/>
        <dsp:cNvSpPr/>
      </dsp:nvSpPr>
      <dsp:spPr>
        <a:xfrm>
          <a:off x="282049" y="1124391"/>
          <a:ext cx="2980951" cy="731356"/>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039" tIns="0" rIns="87039" bIns="0" numCol="1" spcCol="1270" anchor="ctr" anchorCtr="0">
          <a:noAutofit/>
        </a:bodyPr>
        <a:lstStyle/>
        <a:p>
          <a:pPr lvl="0" algn="l" defTabSz="755650">
            <a:lnSpc>
              <a:spcPct val="90000"/>
            </a:lnSpc>
            <a:spcBef>
              <a:spcPct val="0"/>
            </a:spcBef>
            <a:spcAft>
              <a:spcPct val="35000"/>
            </a:spcAft>
          </a:pPr>
          <a:r>
            <a:rPr lang="en-US" sz="1700" kern="1200" dirty="0" smtClean="0"/>
            <a:t>Ambiguity of responses </a:t>
          </a:r>
          <a:endParaRPr lang="en-US" sz="1700" kern="1200" dirty="0"/>
        </a:p>
      </dsp:txBody>
      <dsp:txXfrm>
        <a:off x="317751" y="1160093"/>
        <a:ext cx="2909547" cy="659952"/>
      </dsp:txXfrm>
    </dsp:sp>
    <dsp:sp modelId="{3B39075D-6838-4769-B596-81641122150B}">
      <dsp:nvSpPr>
        <dsp:cNvPr id="0" name=""/>
        <dsp:cNvSpPr/>
      </dsp:nvSpPr>
      <dsp:spPr>
        <a:xfrm>
          <a:off x="0" y="2980414"/>
          <a:ext cx="3289663"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F86741-999F-459C-870D-6681FA243FD9}">
      <dsp:nvSpPr>
        <dsp:cNvPr id="0" name=""/>
        <dsp:cNvSpPr/>
      </dsp:nvSpPr>
      <dsp:spPr>
        <a:xfrm>
          <a:off x="347365" y="2172883"/>
          <a:ext cx="2798065" cy="849444"/>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039" tIns="0" rIns="87039" bIns="0" numCol="1" spcCol="1270" anchor="ctr" anchorCtr="0">
          <a:noAutofit/>
        </a:bodyPr>
        <a:lstStyle/>
        <a:p>
          <a:pPr lvl="0" algn="l" defTabSz="755650">
            <a:lnSpc>
              <a:spcPct val="90000"/>
            </a:lnSpc>
            <a:spcBef>
              <a:spcPct val="0"/>
            </a:spcBef>
            <a:spcAft>
              <a:spcPct val="35000"/>
            </a:spcAft>
          </a:pPr>
          <a:r>
            <a:rPr lang="en-US" sz="1700" kern="1200" dirty="0" smtClean="0"/>
            <a:t>Questions not focused</a:t>
          </a:r>
          <a:endParaRPr lang="en-US" sz="1700" kern="1200" dirty="0"/>
        </a:p>
      </dsp:txBody>
      <dsp:txXfrm>
        <a:off x="388831" y="2214349"/>
        <a:ext cx="2715133" cy="766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E7B08-6EAF-4CD9-85A2-71F712508FC1}">
      <dsp:nvSpPr>
        <dsp:cNvPr id="0" name=""/>
        <dsp:cNvSpPr/>
      </dsp:nvSpPr>
      <dsp:spPr>
        <a:xfrm>
          <a:off x="722295" y="0"/>
          <a:ext cx="8186019" cy="5071534"/>
        </a:xfrm>
        <a:prstGeom prst="rightArrow">
          <a:avLst/>
        </a:prstGeom>
        <a:gradFill rotWithShape="0">
          <a:gsLst>
            <a:gs pos="0">
              <a:schemeClr val="accent2">
                <a:tint val="40000"/>
                <a:hueOff val="0"/>
                <a:satOff val="0"/>
                <a:lumOff val="0"/>
                <a:alphaOff val="0"/>
                <a:satMod val="103000"/>
                <a:lumMod val="102000"/>
                <a:tint val="94000"/>
              </a:schemeClr>
            </a:gs>
            <a:gs pos="50000">
              <a:schemeClr val="accent2">
                <a:tint val="40000"/>
                <a:hueOff val="0"/>
                <a:satOff val="0"/>
                <a:lumOff val="0"/>
                <a:alphaOff val="0"/>
                <a:satMod val="110000"/>
                <a:lumMod val="100000"/>
                <a:shade val="100000"/>
              </a:schemeClr>
            </a:gs>
            <a:gs pos="100000">
              <a:schemeClr val="accent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1B9F0B39-ED5D-4715-842E-07ED30A8A91C}">
      <dsp:nvSpPr>
        <dsp:cNvPr id="0" name=""/>
        <dsp:cNvSpPr/>
      </dsp:nvSpPr>
      <dsp:spPr>
        <a:xfrm>
          <a:off x="4820" y="1521460"/>
          <a:ext cx="2318306" cy="2028613"/>
        </a:xfrm>
        <a:prstGeom prst="roundRect">
          <a:avLst/>
        </a:prstGeom>
        <a:solidFill>
          <a:schemeClr val="accent6">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noProof="0" dirty="0" smtClean="0"/>
            <a:t>Draft form</a:t>
          </a:r>
          <a:endParaRPr lang="en-US" sz="3600" kern="1200" noProof="0" dirty="0"/>
        </a:p>
      </dsp:txBody>
      <dsp:txXfrm>
        <a:off x="103849" y="1620489"/>
        <a:ext cx="2120248" cy="1830555"/>
      </dsp:txXfrm>
    </dsp:sp>
    <dsp:sp modelId="{A0AC22FD-1966-443C-8242-D88817C3A037}">
      <dsp:nvSpPr>
        <dsp:cNvPr id="0" name=""/>
        <dsp:cNvSpPr/>
      </dsp:nvSpPr>
      <dsp:spPr>
        <a:xfrm>
          <a:off x="2439041" y="1521460"/>
          <a:ext cx="2318306" cy="2028613"/>
        </a:xfrm>
        <a:prstGeom prst="roundRect">
          <a:avLst/>
        </a:prstGeom>
        <a:solidFill>
          <a:srgbClr val="9B2D2D"/>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Purpose</a:t>
          </a:r>
        </a:p>
        <a:p>
          <a:pPr lvl="0" algn="ctr" defTabSz="1066800">
            <a:lnSpc>
              <a:spcPct val="90000"/>
            </a:lnSpc>
            <a:spcBef>
              <a:spcPct val="0"/>
            </a:spcBef>
            <a:spcAft>
              <a:spcPct val="35000"/>
            </a:spcAft>
          </a:pPr>
          <a:r>
            <a:rPr lang="en-US" sz="1700" kern="1200" noProof="0" dirty="0" smtClean="0"/>
            <a:t>Identify </a:t>
          </a:r>
          <a:r>
            <a:rPr lang="en-US" sz="1700" kern="1200" noProof="0" dirty="0" smtClean="0">
              <a:solidFill>
                <a:srgbClr val="FFC000"/>
              </a:solidFill>
            </a:rPr>
            <a:t>concrete examples</a:t>
          </a:r>
          <a:r>
            <a:rPr lang="en-US" sz="1700" kern="1200" noProof="0" dirty="0" smtClean="0"/>
            <a:t> on SAIs’ cooperation with the Legislative, Judiciary and/or Executive</a:t>
          </a:r>
          <a:endParaRPr lang="en-US" sz="1700" kern="1200" noProof="0" dirty="0"/>
        </a:p>
      </dsp:txBody>
      <dsp:txXfrm>
        <a:off x="2538070" y="1620489"/>
        <a:ext cx="2120248" cy="1830555"/>
      </dsp:txXfrm>
    </dsp:sp>
    <dsp:sp modelId="{68039A35-7A2B-4905-A3B8-38DCA09C6A08}">
      <dsp:nvSpPr>
        <dsp:cNvPr id="0" name=""/>
        <dsp:cNvSpPr/>
      </dsp:nvSpPr>
      <dsp:spPr>
        <a:xfrm>
          <a:off x="4873263" y="1521460"/>
          <a:ext cx="2318306" cy="2028613"/>
        </a:xfrm>
        <a:prstGeom prst="roundRect">
          <a:avLst/>
        </a:prstGeom>
        <a:solidFill>
          <a:srgbClr val="CC99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noProof="0" dirty="0" smtClean="0"/>
            <a:t>Focused on concrete actions</a:t>
          </a:r>
          <a:endParaRPr lang="en-US" sz="2800" kern="1200" noProof="0" dirty="0"/>
        </a:p>
      </dsp:txBody>
      <dsp:txXfrm>
        <a:off x="4972292" y="1620489"/>
        <a:ext cx="2120248" cy="1830555"/>
      </dsp:txXfrm>
    </dsp:sp>
    <dsp:sp modelId="{AB0EAC77-9A19-40ED-AE9B-9EF3A3252701}">
      <dsp:nvSpPr>
        <dsp:cNvPr id="0" name=""/>
        <dsp:cNvSpPr/>
      </dsp:nvSpPr>
      <dsp:spPr>
        <a:xfrm>
          <a:off x="7307484" y="1521460"/>
          <a:ext cx="2318306" cy="2028613"/>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noProof="0" dirty="0" smtClean="0"/>
            <a:t>1) </a:t>
          </a:r>
          <a:r>
            <a:rPr lang="en-US" sz="1700" kern="1200" dirty="0" smtClean="0"/>
            <a:t>positive impact either in SAI’s work</a:t>
          </a:r>
        </a:p>
        <a:p>
          <a:pPr lvl="0" algn="ctr" defTabSz="755650">
            <a:lnSpc>
              <a:spcPct val="90000"/>
            </a:lnSpc>
            <a:spcBef>
              <a:spcPct val="0"/>
            </a:spcBef>
            <a:spcAft>
              <a:spcPct val="35000"/>
            </a:spcAft>
          </a:pPr>
          <a:r>
            <a:rPr lang="en-US" sz="1700" kern="1200" noProof="0" dirty="0" smtClean="0"/>
            <a:t>2) Relationship</a:t>
          </a:r>
          <a:r>
            <a:rPr lang="en-US" sz="1700" kern="1200" dirty="0" smtClean="0"/>
            <a:t> between the institutions and the government branches</a:t>
          </a:r>
          <a:endParaRPr lang="en-US" sz="1700" kern="1200" noProof="0" dirty="0"/>
        </a:p>
      </dsp:txBody>
      <dsp:txXfrm>
        <a:off x="7406513" y="1620489"/>
        <a:ext cx="2120248" cy="18305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770F5-6374-4EED-BB8C-E70F7E045AAB}">
      <dsp:nvSpPr>
        <dsp:cNvPr id="0" name=""/>
        <dsp:cNvSpPr/>
      </dsp:nvSpPr>
      <dsp:spPr>
        <a:xfrm>
          <a:off x="485521" y="47"/>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Description of cooperative action</a:t>
          </a:r>
          <a:endParaRPr lang="en-US" sz="1600" kern="1200" noProof="0" dirty="0"/>
        </a:p>
      </dsp:txBody>
      <dsp:txXfrm>
        <a:off x="485521" y="47"/>
        <a:ext cx="1513391" cy="908035"/>
      </dsp:txXfrm>
    </dsp:sp>
    <dsp:sp modelId="{C1666CED-40D6-4EFC-84C1-FF49D11A383C}">
      <dsp:nvSpPr>
        <dsp:cNvPr id="0" name=""/>
        <dsp:cNvSpPr/>
      </dsp:nvSpPr>
      <dsp:spPr>
        <a:xfrm>
          <a:off x="2150252" y="47"/>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Impact and results</a:t>
          </a:r>
          <a:endParaRPr lang="en-US" sz="1600" kern="1200" noProof="0" dirty="0"/>
        </a:p>
      </dsp:txBody>
      <dsp:txXfrm>
        <a:off x="2150252" y="47"/>
        <a:ext cx="1513391" cy="908035"/>
      </dsp:txXfrm>
    </dsp:sp>
    <dsp:sp modelId="{F251612A-E733-4598-B16B-457356602629}">
      <dsp:nvSpPr>
        <dsp:cNvPr id="0" name=""/>
        <dsp:cNvSpPr/>
      </dsp:nvSpPr>
      <dsp:spPr>
        <a:xfrm>
          <a:off x="485521" y="1059421"/>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Indicators to measure impact</a:t>
          </a:r>
          <a:endParaRPr lang="en-US" sz="1600" kern="1200" noProof="0" dirty="0"/>
        </a:p>
      </dsp:txBody>
      <dsp:txXfrm>
        <a:off x="485521" y="1059421"/>
        <a:ext cx="1513391" cy="908035"/>
      </dsp:txXfrm>
    </dsp:sp>
    <dsp:sp modelId="{55DF4CC5-E975-4C0B-9EDA-846415906AB3}">
      <dsp:nvSpPr>
        <dsp:cNvPr id="0" name=""/>
        <dsp:cNvSpPr/>
      </dsp:nvSpPr>
      <dsp:spPr>
        <a:xfrm>
          <a:off x="2150252" y="1059421"/>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Scope and current status</a:t>
          </a:r>
          <a:endParaRPr lang="en-US" sz="1600" kern="1200" noProof="0" dirty="0"/>
        </a:p>
      </dsp:txBody>
      <dsp:txXfrm>
        <a:off x="2150252" y="1059421"/>
        <a:ext cx="1513391" cy="908035"/>
      </dsp:txXfrm>
    </dsp:sp>
    <dsp:sp modelId="{FC53FE07-6FB2-4CA6-B916-382F4C861888}">
      <dsp:nvSpPr>
        <dsp:cNvPr id="0" name=""/>
        <dsp:cNvSpPr/>
      </dsp:nvSpPr>
      <dsp:spPr>
        <a:xfrm>
          <a:off x="485521" y="2118795"/>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Regulatory framework</a:t>
          </a:r>
          <a:endParaRPr lang="en-US" sz="1600" kern="1200" noProof="0" dirty="0"/>
        </a:p>
      </dsp:txBody>
      <dsp:txXfrm>
        <a:off x="485521" y="2118795"/>
        <a:ext cx="1513391" cy="908035"/>
      </dsp:txXfrm>
    </dsp:sp>
    <dsp:sp modelId="{0E36DA78-C306-47CA-9EC7-230A13AE202E}">
      <dsp:nvSpPr>
        <dsp:cNvPr id="0" name=""/>
        <dsp:cNvSpPr/>
      </dsp:nvSpPr>
      <dsp:spPr>
        <a:xfrm>
          <a:off x="2150252" y="2118795"/>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Ways of implementation and update</a:t>
          </a:r>
          <a:endParaRPr lang="en-US" sz="1600" kern="1200" noProof="0" dirty="0"/>
        </a:p>
      </dsp:txBody>
      <dsp:txXfrm>
        <a:off x="2150252" y="2118795"/>
        <a:ext cx="1513391" cy="908035"/>
      </dsp:txXfrm>
    </dsp:sp>
    <dsp:sp modelId="{9E4D7E96-2343-4D77-B6B6-568A130D6650}">
      <dsp:nvSpPr>
        <dsp:cNvPr id="0" name=""/>
        <dsp:cNvSpPr/>
      </dsp:nvSpPr>
      <dsp:spPr>
        <a:xfrm>
          <a:off x="485521" y="3178169"/>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Staff engagement</a:t>
          </a:r>
          <a:endParaRPr lang="en-US" sz="1600" kern="1200" noProof="0" dirty="0"/>
        </a:p>
      </dsp:txBody>
      <dsp:txXfrm>
        <a:off x="485521" y="3178169"/>
        <a:ext cx="1513391" cy="908035"/>
      </dsp:txXfrm>
    </dsp:sp>
    <dsp:sp modelId="{A4CC0875-8C03-481A-8640-95E3514C4D5A}">
      <dsp:nvSpPr>
        <dsp:cNvPr id="0" name=""/>
        <dsp:cNvSpPr/>
      </dsp:nvSpPr>
      <dsp:spPr>
        <a:xfrm>
          <a:off x="2150252" y="3178169"/>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Impact evidence</a:t>
          </a:r>
          <a:endParaRPr lang="en-US" sz="1600" kern="1200" noProof="0" dirty="0"/>
        </a:p>
      </dsp:txBody>
      <dsp:txXfrm>
        <a:off x="2150252" y="3178169"/>
        <a:ext cx="1513391" cy="908035"/>
      </dsp:txXfrm>
    </dsp:sp>
    <dsp:sp modelId="{67041995-481F-47D3-8CEE-C20C242C52FF}">
      <dsp:nvSpPr>
        <dsp:cNvPr id="0" name=""/>
        <dsp:cNvSpPr/>
      </dsp:nvSpPr>
      <dsp:spPr>
        <a:xfrm>
          <a:off x="485521" y="4237543"/>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Replication</a:t>
          </a:r>
          <a:endParaRPr lang="en-US" sz="1600" kern="1200" noProof="0" dirty="0"/>
        </a:p>
      </dsp:txBody>
      <dsp:txXfrm>
        <a:off x="485521" y="4237543"/>
        <a:ext cx="1513391" cy="908035"/>
      </dsp:txXfrm>
    </dsp:sp>
    <dsp:sp modelId="{E7EA71EC-AD9C-4A5B-BAD4-7721F145F47A}">
      <dsp:nvSpPr>
        <dsp:cNvPr id="0" name=""/>
        <dsp:cNvSpPr/>
      </dsp:nvSpPr>
      <dsp:spPr>
        <a:xfrm>
          <a:off x="2150252" y="4237543"/>
          <a:ext cx="1513391" cy="90803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noProof="0" dirty="0" smtClean="0"/>
            <a:t>Review</a:t>
          </a:r>
          <a:endParaRPr lang="en-US" sz="1600" kern="1200" noProof="0" dirty="0"/>
        </a:p>
      </dsp:txBody>
      <dsp:txXfrm>
        <a:off x="2150252" y="4237543"/>
        <a:ext cx="1513391" cy="9080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97F2C-D3EC-4163-A881-D569EA8C87E0}">
      <dsp:nvSpPr>
        <dsp:cNvPr id="0" name=""/>
        <dsp:cNvSpPr/>
      </dsp:nvSpPr>
      <dsp:spPr>
        <a:xfrm>
          <a:off x="1704" y="335821"/>
          <a:ext cx="4458887" cy="11147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2800350">
            <a:lnSpc>
              <a:spcPct val="90000"/>
            </a:lnSpc>
            <a:spcBef>
              <a:spcPct val="0"/>
            </a:spcBef>
            <a:spcAft>
              <a:spcPct val="35000"/>
            </a:spcAft>
          </a:pPr>
          <a:r>
            <a:rPr lang="en-US" sz="6300" kern="1200" noProof="0" dirty="0" smtClean="0"/>
            <a:t>Proposal</a:t>
          </a:r>
          <a:endParaRPr lang="en-US" sz="6300" kern="1200" noProof="0" dirty="0"/>
        </a:p>
      </dsp:txBody>
      <dsp:txXfrm>
        <a:off x="34353" y="368470"/>
        <a:ext cx="4393589" cy="1049423"/>
      </dsp:txXfrm>
    </dsp:sp>
    <dsp:sp modelId="{B6A57198-3749-482F-9136-FB2C4D52EF18}">
      <dsp:nvSpPr>
        <dsp:cNvPr id="0" name=""/>
        <dsp:cNvSpPr/>
      </dsp:nvSpPr>
      <dsp:spPr>
        <a:xfrm rot="5400000">
          <a:off x="2133609" y="1548081"/>
          <a:ext cx="195076" cy="195076"/>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F0CC4A-B28A-465E-824C-B96D298A924C}">
      <dsp:nvSpPr>
        <dsp:cNvPr id="0" name=""/>
        <dsp:cNvSpPr/>
      </dsp:nvSpPr>
      <dsp:spPr>
        <a:xfrm>
          <a:off x="1704" y="1840696"/>
          <a:ext cx="4458887" cy="1114721"/>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noProof="0" dirty="0" smtClean="0"/>
            <a:t>Distribution among the WGVBS members</a:t>
          </a:r>
          <a:endParaRPr lang="en-US" sz="3200" kern="1200" noProof="0" dirty="0"/>
        </a:p>
      </dsp:txBody>
      <dsp:txXfrm>
        <a:off x="34353" y="1873345"/>
        <a:ext cx="4393589" cy="1049423"/>
      </dsp:txXfrm>
    </dsp:sp>
    <dsp:sp modelId="{E745B937-9283-4C21-8A72-AB4D03829681}">
      <dsp:nvSpPr>
        <dsp:cNvPr id="0" name=""/>
        <dsp:cNvSpPr/>
      </dsp:nvSpPr>
      <dsp:spPr>
        <a:xfrm rot="5400000">
          <a:off x="2133609" y="3052956"/>
          <a:ext cx="195076" cy="195076"/>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88D931-E71A-4865-96DB-B440CF28437E}">
      <dsp:nvSpPr>
        <dsp:cNvPr id="0" name=""/>
        <dsp:cNvSpPr/>
      </dsp:nvSpPr>
      <dsp:spPr>
        <a:xfrm>
          <a:off x="1704" y="3345570"/>
          <a:ext cx="4458887" cy="1114721"/>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noProof="0" dirty="0" smtClean="0"/>
            <a:t>Deadline to complete the form: </a:t>
          </a:r>
          <a:r>
            <a:rPr lang="en-US" sz="3200" kern="1200" noProof="0" dirty="0" smtClean="0">
              <a:solidFill>
                <a:srgbClr val="C00000"/>
              </a:solidFill>
            </a:rPr>
            <a:t>October 31</a:t>
          </a:r>
          <a:r>
            <a:rPr lang="en-US" sz="3200" kern="1200" baseline="30000" noProof="0" dirty="0" smtClean="0">
              <a:solidFill>
                <a:srgbClr val="C00000"/>
              </a:solidFill>
            </a:rPr>
            <a:t>st</a:t>
          </a:r>
          <a:r>
            <a:rPr lang="en-US" sz="3200" kern="1200" noProof="0" dirty="0" smtClean="0">
              <a:solidFill>
                <a:srgbClr val="C00000"/>
              </a:solidFill>
            </a:rPr>
            <a:t>, 2018</a:t>
          </a:r>
          <a:endParaRPr lang="en-US" sz="3200" kern="1200" noProof="0" dirty="0">
            <a:solidFill>
              <a:srgbClr val="C00000"/>
            </a:solidFill>
          </a:endParaRPr>
        </a:p>
      </dsp:txBody>
      <dsp:txXfrm>
        <a:off x="34353" y="3378219"/>
        <a:ext cx="4393589" cy="104942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C12AC6-A525-4965-AF90-29881DA05663}" type="datetimeFigureOut">
              <a:rPr lang="en-JM" smtClean="0"/>
              <a:t>17/9/2018</a:t>
            </a:fld>
            <a:endParaRPr lang="en-J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FDF72-BEF2-4331-B00D-8C0590C4E87C}" type="slidenum">
              <a:rPr lang="en-JM" smtClean="0"/>
              <a:t>‹#›</a:t>
            </a:fld>
            <a:endParaRPr lang="en-JM"/>
          </a:p>
        </p:txBody>
      </p:sp>
    </p:spTree>
    <p:extLst>
      <p:ext uri="{BB962C8B-B14F-4D97-AF65-F5344CB8AC3E}">
        <p14:creationId xmlns:p14="http://schemas.microsoft.com/office/powerpoint/2010/main" val="289879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September</a:t>
            </a:r>
            <a:r>
              <a:rPr lang="en-US" b="1" u="sng" baseline="0" dirty="0" smtClean="0"/>
              <a:t> to October 2017</a:t>
            </a:r>
          </a:p>
          <a:p>
            <a:r>
              <a:rPr lang="en-US" baseline="0" dirty="0" smtClean="0"/>
              <a:t>The results of the Survey will be analyzed to determine what information we can use to enhance the guideline as it is with information that was not there before. Based on the responses that we have (105) we have the opportunity through technology to greater stratify the SAI community into the varying models.</a:t>
            </a:r>
          </a:p>
          <a:p>
            <a:endParaRPr lang="en-US" baseline="0" dirty="0" smtClean="0"/>
          </a:p>
          <a:p>
            <a:r>
              <a:rPr lang="en-US" baseline="0" dirty="0" smtClean="0"/>
              <a:t>Additionally, the main purpose of the questionnaire was to obtain the good practices of the various SAIs. We are now in this position. The information will be assessed and efforts made to authenticate the responses with tangible evidence.</a:t>
            </a:r>
            <a:endParaRPr lang="en-US" dirty="0"/>
          </a:p>
        </p:txBody>
      </p:sp>
      <p:sp>
        <p:nvSpPr>
          <p:cNvPr id="4" name="Slide Number Placeholder 3"/>
          <p:cNvSpPr>
            <a:spLocks noGrp="1"/>
          </p:cNvSpPr>
          <p:nvPr>
            <p:ph type="sldNum" sz="quarter" idx="10"/>
          </p:nvPr>
        </p:nvSpPr>
        <p:spPr/>
        <p:txBody>
          <a:bodyPr/>
          <a:lstStyle/>
          <a:p>
            <a:fld id="{9B0EB80D-1C51-4941-A90C-1C03F63002DC}" type="slidenum">
              <a:rPr lang="en-US" smtClean="0"/>
              <a:pPr/>
              <a:t>3</a:t>
            </a:fld>
            <a:endParaRPr lang="en-US"/>
          </a:p>
        </p:txBody>
      </p:sp>
    </p:spTree>
    <p:extLst>
      <p:ext uri="{BB962C8B-B14F-4D97-AF65-F5344CB8AC3E}">
        <p14:creationId xmlns:p14="http://schemas.microsoft.com/office/powerpoint/2010/main" val="1786446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8C6CE3-B333-41F9-B018-9A2BA710D748}"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296126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8C6CE3-B333-41F9-B018-9A2BA710D748}"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3351198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8C6CE3-B333-41F9-B018-9A2BA710D748}"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396078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8C6CE3-B333-41F9-B018-9A2BA710D748}"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90482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8C6CE3-B333-41F9-B018-9A2BA710D748}"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301982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8C6CE3-B333-41F9-B018-9A2BA710D748}"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365587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8C6CE3-B333-41F9-B018-9A2BA710D748}"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405998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8C6CE3-B333-41F9-B018-9A2BA710D748}"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184853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C6CE3-B333-41F9-B018-9A2BA710D748}"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119608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8C6CE3-B333-41F9-B018-9A2BA710D748}"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4087486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8C6CE3-B333-41F9-B018-9A2BA710D748}"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E3DDD-56F8-42EC-98F8-B25DA41A157B}" type="slidenum">
              <a:rPr lang="en-US" smtClean="0"/>
              <a:t>‹#›</a:t>
            </a:fld>
            <a:endParaRPr lang="en-US"/>
          </a:p>
        </p:txBody>
      </p:sp>
    </p:spTree>
    <p:extLst>
      <p:ext uri="{BB962C8B-B14F-4D97-AF65-F5344CB8AC3E}">
        <p14:creationId xmlns:p14="http://schemas.microsoft.com/office/powerpoint/2010/main" val="235008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C6CE3-B333-41F9-B018-9A2BA710D748}" type="datetimeFigureOut">
              <a:rPr lang="en-US" smtClean="0"/>
              <a:t>9/17/2018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E3DDD-56F8-42EC-98F8-B25DA41A157B}" type="slidenum">
              <a:rPr lang="en-US" smtClean="0"/>
              <a:t>‹#›</a:t>
            </a:fld>
            <a:endParaRPr lang="en-US"/>
          </a:p>
        </p:txBody>
      </p:sp>
    </p:spTree>
    <p:extLst>
      <p:ext uri="{BB962C8B-B14F-4D97-AF65-F5344CB8AC3E}">
        <p14:creationId xmlns:p14="http://schemas.microsoft.com/office/powerpoint/2010/main" val="2003776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Layout" Target="../diagrams/layout1.xml"/><Relationship Id="rId7" Type="http://schemas.openxmlformats.org/officeDocument/2006/relationships/image" Target="../media/image1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6.png"/><Relationship Id="rId7" Type="http://schemas.openxmlformats.org/officeDocument/2006/relationships/diagramQuickStyle" Target="../diagrams/quickStyle3.xml"/><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7.png"/><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diagramLayout" Target="../diagrams/layout4.xml"/><Relationship Id="rId7" Type="http://schemas.openxmlformats.org/officeDocument/2006/relationships/image" Target="../media/image18.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a:xfrm>
            <a:off x="6858000" y="313510"/>
            <a:ext cx="5117728" cy="2802570"/>
          </a:xfrm>
        </p:spPr>
        <p:txBody>
          <a:bodyPr>
            <a:normAutofit fontScale="90000"/>
          </a:bodyPr>
          <a:lstStyle/>
          <a:p>
            <a:r>
              <a:rPr lang="en-US" b="1" dirty="0"/>
              <a:t>Guideline of Cooperation Between SAIs and Government Branches</a:t>
            </a:r>
            <a:br>
              <a:rPr lang="en-US" b="1" dirty="0"/>
            </a:br>
            <a:r>
              <a:rPr lang="en-US" dirty="0" smtClean="0"/>
              <a:t>	</a:t>
            </a:r>
            <a:endParaRPr lang="en-US" dirty="0"/>
          </a:p>
        </p:txBody>
      </p:sp>
      <p:sp>
        <p:nvSpPr>
          <p:cNvPr id="10" name="Content Placeholder 2"/>
          <p:cNvSpPr>
            <a:spLocks noGrp="1"/>
          </p:cNvSpPr>
          <p:nvPr>
            <p:ph idx="1"/>
          </p:nvPr>
        </p:nvSpPr>
        <p:spPr>
          <a:xfrm>
            <a:off x="6858000" y="3251013"/>
            <a:ext cx="5143484" cy="1347881"/>
          </a:xfrm>
        </p:spPr>
        <p:txBody>
          <a:bodyPr/>
          <a:lstStyle/>
          <a:p>
            <a:pPr marL="0" indent="0">
              <a:buNone/>
            </a:pPr>
            <a:endParaRPr lang="en-US" dirty="0"/>
          </a:p>
        </p:txBody>
      </p:sp>
    </p:spTree>
    <p:extLst>
      <p:ext uri="{BB962C8B-B14F-4D97-AF65-F5344CB8AC3E}">
        <p14:creationId xmlns:p14="http://schemas.microsoft.com/office/powerpoint/2010/main" val="702812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4294967295"/>
          </p:nvPr>
        </p:nvPicPr>
        <p:blipFill>
          <a:blip r:embed="rId2"/>
          <a:stretch>
            <a:fillRect/>
          </a:stretch>
        </p:blipFill>
        <p:spPr>
          <a:xfrm>
            <a:off x="2239186" y="2168979"/>
            <a:ext cx="7793088" cy="3073490"/>
          </a:xfrm>
          <a:prstGeom prst="rect">
            <a:avLst/>
          </a:prstGeom>
        </p:spPr>
      </p:pic>
    </p:spTree>
    <p:extLst>
      <p:ext uri="{BB962C8B-B14F-4D97-AF65-F5344CB8AC3E}">
        <p14:creationId xmlns:p14="http://schemas.microsoft.com/office/powerpoint/2010/main" val="196337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9"/>
          <p:cNvSpPr/>
          <p:nvPr/>
        </p:nvSpPr>
        <p:spPr>
          <a:xfrm>
            <a:off x="2024743" y="1502229"/>
            <a:ext cx="8830491" cy="4519747"/>
          </a:xfrm>
          <a:prstGeom prst="swooshArrow">
            <a:avLst>
              <a:gd name="adj1" fmla="val 25000"/>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 name="Title 1"/>
          <p:cNvSpPr>
            <a:spLocks noGrp="1"/>
          </p:cNvSpPr>
          <p:nvPr>
            <p:ph type="title"/>
          </p:nvPr>
        </p:nvSpPr>
        <p:spPr/>
        <p:txBody>
          <a:bodyPr>
            <a:normAutofit/>
          </a:bodyPr>
          <a:lstStyle/>
          <a:p>
            <a:pPr algn="ctr"/>
            <a:r>
              <a:rPr lang="en-US" sz="2400" b="1" dirty="0" smtClean="0"/>
              <a:t/>
            </a:r>
            <a:br>
              <a:rPr lang="en-US" sz="2400" b="1" dirty="0" smtClean="0"/>
            </a:br>
            <a:r>
              <a:rPr lang="en-US" sz="2400" b="1" dirty="0" smtClean="0"/>
              <a:t>Guideline </a:t>
            </a:r>
            <a:r>
              <a:rPr lang="en-US" sz="2400" b="1" dirty="0"/>
              <a:t>of Cooperation Between SAIs and Government Branches</a:t>
            </a:r>
            <a:endParaRPr lang="en-US" sz="2400" dirty="0"/>
          </a:p>
        </p:txBody>
      </p:sp>
      <p:pic>
        <p:nvPicPr>
          <p:cNvPr id="8" name="Content Placeholder 7"/>
          <p:cNvPicPr>
            <a:picLocks noGrp="1" noChangeAspect="1"/>
          </p:cNvPicPr>
          <p:nvPr>
            <p:ph idx="1"/>
          </p:nvPr>
        </p:nvPicPr>
        <p:blipFill>
          <a:blip r:embed="rId2"/>
          <a:stretch>
            <a:fillRect/>
          </a:stretch>
        </p:blipFill>
        <p:spPr>
          <a:xfrm>
            <a:off x="2862398" y="2713016"/>
            <a:ext cx="2352403" cy="1914434"/>
          </a:xfrm>
          <a:prstGeom prst="rect">
            <a:avLst/>
          </a:prstGeom>
        </p:spPr>
      </p:pic>
      <p:sp>
        <p:nvSpPr>
          <p:cNvPr id="4" name="Date Placeholder 3"/>
          <p:cNvSpPr>
            <a:spLocks noGrp="1"/>
          </p:cNvSpPr>
          <p:nvPr>
            <p:ph type="dt" sz="half" idx="10"/>
          </p:nvPr>
        </p:nvSpPr>
        <p:spPr/>
        <p:txBody>
          <a:bodyPr/>
          <a:lstStyle/>
          <a:p>
            <a:fld id="{C748750C-B2BB-4072-A028-8D3EA90365C1}" type="datetime1">
              <a:rPr lang="en-US" smtClean="0"/>
              <a:pPr/>
              <a:t>9/17/2018</a:t>
            </a:fld>
            <a:endParaRPr lang="en-US"/>
          </a:p>
        </p:txBody>
      </p:sp>
      <p:sp>
        <p:nvSpPr>
          <p:cNvPr id="5" name="Footer Placeholder 4"/>
          <p:cNvSpPr>
            <a:spLocks noGrp="1"/>
          </p:cNvSpPr>
          <p:nvPr>
            <p:ph type="ftr" sz="quarter" idx="11"/>
          </p:nvPr>
        </p:nvSpPr>
        <p:spPr/>
        <p:txBody>
          <a:bodyPr/>
          <a:lstStyle/>
          <a:p>
            <a:r>
              <a:rPr lang="en-US" smtClean="0"/>
              <a:t>Prepared by the SAI of Jamaica</a:t>
            </a:r>
            <a:endParaRPr lang="en-US"/>
          </a:p>
        </p:txBody>
      </p:sp>
      <p:sp>
        <p:nvSpPr>
          <p:cNvPr id="6" name="Slide Number Placeholder 5"/>
          <p:cNvSpPr>
            <a:spLocks noGrp="1"/>
          </p:cNvSpPr>
          <p:nvPr>
            <p:ph type="sldNum" sz="quarter" idx="12"/>
          </p:nvPr>
        </p:nvSpPr>
        <p:spPr/>
        <p:txBody>
          <a:bodyPr/>
          <a:lstStyle/>
          <a:p>
            <a:fld id="{0E30DFCE-EE17-4F18-A386-9968B1855D46}" type="slidenum">
              <a:rPr lang="en-US" smtClean="0"/>
              <a:pPr/>
              <a:t>2</a:t>
            </a:fld>
            <a:endParaRPr lang="en-US"/>
          </a:p>
        </p:txBody>
      </p:sp>
      <p:pic>
        <p:nvPicPr>
          <p:cNvPr id="11" name="Picture 10"/>
          <p:cNvPicPr>
            <a:picLocks noChangeAspect="1"/>
          </p:cNvPicPr>
          <p:nvPr/>
        </p:nvPicPr>
        <p:blipFill>
          <a:blip r:embed="rId3"/>
          <a:stretch>
            <a:fillRect/>
          </a:stretch>
        </p:blipFill>
        <p:spPr>
          <a:xfrm>
            <a:off x="6052456" y="1885391"/>
            <a:ext cx="2514600" cy="2138128"/>
          </a:xfrm>
          <a:prstGeom prst="rect">
            <a:avLst/>
          </a:prstGeom>
        </p:spPr>
      </p:pic>
      <p:pic>
        <p:nvPicPr>
          <p:cNvPr id="3" name="Picture 2"/>
          <p:cNvPicPr>
            <a:picLocks noChangeAspect="1"/>
          </p:cNvPicPr>
          <p:nvPr/>
        </p:nvPicPr>
        <p:blipFill>
          <a:blip r:embed="rId4"/>
          <a:stretch>
            <a:fillRect/>
          </a:stretch>
        </p:blipFill>
        <p:spPr>
          <a:xfrm>
            <a:off x="47897" y="4455613"/>
            <a:ext cx="2628900" cy="1733550"/>
          </a:xfrm>
          <a:prstGeom prst="rect">
            <a:avLst/>
          </a:prstGeom>
        </p:spPr>
      </p:pic>
      <p:sp>
        <p:nvSpPr>
          <p:cNvPr id="7" name="TextBox 6"/>
          <p:cNvSpPr txBox="1"/>
          <p:nvPr/>
        </p:nvSpPr>
        <p:spPr>
          <a:xfrm>
            <a:off x="6483531" y="1588535"/>
            <a:ext cx="1669869" cy="369332"/>
          </a:xfrm>
          <a:prstGeom prst="rect">
            <a:avLst/>
          </a:prstGeom>
          <a:noFill/>
        </p:spPr>
        <p:txBody>
          <a:bodyPr wrap="square" rtlCol="0">
            <a:spAutoFit/>
          </a:bodyPr>
          <a:lstStyle/>
          <a:p>
            <a:pPr algn="ctr"/>
            <a:r>
              <a:rPr lang="en-JM" b="1" dirty="0" smtClean="0">
                <a:solidFill>
                  <a:srgbClr val="FF0000"/>
                </a:solidFill>
              </a:rPr>
              <a:t>2017</a:t>
            </a:r>
            <a:endParaRPr lang="en-JM" b="1" dirty="0">
              <a:solidFill>
                <a:srgbClr val="FF0000"/>
              </a:solidFill>
            </a:endParaRPr>
          </a:p>
        </p:txBody>
      </p:sp>
    </p:spTree>
    <p:extLst>
      <p:ext uri="{BB962C8B-B14F-4D97-AF65-F5344CB8AC3E}">
        <p14:creationId xmlns:p14="http://schemas.microsoft.com/office/powerpoint/2010/main" val="42377330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
            </a:r>
            <a:br>
              <a:rPr lang="en-US" sz="2400" b="1" dirty="0" smtClean="0"/>
            </a:br>
            <a:r>
              <a:rPr lang="en-US" sz="2400" b="1" dirty="0" smtClean="0"/>
              <a:t>Guideline </a:t>
            </a:r>
            <a:r>
              <a:rPr lang="en-US" sz="2400" b="1" dirty="0"/>
              <a:t>of Cooperation Between SAIs and Government Branches</a:t>
            </a:r>
            <a:endParaRPr lang="en-US" sz="2400" dirty="0"/>
          </a:p>
        </p:txBody>
      </p:sp>
      <p:pic>
        <p:nvPicPr>
          <p:cNvPr id="7" name="Content Placeholder 6"/>
          <p:cNvPicPr>
            <a:picLocks noGrp="1" noChangeAspect="1"/>
          </p:cNvPicPr>
          <p:nvPr>
            <p:ph idx="1"/>
          </p:nvPr>
        </p:nvPicPr>
        <p:blipFill>
          <a:blip r:embed="rId3"/>
          <a:stretch>
            <a:fillRect/>
          </a:stretch>
        </p:blipFill>
        <p:spPr>
          <a:xfrm>
            <a:off x="2209800" y="1910444"/>
            <a:ext cx="3429000" cy="2204357"/>
          </a:xfrm>
          <a:prstGeom prst="rect">
            <a:avLst/>
          </a:prstGeom>
        </p:spPr>
      </p:pic>
      <p:sp>
        <p:nvSpPr>
          <p:cNvPr id="4" name="Date Placeholder 3"/>
          <p:cNvSpPr>
            <a:spLocks noGrp="1"/>
          </p:cNvSpPr>
          <p:nvPr>
            <p:ph type="dt" sz="half" idx="10"/>
          </p:nvPr>
        </p:nvSpPr>
        <p:spPr/>
        <p:txBody>
          <a:bodyPr/>
          <a:lstStyle/>
          <a:p>
            <a:fld id="{C748750C-B2BB-4072-A028-8D3EA90365C1}" type="datetime1">
              <a:rPr lang="en-US" smtClean="0"/>
              <a:pPr/>
              <a:t>9/17/2018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30DFCE-EE17-4F18-A386-9968B1855D46}" type="slidenum">
              <a:rPr lang="en-US" smtClean="0"/>
              <a:pPr/>
              <a:t>3</a:t>
            </a:fld>
            <a:endParaRPr lang="en-US"/>
          </a:p>
        </p:txBody>
      </p:sp>
      <p:sp>
        <p:nvSpPr>
          <p:cNvPr id="8" name="TextBox 7"/>
          <p:cNvSpPr txBox="1"/>
          <p:nvPr/>
        </p:nvSpPr>
        <p:spPr>
          <a:xfrm>
            <a:off x="6096000" y="2514600"/>
            <a:ext cx="2819400" cy="338554"/>
          </a:xfrm>
          <a:prstGeom prst="rect">
            <a:avLst/>
          </a:prstGeom>
          <a:noFill/>
        </p:spPr>
        <p:txBody>
          <a:bodyPr wrap="square" rtlCol="0">
            <a:spAutoFit/>
          </a:bodyPr>
          <a:lstStyle/>
          <a:p>
            <a:r>
              <a:rPr lang="en-US" sz="1600" b="1" i="1" dirty="0"/>
              <a:t>September to October 2017</a:t>
            </a:r>
          </a:p>
        </p:txBody>
      </p:sp>
      <p:pic>
        <p:nvPicPr>
          <p:cNvPr id="9" name="Picture 8"/>
          <p:cNvPicPr>
            <a:picLocks noChangeAspect="1"/>
          </p:cNvPicPr>
          <p:nvPr/>
        </p:nvPicPr>
        <p:blipFill>
          <a:blip r:embed="rId4"/>
          <a:stretch>
            <a:fillRect/>
          </a:stretch>
        </p:blipFill>
        <p:spPr>
          <a:xfrm>
            <a:off x="5105401" y="4135582"/>
            <a:ext cx="2847975" cy="2367979"/>
          </a:xfrm>
          <a:prstGeom prst="rect">
            <a:avLst/>
          </a:prstGeom>
        </p:spPr>
      </p:pic>
      <p:sp>
        <p:nvSpPr>
          <p:cNvPr id="10" name="TextBox 9"/>
          <p:cNvSpPr txBox="1"/>
          <p:nvPr/>
        </p:nvSpPr>
        <p:spPr>
          <a:xfrm>
            <a:off x="8077200" y="4953001"/>
            <a:ext cx="2438400" cy="830997"/>
          </a:xfrm>
          <a:prstGeom prst="rect">
            <a:avLst/>
          </a:prstGeom>
          <a:noFill/>
        </p:spPr>
        <p:txBody>
          <a:bodyPr wrap="square" rtlCol="0">
            <a:spAutoFit/>
          </a:bodyPr>
          <a:lstStyle/>
          <a:p>
            <a:r>
              <a:rPr lang="en-US" sz="1600" b="1" i="1" dirty="0"/>
              <a:t>November to December 2017 – Draft Annexure to Guideline</a:t>
            </a:r>
          </a:p>
        </p:txBody>
      </p:sp>
    </p:spTree>
    <p:extLst>
      <p:ext uri="{BB962C8B-B14F-4D97-AF65-F5344CB8AC3E}">
        <p14:creationId xmlns:p14="http://schemas.microsoft.com/office/powerpoint/2010/main" val="35967233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
            </a:r>
            <a:br>
              <a:rPr lang="en-US" sz="2400" b="1" dirty="0" smtClean="0"/>
            </a:br>
            <a:r>
              <a:rPr lang="en-US" sz="2400" b="1" dirty="0" smtClean="0"/>
              <a:t>Guideline of Cooperation Between SAIs and Government Branches</a:t>
            </a:r>
            <a:endParaRPr lang="en-JM" sz="2400" dirty="0"/>
          </a:p>
        </p:txBody>
      </p:sp>
      <p:pic>
        <p:nvPicPr>
          <p:cNvPr id="4" name="Content Placeholder 3"/>
          <p:cNvPicPr>
            <a:picLocks noGrp="1" noChangeAspect="1"/>
          </p:cNvPicPr>
          <p:nvPr>
            <p:ph idx="1"/>
          </p:nvPr>
        </p:nvPicPr>
        <p:blipFill>
          <a:blip r:embed="rId2"/>
          <a:stretch>
            <a:fillRect/>
          </a:stretch>
        </p:blipFill>
        <p:spPr>
          <a:xfrm>
            <a:off x="1066391" y="1527538"/>
            <a:ext cx="2604271" cy="2273753"/>
          </a:xfrm>
          <a:prstGeom prst="rect">
            <a:avLst/>
          </a:prstGeom>
        </p:spPr>
      </p:pic>
      <p:pic>
        <p:nvPicPr>
          <p:cNvPr id="6" name="Picture 2" descr="Image result for consult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223" y="2172788"/>
            <a:ext cx="4299347" cy="3581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733800" y="2349137"/>
            <a:ext cx="2362200" cy="3785652"/>
          </a:xfrm>
          <a:prstGeom prst="rect">
            <a:avLst/>
          </a:prstGeom>
          <a:noFill/>
        </p:spPr>
        <p:txBody>
          <a:bodyPr wrap="square" rtlCol="0">
            <a:spAutoFit/>
          </a:bodyPr>
          <a:lstStyle/>
          <a:p>
            <a:r>
              <a:rPr lang="en-US" sz="1600" b="1" u="sng" dirty="0" smtClean="0"/>
              <a:t>January 2018</a:t>
            </a:r>
          </a:p>
          <a:p>
            <a:r>
              <a:rPr lang="en-US" sz="1600" i="1" dirty="0" smtClean="0"/>
              <a:t>Consultations among Working Group Member</a:t>
            </a:r>
          </a:p>
          <a:p>
            <a:endParaRPr lang="en-US" sz="1600" i="1" dirty="0"/>
          </a:p>
          <a:p>
            <a:r>
              <a:rPr lang="en-US" sz="1600" b="1" u="sng" dirty="0" smtClean="0"/>
              <a:t>February 2018</a:t>
            </a:r>
          </a:p>
          <a:p>
            <a:r>
              <a:rPr lang="en-US" sz="1600" i="1" dirty="0" smtClean="0"/>
              <a:t>Incorporate comments</a:t>
            </a:r>
          </a:p>
          <a:p>
            <a:endParaRPr lang="en-US" sz="1600" i="1" dirty="0"/>
          </a:p>
          <a:p>
            <a:r>
              <a:rPr lang="en-US" sz="1600" b="1" i="1" u="sng" dirty="0" smtClean="0"/>
              <a:t>March 2018 to May 2018</a:t>
            </a:r>
          </a:p>
          <a:p>
            <a:endParaRPr lang="en-US" sz="1600" i="1" dirty="0"/>
          </a:p>
          <a:p>
            <a:r>
              <a:rPr lang="en-US" sz="1600" i="1" dirty="0" smtClean="0"/>
              <a:t>Dissemination of the Guideline with Annexure to the INTOSAI Community for comments</a:t>
            </a:r>
            <a:endParaRPr lang="en-US" sz="1600" i="1" dirty="0"/>
          </a:p>
        </p:txBody>
      </p:sp>
    </p:spTree>
    <p:extLst>
      <p:ext uri="{BB962C8B-B14F-4D97-AF65-F5344CB8AC3E}">
        <p14:creationId xmlns:p14="http://schemas.microsoft.com/office/powerpoint/2010/main" val="897002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131609"/>
            <a:ext cx="10515600" cy="1235074"/>
          </a:xfrm>
        </p:spPr>
        <p:txBody>
          <a:bodyPr>
            <a:normAutofit/>
          </a:bodyPr>
          <a:lstStyle/>
          <a:p>
            <a:pPr algn="ctr"/>
            <a:r>
              <a:rPr lang="en-US" sz="2400" b="1" dirty="0"/>
              <a:t>Guideline of Cooperation Between SAIs and Government Branches</a:t>
            </a:r>
            <a:endParaRPr lang="en-US" sz="2400" dirty="0"/>
          </a:p>
        </p:txBody>
      </p:sp>
      <p:pic>
        <p:nvPicPr>
          <p:cNvPr id="3" name="Picture 2"/>
          <p:cNvPicPr>
            <a:picLocks noChangeAspect="1"/>
          </p:cNvPicPr>
          <p:nvPr/>
        </p:nvPicPr>
        <p:blipFill>
          <a:blip r:embed="rId2"/>
          <a:stretch>
            <a:fillRect/>
          </a:stretch>
        </p:blipFill>
        <p:spPr>
          <a:xfrm>
            <a:off x="6207271" y="2544699"/>
            <a:ext cx="4584589" cy="2755631"/>
          </a:xfrm>
          <a:prstGeom prst="rect">
            <a:avLst/>
          </a:prstGeom>
        </p:spPr>
      </p:pic>
      <p:pic>
        <p:nvPicPr>
          <p:cNvPr id="10" name="Content Placeholder 9"/>
          <p:cNvPicPr>
            <a:picLocks noGrp="1" noChangeAspect="1"/>
          </p:cNvPicPr>
          <p:nvPr>
            <p:ph idx="1"/>
          </p:nvPr>
        </p:nvPicPr>
        <p:blipFill>
          <a:blip r:embed="rId3"/>
          <a:stretch>
            <a:fillRect/>
          </a:stretch>
        </p:blipFill>
        <p:spPr>
          <a:xfrm>
            <a:off x="1670996" y="2593471"/>
            <a:ext cx="4121253" cy="2706859"/>
          </a:xfrm>
          <a:prstGeom prst="rect">
            <a:avLst/>
          </a:prstGeom>
        </p:spPr>
      </p:pic>
      <p:sp>
        <p:nvSpPr>
          <p:cNvPr id="11" name="TextBox 10"/>
          <p:cNvSpPr txBox="1"/>
          <p:nvPr/>
        </p:nvSpPr>
        <p:spPr>
          <a:xfrm>
            <a:off x="1666478" y="5527118"/>
            <a:ext cx="4429522" cy="646331"/>
          </a:xfrm>
          <a:prstGeom prst="rect">
            <a:avLst/>
          </a:prstGeom>
          <a:noFill/>
        </p:spPr>
        <p:txBody>
          <a:bodyPr wrap="square" rtlCol="0">
            <a:spAutoFit/>
          </a:bodyPr>
          <a:lstStyle/>
          <a:p>
            <a:pPr algn="ctr"/>
            <a:r>
              <a:rPr lang="en-JM" dirty="0" smtClean="0"/>
              <a:t>Graph showing total number of respondents to questionnaire</a:t>
            </a:r>
            <a:endParaRPr lang="en-JM" dirty="0"/>
          </a:p>
        </p:txBody>
      </p:sp>
      <p:sp>
        <p:nvSpPr>
          <p:cNvPr id="12" name="TextBox 11"/>
          <p:cNvSpPr txBox="1"/>
          <p:nvPr/>
        </p:nvSpPr>
        <p:spPr>
          <a:xfrm>
            <a:off x="6207271" y="5656217"/>
            <a:ext cx="4584589" cy="646331"/>
          </a:xfrm>
          <a:prstGeom prst="rect">
            <a:avLst/>
          </a:prstGeom>
          <a:noFill/>
        </p:spPr>
        <p:txBody>
          <a:bodyPr wrap="square" rtlCol="0">
            <a:spAutoFit/>
          </a:bodyPr>
          <a:lstStyle/>
          <a:p>
            <a:pPr algn="ctr"/>
            <a:r>
              <a:rPr lang="en-JM" dirty="0" smtClean="0"/>
              <a:t>Graph showing the proportion of questions answered based on SAI type</a:t>
            </a:r>
            <a:endParaRPr lang="en-JM" dirty="0"/>
          </a:p>
        </p:txBody>
      </p:sp>
    </p:spTree>
    <p:extLst>
      <p:ext uri="{BB962C8B-B14F-4D97-AF65-F5344CB8AC3E}">
        <p14:creationId xmlns:p14="http://schemas.microsoft.com/office/powerpoint/2010/main" val="160580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053232"/>
            <a:ext cx="10515600" cy="1235074"/>
          </a:xfrm>
        </p:spPr>
        <p:txBody>
          <a:bodyPr>
            <a:normAutofit fontScale="90000"/>
          </a:bodyPr>
          <a:lstStyle/>
          <a:p>
            <a:pPr algn="ctr"/>
            <a:r>
              <a:rPr lang="en-US" b="1" dirty="0"/>
              <a:t>Guideline of Cooperation Between SAIs and Government Branches</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4156955808"/>
              </p:ext>
            </p:extLst>
          </p:nvPr>
        </p:nvGraphicFramePr>
        <p:xfrm>
          <a:off x="838200" y="2568575"/>
          <a:ext cx="3289663" cy="3608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stretch>
            <a:fillRect/>
          </a:stretch>
        </p:blipFill>
        <p:spPr>
          <a:xfrm>
            <a:off x="4769712" y="3540034"/>
            <a:ext cx="1435146" cy="1449977"/>
          </a:xfrm>
          <a:prstGeom prst="rect">
            <a:avLst/>
          </a:prstGeom>
        </p:spPr>
      </p:pic>
      <p:pic>
        <p:nvPicPr>
          <p:cNvPr id="9" name="Picture 8"/>
          <p:cNvPicPr>
            <a:picLocks noChangeAspect="1"/>
          </p:cNvPicPr>
          <p:nvPr/>
        </p:nvPicPr>
        <p:blipFill>
          <a:blip r:embed="rId8"/>
          <a:stretch>
            <a:fillRect/>
          </a:stretch>
        </p:blipFill>
        <p:spPr>
          <a:xfrm>
            <a:off x="6846707" y="2929087"/>
            <a:ext cx="3619228" cy="2700500"/>
          </a:xfrm>
          <a:prstGeom prst="rect">
            <a:avLst/>
          </a:prstGeom>
        </p:spPr>
      </p:pic>
      <p:sp>
        <p:nvSpPr>
          <p:cNvPr id="10" name="TextBox 9"/>
          <p:cNvSpPr txBox="1"/>
          <p:nvPr/>
        </p:nvSpPr>
        <p:spPr>
          <a:xfrm>
            <a:off x="8637135" y="3355368"/>
            <a:ext cx="1828800" cy="369332"/>
          </a:xfrm>
          <a:prstGeom prst="rect">
            <a:avLst/>
          </a:prstGeom>
          <a:noFill/>
        </p:spPr>
        <p:txBody>
          <a:bodyPr wrap="square" rtlCol="0">
            <a:spAutoFit/>
          </a:bodyPr>
          <a:lstStyle/>
          <a:p>
            <a:r>
              <a:rPr lang="en-JM" dirty="0" smtClean="0"/>
              <a:t> </a:t>
            </a:r>
            <a:r>
              <a:rPr lang="en-JM" b="1" dirty="0" smtClean="0">
                <a:solidFill>
                  <a:srgbClr val="FF0000"/>
                </a:solidFill>
              </a:rPr>
              <a:t>No Annexure</a:t>
            </a:r>
            <a:endParaRPr lang="en-JM" b="1" dirty="0">
              <a:solidFill>
                <a:srgbClr val="FF0000"/>
              </a:solidFill>
            </a:endParaRPr>
          </a:p>
        </p:txBody>
      </p:sp>
      <p:sp>
        <p:nvSpPr>
          <p:cNvPr id="11" name="TextBox 10"/>
          <p:cNvSpPr txBox="1"/>
          <p:nvPr/>
        </p:nvSpPr>
        <p:spPr>
          <a:xfrm>
            <a:off x="7094902" y="3724700"/>
            <a:ext cx="1828800" cy="369332"/>
          </a:xfrm>
          <a:prstGeom prst="rect">
            <a:avLst/>
          </a:prstGeom>
          <a:noFill/>
        </p:spPr>
        <p:txBody>
          <a:bodyPr wrap="square" rtlCol="0">
            <a:spAutoFit/>
          </a:bodyPr>
          <a:lstStyle/>
          <a:p>
            <a:r>
              <a:rPr lang="en-JM" dirty="0" smtClean="0"/>
              <a:t> </a:t>
            </a:r>
            <a:r>
              <a:rPr lang="en-JM" b="1" dirty="0" smtClean="0">
                <a:solidFill>
                  <a:srgbClr val="FF0000"/>
                </a:solidFill>
              </a:rPr>
              <a:t>No Annexure</a:t>
            </a:r>
            <a:endParaRPr lang="en-JM" b="1" dirty="0">
              <a:solidFill>
                <a:srgbClr val="FF0000"/>
              </a:solidFill>
            </a:endParaRPr>
          </a:p>
        </p:txBody>
      </p:sp>
      <p:sp>
        <p:nvSpPr>
          <p:cNvPr id="12" name="TextBox 11"/>
          <p:cNvSpPr txBox="1"/>
          <p:nvPr/>
        </p:nvSpPr>
        <p:spPr>
          <a:xfrm>
            <a:off x="8846958" y="3788756"/>
            <a:ext cx="1828800" cy="369332"/>
          </a:xfrm>
          <a:prstGeom prst="rect">
            <a:avLst/>
          </a:prstGeom>
          <a:noFill/>
        </p:spPr>
        <p:txBody>
          <a:bodyPr wrap="square" rtlCol="0">
            <a:spAutoFit/>
          </a:bodyPr>
          <a:lstStyle/>
          <a:p>
            <a:r>
              <a:rPr lang="en-JM" dirty="0" smtClean="0"/>
              <a:t> </a:t>
            </a:r>
            <a:r>
              <a:rPr lang="en-JM" b="1" dirty="0" smtClean="0">
                <a:solidFill>
                  <a:srgbClr val="FF0000"/>
                </a:solidFill>
              </a:rPr>
              <a:t>No Annexure</a:t>
            </a:r>
            <a:endParaRPr lang="en-JM" b="1" dirty="0">
              <a:solidFill>
                <a:srgbClr val="FF0000"/>
              </a:solidFill>
            </a:endParaRPr>
          </a:p>
        </p:txBody>
      </p:sp>
      <p:pic>
        <p:nvPicPr>
          <p:cNvPr id="13" name="Picture 12"/>
          <p:cNvPicPr>
            <a:picLocks noChangeAspect="1"/>
          </p:cNvPicPr>
          <p:nvPr/>
        </p:nvPicPr>
        <p:blipFill>
          <a:blip r:embed="rId9"/>
          <a:stretch>
            <a:fillRect/>
          </a:stretch>
        </p:blipFill>
        <p:spPr>
          <a:xfrm>
            <a:off x="6951539" y="3224785"/>
            <a:ext cx="1828959" cy="499915"/>
          </a:xfrm>
          <a:prstGeom prst="rect">
            <a:avLst/>
          </a:prstGeom>
        </p:spPr>
      </p:pic>
      <p:sp>
        <p:nvSpPr>
          <p:cNvPr id="16" name="TextBox 15"/>
          <p:cNvSpPr txBox="1"/>
          <p:nvPr/>
        </p:nvSpPr>
        <p:spPr>
          <a:xfrm>
            <a:off x="9653451" y="5447211"/>
            <a:ext cx="812484" cy="369332"/>
          </a:xfrm>
          <a:prstGeom prst="rect">
            <a:avLst/>
          </a:prstGeom>
          <a:solidFill>
            <a:schemeClr val="bg1"/>
          </a:solidFill>
        </p:spPr>
        <p:txBody>
          <a:bodyPr wrap="square" rtlCol="0">
            <a:spAutoFit/>
          </a:bodyPr>
          <a:lstStyle/>
          <a:p>
            <a:endParaRPr lang="en-JM" dirty="0"/>
          </a:p>
        </p:txBody>
      </p:sp>
    </p:spTree>
    <p:extLst>
      <p:ext uri="{BB962C8B-B14F-4D97-AF65-F5344CB8AC3E}">
        <p14:creationId xmlns:p14="http://schemas.microsoft.com/office/powerpoint/2010/main" val="3156285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sz="2800" b="1" dirty="0" smtClean="0"/>
              <a:t/>
            </a:r>
            <a:br>
              <a:rPr lang="en-US" sz="2800" b="1" dirty="0" smtClean="0"/>
            </a:br>
            <a:r>
              <a:rPr lang="en-US" sz="2800" b="1" dirty="0"/>
              <a:t> </a:t>
            </a:r>
            <a:r>
              <a:rPr lang="en-US" sz="2800" b="1" dirty="0" smtClean="0"/>
              <a:t>                                            Guideline of Cooperation </a:t>
            </a:r>
            <a:br>
              <a:rPr lang="en-US" sz="2800" b="1" dirty="0" smtClean="0"/>
            </a:br>
            <a:r>
              <a:rPr lang="en-US" sz="2800" b="1" dirty="0"/>
              <a:t> </a:t>
            </a:r>
            <a:r>
              <a:rPr lang="en-US" sz="2800" b="1" dirty="0" smtClean="0"/>
              <a:t>                              Between SAIs and Government Branches</a:t>
            </a:r>
            <a:br>
              <a:rPr lang="en-US" sz="2800" b="1" dirty="0" smtClean="0"/>
            </a:br>
            <a:r>
              <a:rPr lang="en-US" sz="2800" b="1" dirty="0" smtClean="0"/>
              <a:t/>
            </a:r>
            <a:br>
              <a:rPr lang="en-US" sz="2800" b="1" dirty="0" smtClean="0"/>
            </a:br>
            <a:r>
              <a:rPr lang="en-US" sz="2800" b="1" dirty="0" smtClean="0">
                <a:solidFill>
                  <a:srgbClr val="C00000"/>
                </a:solidFill>
              </a:rPr>
              <a:t>Draft form</a:t>
            </a:r>
            <a:endParaRPr lang="en-US" sz="2800" b="1" dirty="0">
              <a:solidFill>
                <a:srgbClr val="C00000"/>
              </a:solidFill>
            </a:endParaRPr>
          </a:p>
        </p:txBody>
      </p:sp>
      <p:graphicFrame>
        <p:nvGraphicFramePr>
          <p:cNvPr id="4" name="Diagrama 3"/>
          <p:cNvGraphicFramePr/>
          <p:nvPr>
            <p:extLst/>
          </p:nvPr>
        </p:nvGraphicFramePr>
        <p:xfrm>
          <a:off x="1245935" y="1553857"/>
          <a:ext cx="9630611" cy="5071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3379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79904"/>
          </a:xfrm>
        </p:spPr>
        <p:txBody>
          <a:bodyPr>
            <a:normAutofit fontScale="90000"/>
          </a:bodyPr>
          <a:lstStyle/>
          <a:p>
            <a:pPr algn="ctr"/>
            <a:r>
              <a:rPr lang="en-US" sz="2800" b="1" dirty="0" smtClean="0"/>
              <a:t>    Guideline of Cooperation </a:t>
            </a:r>
            <a:br>
              <a:rPr lang="en-US" sz="2800" b="1" dirty="0" smtClean="0"/>
            </a:br>
            <a:r>
              <a:rPr lang="en-US" sz="2800" b="1" dirty="0" smtClean="0"/>
              <a:t>Between SAIs and Government Branches</a:t>
            </a:r>
            <a:br>
              <a:rPr lang="en-US" sz="2800" b="1" dirty="0" smtClean="0"/>
            </a:br>
            <a:endParaRPr lang="en-US" sz="2800" b="1" dirty="0">
              <a:solidFill>
                <a:srgbClr val="C00000"/>
              </a:solidFill>
            </a:endParaRPr>
          </a:p>
        </p:txBody>
      </p:sp>
      <p:pic>
        <p:nvPicPr>
          <p:cNvPr id="6" name="Imagen 5"/>
          <p:cNvPicPr>
            <a:picLocks noChangeAspect="1"/>
          </p:cNvPicPr>
          <p:nvPr/>
        </p:nvPicPr>
        <p:blipFill>
          <a:blip r:embed="rId2"/>
          <a:stretch>
            <a:fillRect/>
          </a:stretch>
        </p:blipFill>
        <p:spPr>
          <a:xfrm>
            <a:off x="838200" y="1510668"/>
            <a:ext cx="3657600" cy="4697046"/>
          </a:xfrm>
          <a:prstGeom prst="rect">
            <a:avLst/>
          </a:prstGeom>
          <a:ln>
            <a:noFill/>
          </a:ln>
          <a:effectLst>
            <a:outerShdw blurRad="190500" algn="tl" rotWithShape="0">
              <a:srgbClr val="000000">
                <a:alpha val="70000"/>
              </a:srgbClr>
            </a:outerShdw>
          </a:effectLst>
        </p:spPr>
      </p:pic>
      <p:pic>
        <p:nvPicPr>
          <p:cNvPr id="7" name="Imagen 6"/>
          <p:cNvPicPr>
            <a:picLocks noChangeAspect="1"/>
          </p:cNvPicPr>
          <p:nvPr/>
        </p:nvPicPr>
        <p:blipFill>
          <a:blip r:embed="rId3"/>
          <a:stretch>
            <a:fillRect/>
          </a:stretch>
        </p:blipFill>
        <p:spPr>
          <a:xfrm>
            <a:off x="1637798" y="1782065"/>
            <a:ext cx="3681864" cy="4750792"/>
          </a:xfrm>
          <a:prstGeom prst="rect">
            <a:avLst/>
          </a:prstGeom>
          <a:ln>
            <a:noFill/>
          </a:ln>
          <a:effectLst>
            <a:outerShdw blurRad="190500" algn="tl" rotWithShape="0">
              <a:srgbClr val="000000">
                <a:alpha val="70000"/>
              </a:srgbClr>
            </a:outerShdw>
          </a:effectLst>
        </p:spPr>
      </p:pic>
      <p:pic>
        <p:nvPicPr>
          <p:cNvPr id="8" name="Imagen 7"/>
          <p:cNvPicPr>
            <a:picLocks noChangeAspect="1"/>
          </p:cNvPicPr>
          <p:nvPr/>
        </p:nvPicPr>
        <p:blipFill>
          <a:blip r:embed="rId4"/>
          <a:stretch>
            <a:fillRect/>
          </a:stretch>
        </p:blipFill>
        <p:spPr>
          <a:xfrm>
            <a:off x="3262292" y="2084011"/>
            <a:ext cx="3768892" cy="4860738"/>
          </a:xfrm>
          <a:prstGeom prst="rect">
            <a:avLst/>
          </a:prstGeom>
          <a:ln>
            <a:noFill/>
          </a:ln>
          <a:effectLst>
            <a:outerShdw blurRad="190500" algn="tl" rotWithShape="0">
              <a:srgbClr val="000000">
                <a:alpha val="70000"/>
              </a:srgbClr>
            </a:outerShdw>
          </a:effectLst>
        </p:spPr>
      </p:pic>
      <p:sp>
        <p:nvSpPr>
          <p:cNvPr id="10" name="Flecha derecha 9"/>
          <p:cNvSpPr/>
          <p:nvPr/>
        </p:nvSpPr>
        <p:spPr>
          <a:xfrm>
            <a:off x="6758468" y="3859191"/>
            <a:ext cx="545432" cy="609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graphicFrame>
        <p:nvGraphicFramePr>
          <p:cNvPr id="3" name="Diagrama 2"/>
          <p:cNvGraphicFramePr/>
          <p:nvPr>
            <p:extLst/>
          </p:nvPr>
        </p:nvGraphicFramePr>
        <p:xfrm>
          <a:off x="7463118" y="1510668"/>
          <a:ext cx="4149165" cy="51456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4" name="Rectangle 3"/>
          <p:cNvSpPr/>
          <p:nvPr/>
        </p:nvSpPr>
        <p:spPr>
          <a:xfrm>
            <a:off x="2444480" y="1093183"/>
            <a:ext cx="1189621" cy="369332"/>
          </a:xfrm>
          <a:prstGeom prst="rect">
            <a:avLst/>
          </a:prstGeom>
        </p:spPr>
        <p:txBody>
          <a:bodyPr wrap="none">
            <a:spAutoFit/>
          </a:bodyPr>
          <a:lstStyle/>
          <a:p>
            <a:r>
              <a:rPr lang="en-US" b="1" dirty="0">
                <a:solidFill>
                  <a:srgbClr val="C00000"/>
                </a:solidFill>
              </a:rPr>
              <a:t>Draft form</a:t>
            </a:r>
            <a:endParaRPr lang="en-JM" dirty="0"/>
          </a:p>
        </p:txBody>
      </p:sp>
    </p:spTree>
    <p:extLst>
      <p:ext uri="{BB962C8B-B14F-4D97-AF65-F5344CB8AC3E}">
        <p14:creationId xmlns:p14="http://schemas.microsoft.com/office/powerpoint/2010/main" val="925614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45664"/>
          </a:xfrm>
        </p:spPr>
        <p:txBody>
          <a:bodyPr>
            <a:normAutofit fontScale="90000"/>
          </a:bodyPr>
          <a:lstStyle/>
          <a:p>
            <a:pPr algn="ctr"/>
            <a:r>
              <a:rPr lang="en-US" sz="2800" b="1" dirty="0" smtClean="0"/>
              <a:t>                    Guideline of Cooperation </a:t>
            </a:r>
            <a:br>
              <a:rPr lang="en-US" sz="2800" b="1" dirty="0" smtClean="0"/>
            </a:br>
            <a:r>
              <a:rPr lang="en-US" sz="2800" b="1" dirty="0"/>
              <a:t> </a:t>
            </a:r>
            <a:r>
              <a:rPr lang="en-US" sz="2800" b="1" dirty="0" smtClean="0"/>
              <a:t>         Between SAIs and Government Branches</a:t>
            </a:r>
            <a:br>
              <a:rPr lang="en-US" sz="2800" b="1" dirty="0" smtClean="0"/>
            </a:br>
            <a:endParaRPr lang="en-US" sz="2800" b="1" dirty="0">
              <a:solidFill>
                <a:srgbClr val="C00000"/>
              </a:solidFill>
            </a:endParaRPr>
          </a:p>
        </p:txBody>
      </p:sp>
      <p:graphicFrame>
        <p:nvGraphicFramePr>
          <p:cNvPr id="9" name="Diagrama 8"/>
          <p:cNvGraphicFramePr/>
          <p:nvPr>
            <p:extLst/>
          </p:nvPr>
        </p:nvGraphicFramePr>
        <p:xfrm>
          <a:off x="1500886" y="1690688"/>
          <a:ext cx="4462296" cy="4796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Imagen relacionad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71196" y="3231108"/>
            <a:ext cx="3181164" cy="21870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61913" y="2483248"/>
            <a:ext cx="1526592" cy="1495720"/>
          </a:xfrm>
          <a:prstGeom prst="rect">
            <a:avLst/>
          </a:prstGeom>
        </p:spPr>
      </p:pic>
      <p:sp>
        <p:nvSpPr>
          <p:cNvPr id="4" name="Rectangle 3"/>
          <p:cNvSpPr/>
          <p:nvPr/>
        </p:nvSpPr>
        <p:spPr>
          <a:xfrm>
            <a:off x="1500885" y="1366073"/>
            <a:ext cx="1503571" cy="369332"/>
          </a:xfrm>
          <a:prstGeom prst="rect">
            <a:avLst/>
          </a:prstGeom>
        </p:spPr>
        <p:txBody>
          <a:bodyPr wrap="square">
            <a:spAutoFit/>
          </a:bodyPr>
          <a:lstStyle/>
          <a:p>
            <a:r>
              <a:rPr lang="en-US" b="1" dirty="0">
                <a:solidFill>
                  <a:srgbClr val="C00000"/>
                </a:solidFill>
              </a:rPr>
              <a:t>Next steps</a:t>
            </a:r>
            <a:endParaRPr lang="en-JM" dirty="0"/>
          </a:p>
        </p:txBody>
      </p:sp>
    </p:spTree>
    <p:extLst>
      <p:ext uri="{BB962C8B-B14F-4D97-AF65-F5344CB8AC3E}">
        <p14:creationId xmlns:p14="http://schemas.microsoft.com/office/powerpoint/2010/main" val="4153026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3916</TotalTime>
  <Words>312</Words>
  <Application>Microsoft Office PowerPoint</Application>
  <PresentationFormat>Widescreen</PresentationFormat>
  <Paragraphs>60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Guideline of Cooperation Between SAIs and Government Branches  </vt:lpstr>
      <vt:lpstr> Guideline of Cooperation Between SAIs and Government Branches</vt:lpstr>
      <vt:lpstr> Guideline of Cooperation Between SAIs and Government Branches</vt:lpstr>
      <vt:lpstr> Guideline of Cooperation Between SAIs and Government Branches</vt:lpstr>
      <vt:lpstr>Guideline of Cooperation Between SAIs and Government Branches</vt:lpstr>
      <vt:lpstr>Guideline of Cooperation Between SAIs and Government Branches</vt:lpstr>
      <vt:lpstr>                                              Guideline of Cooperation                                 Between SAIs and Government Branches  Draft form</vt:lpstr>
      <vt:lpstr>    Guideline of Cooperation  Between SAIs and Government Branches </vt:lpstr>
      <vt:lpstr>                    Guideline of Cooperation            Between SAIs and Government Branches </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Roshane Johnson</dc:creator>
  <cp:lastModifiedBy>Richard Rose</cp:lastModifiedBy>
  <cp:revision>47</cp:revision>
  <dcterms:created xsi:type="dcterms:W3CDTF">2018-05-16T02:19:30Z</dcterms:created>
  <dcterms:modified xsi:type="dcterms:W3CDTF">2018-09-18T02:36:11Z</dcterms:modified>
</cp:coreProperties>
</file>