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0"/>
  </p:notesMasterIdLst>
  <p:sldIdLst>
    <p:sldId id="275" r:id="rId2"/>
    <p:sldId id="277" r:id="rId3"/>
    <p:sldId id="278" r:id="rId4"/>
    <p:sldId id="272" r:id="rId5"/>
    <p:sldId id="273" r:id="rId6"/>
    <p:sldId id="280" r:id="rId7"/>
    <p:sldId id="279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77B"/>
    <a:srgbClr val="42D268"/>
    <a:srgbClr val="733ADA"/>
    <a:srgbClr val="50B300"/>
    <a:srgbClr val="98BD0E"/>
    <a:srgbClr val="FFFFFD"/>
    <a:srgbClr val="B0E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8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.rose\Desktop\Austria\Submission%20of%20Good%20Practice_For%20Austria%20Meet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JM" b="1" dirty="0" smtClean="0"/>
              <a:t>WGVBS</a:t>
            </a:r>
            <a:r>
              <a:rPr lang="en-JM" b="1" baseline="0" dirty="0" smtClean="0"/>
              <a:t> Membership</a:t>
            </a:r>
            <a:endParaRPr lang="en-JM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'Sheet1 (2)'!$C$32</c:f>
              <c:strCache>
                <c:ptCount val="1"/>
                <c:pt idx="0">
                  <c:v>Absolute Values</c:v>
                </c:pt>
              </c:strCache>
            </c:strRef>
          </c:tx>
          <c:spPr>
            <a:solidFill>
              <a:srgbClr val="DCF77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(2)'!$D$1:$F$31</c:f>
              <c:strCache>
                <c:ptCount val="3"/>
                <c:pt idx="0">
                  <c:v>Responses - No Good Practice provided</c:v>
                </c:pt>
                <c:pt idx="1">
                  <c:v>Responses - Good Practice provided</c:v>
                </c:pt>
                <c:pt idx="2">
                  <c:v>No Response</c:v>
                </c:pt>
              </c:strCache>
            </c:strRef>
          </c:cat>
          <c:val>
            <c:numRef>
              <c:f>'Sheet1 (2)'!$D$32:$F$32</c:f>
              <c:numCache>
                <c:formatCode>General</c:formatCode>
                <c:ptCount val="3"/>
                <c:pt idx="0">
                  <c:v>2</c:v>
                </c:pt>
                <c:pt idx="1">
                  <c:v>12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F-4ABC-B11F-24DCA3C48D41}"/>
            </c:ext>
          </c:extLst>
        </c:ser>
        <c:ser>
          <c:idx val="1"/>
          <c:order val="1"/>
          <c:tx>
            <c:strRef>
              <c:f>'Sheet1 (2)'!$C$33</c:f>
              <c:strCache>
                <c:ptCount val="1"/>
                <c:pt idx="0">
                  <c:v>Percentage of Members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(2)'!$D$1:$F$31</c:f>
              <c:strCache>
                <c:ptCount val="3"/>
                <c:pt idx="0">
                  <c:v>Responses - No Good Practice provided</c:v>
                </c:pt>
                <c:pt idx="1">
                  <c:v>Responses - Good Practice provided</c:v>
                </c:pt>
                <c:pt idx="2">
                  <c:v>No Response</c:v>
                </c:pt>
              </c:strCache>
            </c:strRef>
          </c:cat>
          <c:val>
            <c:numRef>
              <c:f>'Sheet1 (2)'!$D$33:$F$33</c:f>
              <c:numCache>
                <c:formatCode>0</c:formatCode>
                <c:ptCount val="3"/>
                <c:pt idx="0">
                  <c:v>6.666666666666667</c:v>
                </c:pt>
                <c:pt idx="1">
                  <c:v>40</c:v>
                </c:pt>
                <c:pt idx="2">
                  <c:v>53.333333333333336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5F-4ABC-B11F-24DCA3C48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7916656"/>
        <c:axId val="607897936"/>
      </c:barChart>
      <c:catAx>
        <c:axId val="607916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897936"/>
        <c:crosses val="autoZero"/>
        <c:auto val="1"/>
        <c:lblAlgn val="ctr"/>
        <c:lblOffset val="100"/>
        <c:noMultiLvlLbl val="0"/>
      </c:catAx>
      <c:valAx>
        <c:axId val="607897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91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A9746-23B5-4D0F-B11E-D8C26554FA3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211155-979C-4B13-A77C-E0E3B08D1223}">
      <dgm:prSet phldrT="[Text]"/>
      <dgm:spPr>
        <a:solidFill>
          <a:srgbClr val="00B0F0"/>
        </a:solidFill>
      </dgm:spPr>
      <dgm:t>
        <a:bodyPr/>
        <a:lstStyle/>
        <a:p>
          <a:r>
            <a:rPr lang="en-JM" dirty="0" smtClean="0"/>
            <a:t>Small sample sizes</a:t>
          </a:r>
        </a:p>
      </dgm:t>
    </dgm:pt>
    <dgm:pt modelId="{9402B874-1853-473A-B334-702B1D44677D}" type="parTrans" cxnId="{7BE24DD7-61F7-4225-9F06-AEF78D6CE485}">
      <dgm:prSet/>
      <dgm:spPr/>
      <dgm:t>
        <a:bodyPr/>
        <a:lstStyle/>
        <a:p>
          <a:endParaRPr lang="en-US"/>
        </a:p>
      </dgm:t>
    </dgm:pt>
    <dgm:pt modelId="{E19ED7D7-E332-4E57-AC5A-AD5031E70D25}" type="sibTrans" cxnId="{7BE24DD7-61F7-4225-9F06-AEF78D6CE485}">
      <dgm:prSet/>
      <dgm:spPr/>
      <dgm:t>
        <a:bodyPr/>
        <a:lstStyle/>
        <a:p>
          <a:endParaRPr lang="en-US"/>
        </a:p>
      </dgm:t>
    </dgm:pt>
    <dgm:pt modelId="{27BDF81E-E45E-40EC-A4F4-C4BAF74BB4C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JM" dirty="0" smtClean="0"/>
            <a:t>Ambiguity of responses</a:t>
          </a:r>
          <a:endParaRPr lang="en-US" dirty="0"/>
        </a:p>
      </dgm:t>
    </dgm:pt>
    <dgm:pt modelId="{5232EB36-D3D0-4EA6-BD6F-CA1834B77ED9}" type="parTrans" cxnId="{4CFE6832-132E-4ACA-9AC9-156981AF17CB}">
      <dgm:prSet/>
      <dgm:spPr/>
      <dgm:t>
        <a:bodyPr/>
        <a:lstStyle/>
        <a:p>
          <a:endParaRPr lang="en-US"/>
        </a:p>
      </dgm:t>
    </dgm:pt>
    <dgm:pt modelId="{C8496C6F-A593-48AB-9155-2DA237542C37}" type="sibTrans" cxnId="{4CFE6832-132E-4ACA-9AC9-156981AF17CB}">
      <dgm:prSet/>
      <dgm:spPr/>
      <dgm:t>
        <a:bodyPr/>
        <a:lstStyle/>
        <a:p>
          <a:endParaRPr lang="en-US"/>
        </a:p>
      </dgm:t>
    </dgm:pt>
    <dgm:pt modelId="{7D940762-C7CC-48A9-B16F-2352F23BB8BE}">
      <dgm:prSet/>
      <dgm:spPr>
        <a:solidFill>
          <a:srgbClr val="733ADA"/>
        </a:solidFill>
      </dgm:spPr>
      <dgm:t>
        <a:bodyPr/>
        <a:lstStyle/>
        <a:p>
          <a:r>
            <a:rPr lang="en-JM" smtClean="0"/>
            <a:t>Questions not focused</a:t>
          </a:r>
          <a:endParaRPr lang="en-US" dirty="0"/>
        </a:p>
      </dgm:t>
    </dgm:pt>
    <dgm:pt modelId="{A2888AD9-F343-4284-9382-40C618183CD5}" type="parTrans" cxnId="{2113A240-CBB4-4A1D-9420-964BDE541881}">
      <dgm:prSet/>
      <dgm:spPr/>
      <dgm:t>
        <a:bodyPr/>
        <a:lstStyle/>
        <a:p>
          <a:endParaRPr lang="en-US"/>
        </a:p>
      </dgm:t>
    </dgm:pt>
    <dgm:pt modelId="{4C046A5C-71CC-4BDA-9577-E3402F333331}" type="sibTrans" cxnId="{2113A240-CBB4-4A1D-9420-964BDE541881}">
      <dgm:prSet/>
      <dgm:spPr/>
      <dgm:t>
        <a:bodyPr/>
        <a:lstStyle/>
        <a:p>
          <a:endParaRPr lang="en-US"/>
        </a:p>
      </dgm:t>
    </dgm:pt>
    <dgm:pt modelId="{7A5D265D-75D1-46A7-93C4-4F66D3E4E7AF}" type="pres">
      <dgm:prSet presAssocID="{A74A9746-23B5-4D0F-B11E-D8C26554FA3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87FB4B3-7973-4BE6-BBBD-BA29C33F8C0D}" type="pres">
      <dgm:prSet presAssocID="{A74A9746-23B5-4D0F-B11E-D8C26554FA3A}" presName="Name1" presStyleCnt="0"/>
      <dgm:spPr/>
    </dgm:pt>
    <dgm:pt modelId="{37F79286-4D5E-4146-A3A6-D8FBBD61B7DB}" type="pres">
      <dgm:prSet presAssocID="{A74A9746-23B5-4D0F-B11E-D8C26554FA3A}" presName="cycle" presStyleCnt="0"/>
      <dgm:spPr/>
    </dgm:pt>
    <dgm:pt modelId="{CD131B83-A04F-45E0-9B34-BD75930058E0}" type="pres">
      <dgm:prSet presAssocID="{A74A9746-23B5-4D0F-B11E-D8C26554FA3A}" presName="srcNode" presStyleLbl="node1" presStyleIdx="0" presStyleCnt="3"/>
      <dgm:spPr/>
    </dgm:pt>
    <dgm:pt modelId="{458157A3-F121-42AC-89CB-98749A52335D}" type="pres">
      <dgm:prSet presAssocID="{A74A9746-23B5-4D0F-B11E-D8C26554FA3A}" presName="conn" presStyleLbl="parChTrans1D2" presStyleIdx="0" presStyleCnt="1"/>
      <dgm:spPr/>
      <dgm:t>
        <a:bodyPr/>
        <a:lstStyle/>
        <a:p>
          <a:endParaRPr lang="en-US"/>
        </a:p>
      </dgm:t>
    </dgm:pt>
    <dgm:pt modelId="{3CB01248-F4ED-44AA-A4E7-3E24EAB321C0}" type="pres">
      <dgm:prSet presAssocID="{A74A9746-23B5-4D0F-B11E-D8C26554FA3A}" presName="extraNode" presStyleLbl="node1" presStyleIdx="0" presStyleCnt="3"/>
      <dgm:spPr/>
    </dgm:pt>
    <dgm:pt modelId="{579BB2BE-E65A-4B67-AC7C-99321323F548}" type="pres">
      <dgm:prSet presAssocID="{A74A9746-23B5-4D0F-B11E-D8C26554FA3A}" presName="dstNode" presStyleLbl="node1" presStyleIdx="0" presStyleCnt="3"/>
      <dgm:spPr/>
    </dgm:pt>
    <dgm:pt modelId="{197157B1-543D-4759-8A57-5F288B621756}" type="pres">
      <dgm:prSet presAssocID="{04211155-979C-4B13-A77C-E0E3B08D122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ECAFF-4E7C-46F0-88A7-57E32FE0F7B5}" type="pres">
      <dgm:prSet presAssocID="{04211155-979C-4B13-A77C-E0E3B08D1223}" presName="accent_1" presStyleCnt="0"/>
      <dgm:spPr/>
    </dgm:pt>
    <dgm:pt modelId="{7C3BFCE4-EE23-4C58-B053-D37E0424C71A}" type="pres">
      <dgm:prSet presAssocID="{04211155-979C-4B13-A77C-E0E3B08D1223}" presName="accentRepeatNode" presStyleLbl="solidFgAcc1" presStyleIdx="0" presStyleCnt="3"/>
      <dgm:spPr>
        <a:solidFill>
          <a:srgbClr val="FFFF00"/>
        </a:solidFill>
      </dgm:spPr>
    </dgm:pt>
    <dgm:pt modelId="{1295072B-91AB-4AD5-A218-922537FCB6E1}" type="pres">
      <dgm:prSet presAssocID="{27BDF81E-E45E-40EC-A4F4-C4BAF74BB4C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2318E-EF0A-4686-99FB-A760C9D49DC6}" type="pres">
      <dgm:prSet presAssocID="{27BDF81E-E45E-40EC-A4F4-C4BAF74BB4CA}" presName="accent_2" presStyleCnt="0"/>
      <dgm:spPr/>
    </dgm:pt>
    <dgm:pt modelId="{63E7CE88-6922-4027-83BF-877A7AD2711E}" type="pres">
      <dgm:prSet presAssocID="{27BDF81E-E45E-40EC-A4F4-C4BAF74BB4CA}" presName="accentRepeatNode" presStyleLbl="solidFgAcc1" presStyleIdx="1" presStyleCnt="3"/>
      <dgm:spPr>
        <a:solidFill>
          <a:srgbClr val="FFC000"/>
        </a:solidFill>
      </dgm:spPr>
    </dgm:pt>
    <dgm:pt modelId="{F683272A-5177-4DA0-8F0D-891559EC705E}" type="pres">
      <dgm:prSet presAssocID="{7D940762-C7CC-48A9-B16F-2352F23BB8B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2C17D-69CF-4385-A12E-C2C06DF9C793}" type="pres">
      <dgm:prSet presAssocID="{7D940762-C7CC-48A9-B16F-2352F23BB8BE}" presName="accent_3" presStyleCnt="0"/>
      <dgm:spPr/>
    </dgm:pt>
    <dgm:pt modelId="{6433D086-ACE7-47A0-93EC-B6C206AF089F}" type="pres">
      <dgm:prSet presAssocID="{7D940762-C7CC-48A9-B16F-2352F23BB8BE}" presName="accentRepeatNode" presStyleLbl="solidFgAcc1" presStyleIdx="2" presStyleCnt="3"/>
      <dgm:spPr>
        <a:solidFill>
          <a:srgbClr val="42D268"/>
        </a:solidFill>
      </dgm:spPr>
    </dgm:pt>
  </dgm:ptLst>
  <dgm:cxnLst>
    <dgm:cxn modelId="{12E64F7F-07FC-4681-B8E3-2DFAD0423A78}" type="presOf" srcId="{7D940762-C7CC-48A9-B16F-2352F23BB8BE}" destId="{F683272A-5177-4DA0-8F0D-891559EC705E}" srcOrd="0" destOrd="0" presId="urn:microsoft.com/office/officeart/2008/layout/VerticalCurvedList"/>
    <dgm:cxn modelId="{7BE24DD7-61F7-4225-9F06-AEF78D6CE485}" srcId="{A74A9746-23B5-4D0F-B11E-D8C26554FA3A}" destId="{04211155-979C-4B13-A77C-E0E3B08D1223}" srcOrd="0" destOrd="0" parTransId="{9402B874-1853-473A-B334-702B1D44677D}" sibTransId="{E19ED7D7-E332-4E57-AC5A-AD5031E70D25}"/>
    <dgm:cxn modelId="{2113A240-CBB4-4A1D-9420-964BDE541881}" srcId="{A74A9746-23B5-4D0F-B11E-D8C26554FA3A}" destId="{7D940762-C7CC-48A9-B16F-2352F23BB8BE}" srcOrd="2" destOrd="0" parTransId="{A2888AD9-F343-4284-9382-40C618183CD5}" sibTransId="{4C046A5C-71CC-4BDA-9577-E3402F333331}"/>
    <dgm:cxn modelId="{751C22E8-9A85-4DC8-93D2-5492FD0BD8A7}" type="presOf" srcId="{E19ED7D7-E332-4E57-AC5A-AD5031E70D25}" destId="{458157A3-F121-42AC-89CB-98749A52335D}" srcOrd="0" destOrd="0" presId="urn:microsoft.com/office/officeart/2008/layout/VerticalCurvedList"/>
    <dgm:cxn modelId="{F447156D-B82A-4B45-8371-6C4AFDBCA6FF}" type="presOf" srcId="{04211155-979C-4B13-A77C-E0E3B08D1223}" destId="{197157B1-543D-4759-8A57-5F288B621756}" srcOrd="0" destOrd="0" presId="urn:microsoft.com/office/officeart/2008/layout/VerticalCurvedList"/>
    <dgm:cxn modelId="{4CFE6832-132E-4ACA-9AC9-156981AF17CB}" srcId="{A74A9746-23B5-4D0F-B11E-D8C26554FA3A}" destId="{27BDF81E-E45E-40EC-A4F4-C4BAF74BB4CA}" srcOrd="1" destOrd="0" parTransId="{5232EB36-D3D0-4EA6-BD6F-CA1834B77ED9}" sibTransId="{C8496C6F-A593-48AB-9155-2DA237542C37}"/>
    <dgm:cxn modelId="{A81A3C14-6ECD-4DAF-A478-841F6ECA568E}" type="presOf" srcId="{27BDF81E-E45E-40EC-A4F4-C4BAF74BB4CA}" destId="{1295072B-91AB-4AD5-A218-922537FCB6E1}" srcOrd="0" destOrd="0" presId="urn:microsoft.com/office/officeart/2008/layout/VerticalCurvedList"/>
    <dgm:cxn modelId="{E14AE2BD-C6E6-4F0B-8D92-A702DD15302F}" type="presOf" srcId="{A74A9746-23B5-4D0F-B11E-D8C26554FA3A}" destId="{7A5D265D-75D1-46A7-93C4-4F66D3E4E7AF}" srcOrd="0" destOrd="0" presId="urn:microsoft.com/office/officeart/2008/layout/VerticalCurvedList"/>
    <dgm:cxn modelId="{E832028B-E577-4676-9981-566FC219D234}" type="presParOf" srcId="{7A5D265D-75D1-46A7-93C4-4F66D3E4E7AF}" destId="{A87FB4B3-7973-4BE6-BBBD-BA29C33F8C0D}" srcOrd="0" destOrd="0" presId="urn:microsoft.com/office/officeart/2008/layout/VerticalCurvedList"/>
    <dgm:cxn modelId="{19E3E046-C448-403C-B4CF-E40F0EE1E11F}" type="presParOf" srcId="{A87FB4B3-7973-4BE6-BBBD-BA29C33F8C0D}" destId="{37F79286-4D5E-4146-A3A6-D8FBBD61B7DB}" srcOrd="0" destOrd="0" presId="urn:microsoft.com/office/officeart/2008/layout/VerticalCurvedList"/>
    <dgm:cxn modelId="{334EF937-2471-41E1-B1CF-BA9DC1A7636B}" type="presParOf" srcId="{37F79286-4D5E-4146-A3A6-D8FBBD61B7DB}" destId="{CD131B83-A04F-45E0-9B34-BD75930058E0}" srcOrd="0" destOrd="0" presId="urn:microsoft.com/office/officeart/2008/layout/VerticalCurvedList"/>
    <dgm:cxn modelId="{EB1CC7E5-17B3-4A71-8261-6B36BE867AAF}" type="presParOf" srcId="{37F79286-4D5E-4146-A3A6-D8FBBD61B7DB}" destId="{458157A3-F121-42AC-89CB-98749A52335D}" srcOrd="1" destOrd="0" presId="urn:microsoft.com/office/officeart/2008/layout/VerticalCurvedList"/>
    <dgm:cxn modelId="{B6B7DBF9-05F8-4F2D-B832-709AF531D28B}" type="presParOf" srcId="{37F79286-4D5E-4146-A3A6-D8FBBD61B7DB}" destId="{3CB01248-F4ED-44AA-A4E7-3E24EAB321C0}" srcOrd="2" destOrd="0" presId="urn:microsoft.com/office/officeart/2008/layout/VerticalCurvedList"/>
    <dgm:cxn modelId="{1F3517FA-D108-4DAB-8F22-7F74803EB298}" type="presParOf" srcId="{37F79286-4D5E-4146-A3A6-D8FBBD61B7DB}" destId="{579BB2BE-E65A-4B67-AC7C-99321323F548}" srcOrd="3" destOrd="0" presId="urn:microsoft.com/office/officeart/2008/layout/VerticalCurvedList"/>
    <dgm:cxn modelId="{C547DFA1-04EA-42E3-9858-7C1A29A9B135}" type="presParOf" srcId="{A87FB4B3-7973-4BE6-BBBD-BA29C33F8C0D}" destId="{197157B1-543D-4759-8A57-5F288B621756}" srcOrd="1" destOrd="0" presId="urn:microsoft.com/office/officeart/2008/layout/VerticalCurvedList"/>
    <dgm:cxn modelId="{85EE7BA0-0481-49B4-AF24-7DFE10D045A3}" type="presParOf" srcId="{A87FB4B3-7973-4BE6-BBBD-BA29C33F8C0D}" destId="{699ECAFF-4E7C-46F0-88A7-57E32FE0F7B5}" srcOrd="2" destOrd="0" presId="urn:microsoft.com/office/officeart/2008/layout/VerticalCurvedList"/>
    <dgm:cxn modelId="{A4B80B14-F85F-4132-BADD-49CC65197A37}" type="presParOf" srcId="{699ECAFF-4E7C-46F0-88A7-57E32FE0F7B5}" destId="{7C3BFCE4-EE23-4C58-B053-D37E0424C71A}" srcOrd="0" destOrd="0" presId="urn:microsoft.com/office/officeart/2008/layout/VerticalCurvedList"/>
    <dgm:cxn modelId="{24E64381-A820-41F8-9E5D-D0AB411B773E}" type="presParOf" srcId="{A87FB4B3-7973-4BE6-BBBD-BA29C33F8C0D}" destId="{1295072B-91AB-4AD5-A218-922537FCB6E1}" srcOrd="3" destOrd="0" presId="urn:microsoft.com/office/officeart/2008/layout/VerticalCurvedList"/>
    <dgm:cxn modelId="{E20DF393-2E48-497A-9746-06145246A272}" type="presParOf" srcId="{A87FB4B3-7973-4BE6-BBBD-BA29C33F8C0D}" destId="{26F2318E-EF0A-4686-99FB-A760C9D49DC6}" srcOrd="4" destOrd="0" presId="urn:microsoft.com/office/officeart/2008/layout/VerticalCurvedList"/>
    <dgm:cxn modelId="{E06E4F57-82E4-4B1B-B88B-BFFF8B70D703}" type="presParOf" srcId="{26F2318E-EF0A-4686-99FB-A760C9D49DC6}" destId="{63E7CE88-6922-4027-83BF-877A7AD2711E}" srcOrd="0" destOrd="0" presId="urn:microsoft.com/office/officeart/2008/layout/VerticalCurvedList"/>
    <dgm:cxn modelId="{934B4694-C38A-4578-9CB3-78D87AA5B133}" type="presParOf" srcId="{A87FB4B3-7973-4BE6-BBBD-BA29C33F8C0D}" destId="{F683272A-5177-4DA0-8F0D-891559EC705E}" srcOrd="5" destOrd="0" presId="urn:microsoft.com/office/officeart/2008/layout/VerticalCurvedList"/>
    <dgm:cxn modelId="{5C1A744C-BDE5-4624-926E-C32E7335E737}" type="presParOf" srcId="{A87FB4B3-7973-4BE6-BBBD-BA29C33F8C0D}" destId="{B092C17D-69CF-4385-A12E-C2C06DF9C793}" srcOrd="6" destOrd="0" presId="urn:microsoft.com/office/officeart/2008/layout/VerticalCurvedList"/>
    <dgm:cxn modelId="{9B030EAB-9467-49A5-B2B7-38648B5259AB}" type="presParOf" srcId="{B092C17D-69CF-4385-A12E-C2C06DF9C793}" destId="{6433D086-ACE7-47A0-93EC-B6C206AF08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8223F0-EC20-433D-B058-3971A5C01F14}" type="doc">
      <dgm:prSet loTypeId="urn:microsoft.com/office/officeart/2005/8/layout/hProcess9" loCatId="process" qsTypeId="urn:microsoft.com/office/officeart/2005/8/quickstyle/3d1" qsCatId="3D" csTypeId="urn:microsoft.com/office/officeart/2005/8/colors/colorful1" csCatId="colorful" phldr="1"/>
      <dgm:spPr/>
    </dgm:pt>
    <dgm:pt modelId="{C4716F25-3FEC-447D-8CFA-99E83F2138F6}">
      <dgm:prSet phldrT="[Texto]" custT="1"/>
      <dgm:spPr>
        <a:solidFill>
          <a:srgbClr val="9B2D2D"/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Purpose</a:t>
          </a:r>
        </a:p>
        <a:p>
          <a:r>
            <a:rPr lang="en-US" sz="1700" noProof="0" dirty="0" smtClean="0"/>
            <a:t>Identify </a:t>
          </a:r>
          <a:r>
            <a:rPr lang="en-US" sz="1700" noProof="0" dirty="0" smtClean="0">
              <a:solidFill>
                <a:srgbClr val="FFC000"/>
              </a:solidFill>
            </a:rPr>
            <a:t>concrete examples</a:t>
          </a:r>
          <a:r>
            <a:rPr lang="en-US" sz="1700" noProof="0" dirty="0" smtClean="0"/>
            <a:t> on SAIs’ cooperation with the Legislative, Judiciary and/or Executive</a:t>
          </a:r>
          <a:endParaRPr lang="en-US" sz="1700" noProof="0" dirty="0"/>
        </a:p>
      </dgm:t>
    </dgm:pt>
    <dgm:pt modelId="{85D6ED81-CBCA-45C7-86B4-E56BDFB00DFF}" type="parTrans" cxnId="{64C435C2-3147-4733-A664-D655571670F8}">
      <dgm:prSet/>
      <dgm:spPr/>
      <dgm:t>
        <a:bodyPr/>
        <a:lstStyle/>
        <a:p>
          <a:endParaRPr lang="en-US" noProof="0" dirty="0"/>
        </a:p>
      </dgm:t>
    </dgm:pt>
    <dgm:pt modelId="{F48BE1C3-A0ED-4ACB-97F2-B43A0E2E7BEB}" type="sibTrans" cxnId="{64C435C2-3147-4733-A664-D655571670F8}">
      <dgm:prSet/>
      <dgm:spPr/>
      <dgm:t>
        <a:bodyPr/>
        <a:lstStyle/>
        <a:p>
          <a:endParaRPr lang="en-US" noProof="0" dirty="0"/>
        </a:p>
      </dgm:t>
    </dgm:pt>
    <dgm:pt modelId="{64AD30A8-7D58-4780-AC1B-1D663C9DFC14}">
      <dgm:prSet phldrT="[Texto]" custT="1"/>
      <dgm:spPr>
        <a:solidFill>
          <a:srgbClr val="CC9900"/>
        </a:solidFill>
      </dgm:spPr>
      <dgm:t>
        <a:bodyPr/>
        <a:lstStyle/>
        <a:p>
          <a:r>
            <a:rPr lang="en-US" sz="2800" noProof="0" dirty="0" smtClean="0"/>
            <a:t>Focused on concrete actions</a:t>
          </a:r>
          <a:endParaRPr lang="en-US" sz="2800" noProof="0" dirty="0"/>
        </a:p>
      </dgm:t>
    </dgm:pt>
    <dgm:pt modelId="{5F100F04-B686-49BF-B0BC-5113E1CF3250}" type="parTrans" cxnId="{79A4DE90-00A1-4CC0-8FFD-E379A2D7E1A9}">
      <dgm:prSet/>
      <dgm:spPr/>
      <dgm:t>
        <a:bodyPr/>
        <a:lstStyle/>
        <a:p>
          <a:endParaRPr lang="en-US" noProof="0" dirty="0"/>
        </a:p>
      </dgm:t>
    </dgm:pt>
    <dgm:pt modelId="{FFF560B2-2380-479B-ABD1-2A9606D07386}" type="sibTrans" cxnId="{79A4DE90-00A1-4CC0-8FFD-E379A2D7E1A9}">
      <dgm:prSet/>
      <dgm:spPr/>
      <dgm:t>
        <a:bodyPr/>
        <a:lstStyle/>
        <a:p>
          <a:endParaRPr lang="en-US" noProof="0" dirty="0"/>
        </a:p>
      </dgm:t>
    </dgm:pt>
    <dgm:pt modelId="{00F0D1B2-F297-4341-B118-FD8BD7BAA51F}">
      <dgm:prSet phldrT="[Texto]"/>
      <dgm:spPr/>
      <dgm:t>
        <a:bodyPr/>
        <a:lstStyle/>
        <a:p>
          <a:r>
            <a:rPr lang="en-US" noProof="0" dirty="0" smtClean="0"/>
            <a:t>1) </a:t>
          </a:r>
          <a:r>
            <a:rPr lang="en-US" dirty="0" smtClean="0"/>
            <a:t>positive impact either in SAI’s work</a:t>
          </a:r>
        </a:p>
        <a:p>
          <a:r>
            <a:rPr lang="en-US" noProof="0" dirty="0" smtClean="0"/>
            <a:t>2) Relationship</a:t>
          </a:r>
          <a:r>
            <a:rPr lang="en-US" dirty="0" smtClean="0"/>
            <a:t> between the institutions and the government branches</a:t>
          </a:r>
          <a:endParaRPr lang="en-US" noProof="0" dirty="0"/>
        </a:p>
      </dgm:t>
    </dgm:pt>
    <dgm:pt modelId="{7701F7A1-E2F8-49D6-85A6-6DCB33271C56}" type="parTrans" cxnId="{1189DF70-1F32-4A86-9A84-E73830252E63}">
      <dgm:prSet/>
      <dgm:spPr/>
      <dgm:t>
        <a:bodyPr/>
        <a:lstStyle/>
        <a:p>
          <a:endParaRPr lang="es-MX"/>
        </a:p>
      </dgm:t>
    </dgm:pt>
    <dgm:pt modelId="{87D9ADEC-24CB-4DD1-ABBD-884675407E83}" type="sibTrans" cxnId="{1189DF70-1F32-4A86-9A84-E73830252E63}">
      <dgm:prSet/>
      <dgm:spPr/>
      <dgm:t>
        <a:bodyPr/>
        <a:lstStyle/>
        <a:p>
          <a:endParaRPr lang="es-MX"/>
        </a:p>
      </dgm:t>
    </dgm:pt>
    <dgm:pt modelId="{D0DE0AD6-EB94-42B9-986E-C8C49892074C}" type="pres">
      <dgm:prSet presAssocID="{448223F0-EC20-433D-B058-3971A5C01F14}" presName="CompostProcess" presStyleCnt="0">
        <dgm:presLayoutVars>
          <dgm:dir/>
          <dgm:resizeHandles val="exact"/>
        </dgm:presLayoutVars>
      </dgm:prSet>
      <dgm:spPr/>
    </dgm:pt>
    <dgm:pt modelId="{610E7B08-6EAF-4CD9-85A2-71F712508FC1}" type="pres">
      <dgm:prSet presAssocID="{448223F0-EC20-433D-B058-3971A5C01F14}" presName="arrow" presStyleLbl="bgShp" presStyleIdx="0" presStyleCnt="1"/>
      <dgm:spPr/>
    </dgm:pt>
    <dgm:pt modelId="{A58EC7E2-FC1D-4FD8-8A7B-AB72D8132039}" type="pres">
      <dgm:prSet presAssocID="{448223F0-EC20-433D-B058-3971A5C01F14}" presName="linearProcess" presStyleCnt="0"/>
      <dgm:spPr/>
    </dgm:pt>
    <dgm:pt modelId="{A0AC22FD-1966-443C-8242-D88817C3A037}" type="pres">
      <dgm:prSet presAssocID="{C4716F25-3FEC-447D-8CFA-99E83F2138F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26985E-CD68-484A-ABD1-F1A5488556FF}" type="pres">
      <dgm:prSet presAssocID="{F48BE1C3-A0ED-4ACB-97F2-B43A0E2E7BEB}" presName="sibTrans" presStyleCnt="0"/>
      <dgm:spPr/>
    </dgm:pt>
    <dgm:pt modelId="{68039A35-7A2B-4905-A3B8-38DCA09C6A08}" type="pres">
      <dgm:prSet presAssocID="{64AD30A8-7D58-4780-AC1B-1D663C9DFC1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4C5CA3-DBA8-48DF-A1C7-1F520617FFB7}" type="pres">
      <dgm:prSet presAssocID="{FFF560B2-2380-479B-ABD1-2A9606D07386}" presName="sibTrans" presStyleCnt="0"/>
      <dgm:spPr/>
    </dgm:pt>
    <dgm:pt modelId="{AB0EAC77-9A19-40ED-AE9B-9EF3A3252701}" type="pres">
      <dgm:prSet presAssocID="{00F0D1B2-F297-4341-B118-FD8BD7BAA51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1B0FA62-B7BD-44B2-A7B1-D38A0C9B135F}" type="presOf" srcId="{00F0D1B2-F297-4341-B118-FD8BD7BAA51F}" destId="{AB0EAC77-9A19-40ED-AE9B-9EF3A3252701}" srcOrd="0" destOrd="0" presId="urn:microsoft.com/office/officeart/2005/8/layout/hProcess9"/>
    <dgm:cxn modelId="{0D46423E-9CAA-4015-BECB-1611B07D1815}" type="presOf" srcId="{C4716F25-3FEC-447D-8CFA-99E83F2138F6}" destId="{A0AC22FD-1966-443C-8242-D88817C3A037}" srcOrd="0" destOrd="0" presId="urn:microsoft.com/office/officeart/2005/8/layout/hProcess9"/>
    <dgm:cxn modelId="{1189DF70-1F32-4A86-9A84-E73830252E63}" srcId="{448223F0-EC20-433D-B058-3971A5C01F14}" destId="{00F0D1B2-F297-4341-B118-FD8BD7BAA51F}" srcOrd="2" destOrd="0" parTransId="{7701F7A1-E2F8-49D6-85A6-6DCB33271C56}" sibTransId="{87D9ADEC-24CB-4DD1-ABBD-884675407E83}"/>
    <dgm:cxn modelId="{64C435C2-3147-4733-A664-D655571670F8}" srcId="{448223F0-EC20-433D-B058-3971A5C01F14}" destId="{C4716F25-3FEC-447D-8CFA-99E83F2138F6}" srcOrd="0" destOrd="0" parTransId="{85D6ED81-CBCA-45C7-86B4-E56BDFB00DFF}" sibTransId="{F48BE1C3-A0ED-4ACB-97F2-B43A0E2E7BEB}"/>
    <dgm:cxn modelId="{79A4DE90-00A1-4CC0-8FFD-E379A2D7E1A9}" srcId="{448223F0-EC20-433D-B058-3971A5C01F14}" destId="{64AD30A8-7D58-4780-AC1B-1D663C9DFC14}" srcOrd="1" destOrd="0" parTransId="{5F100F04-B686-49BF-B0BC-5113E1CF3250}" sibTransId="{FFF560B2-2380-479B-ABD1-2A9606D07386}"/>
    <dgm:cxn modelId="{40A4DFFC-47B2-4421-8AC9-547502CEB7C4}" type="presOf" srcId="{64AD30A8-7D58-4780-AC1B-1D663C9DFC14}" destId="{68039A35-7A2B-4905-A3B8-38DCA09C6A08}" srcOrd="0" destOrd="0" presId="urn:microsoft.com/office/officeart/2005/8/layout/hProcess9"/>
    <dgm:cxn modelId="{08E22A6F-7893-411C-8358-BAED933C4144}" type="presOf" srcId="{448223F0-EC20-433D-B058-3971A5C01F14}" destId="{D0DE0AD6-EB94-42B9-986E-C8C49892074C}" srcOrd="0" destOrd="0" presId="urn:microsoft.com/office/officeart/2005/8/layout/hProcess9"/>
    <dgm:cxn modelId="{0CFD616E-A04F-4673-A016-3E93081D5E68}" type="presParOf" srcId="{D0DE0AD6-EB94-42B9-986E-C8C49892074C}" destId="{610E7B08-6EAF-4CD9-85A2-71F712508FC1}" srcOrd="0" destOrd="0" presId="urn:microsoft.com/office/officeart/2005/8/layout/hProcess9"/>
    <dgm:cxn modelId="{0CEAE897-EAF8-41A5-9A97-D476F07CDF36}" type="presParOf" srcId="{D0DE0AD6-EB94-42B9-986E-C8C49892074C}" destId="{A58EC7E2-FC1D-4FD8-8A7B-AB72D8132039}" srcOrd="1" destOrd="0" presId="urn:microsoft.com/office/officeart/2005/8/layout/hProcess9"/>
    <dgm:cxn modelId="{F41BA869-5BB9-4443-8C43-27F589A95A87}" type="presParOf" srcId="{A58EC7E2-FC1D-4FD8-8A7B-AB72D8132039}" destId="{A0AC22FD-1966-443C-8242-D88817C3A037}" srcOrd="0" destOrd="0" presId="urn:microsoft.com/office/officeart/2005/8/layout/hProcess9"/>
    <dgm:cxn modelId="{D961C41D-9E94-4041-A77A-53BEE4EB7F7A}" type="presParOf" srcId="{A58EC7E2-FC1D-4FD8-8A7B-AB72D8132039}" destId="{C326985E-CD68-484A-ABD1-F1A5488556FF}" srcOrd="1" destOrd="0" presId="urn:microsoft.com/office/officeart/2005/8/layout/hProcess9"/>
    <dgm:cxn modelId="{FC092469-C18C-4CE9-86F5-11DC2DBA068B}" type="presParOf" srcId="{A58EC7E2-FC1D-4FD8-8A7B-AB72D8132039}" destId="{68039A35-7A2B-4905-A3B8-38DCA09C6A08}" srcOrd="2" destOrd="0" presId="urn:microsoft.com/office/officeart/2005/8/layout/hProcess9"/>
    <dgm:cxn modelId="{09E63678-57C6-4E60-8916-13FF319F82E5}" type="presParOf" srcId="{A58EC7E2-FC1D-4FD8-8A7B-AB72D8132039}" destId="{CA4C5CA3-DBA8-48DF-A1C7-1F520617FFB7}" srcOrd="3" destOrd="0" presId="urn:microsoft.com/office/officeart/2005/8/layout/hProcess9"/>
    <dgm:cxn modelId="{D348DC6D-E19F-480B-9BD6-6B345506F352}" type="presParOf" srcId="{A58EC7E2-FC1D-4FD8-8A7B-AB72D8132039}" destId="{AB0EAC77-9A19-40ED-AE9B-9EF3A325270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DFA1E-3BEC-4DD0-A4A3-4C691015581F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D47B863-266E-4687-AFC2-06879D331B22}">
      <dgm:prSet phldrT="[Texto]"/>
      <dgm:spPr/>
      <dgm:t>
        <a:bodyPr/>
        <a:lstStyle/>
        <a:p>
          <a:r>
            <a:rPr lang="en-US" noProof="0" dirty="0" smtClean="0"/>
            <a:t>Description of cooperative action</a:t>
          </a:r>
          <a:endParaRPr lang="en-US" noProof="0" dirty="0"/>
        </a:p>
      </dgm:t>
    </dgm:pt>
    <dgm:pt modelId="{D5D4288F-C623-4291-A664-33EAE678EB5A}" type="parTrans" cxnId="{62F0B842-439A-4DE4-B648-05839DA07B42}">
      <dgm:prSet/>
      <dgm:spPr/>
      <dgm:t>
        <a:bodyPr/>
        <a:lstStyle/>
        <a:p>
          <a:endParaRPr lang="en-US" noProof="0" dirty="0"/>
        </a:p>
      </dgm:t>
    </dgm:pt>
    <dgm:pt modelId="{87EA7898-2A29-4289-AF7B-7848227217B3}" type="sibTrans" cxnId="{62F0B842-439A-4DE4-B648-05839DA07B42}">
      <dgm:prSet/>
      <dgm:spPr/>
      <dgm:t>
        <a:bodyPr/>
        <a:lstStyle/>
        <a:p>
          <a:endParaRPr lang="en-US" noProof="0" dirty="0"/>
        </a:p>
      </dgm:t>
    </dgm:pt>
    <dgm:pt modelId="{BE608350-EB91-4084-82D7-906821991E50}">
      <dgm:prSet phldrT="[Texto]"/>
      <dgm:spPr/>
      <dgm:t>
        <a:bodyPr/>
        <a:lstStyle/>
        <a:p>
          <a:r>
            <a:rPr lang="en-US" noProof="0" dirty="0" smtClean="0"/>
            <a:t>Impact and results</a:t>
          </a:r>
          <a:endParaRPr lang="en-US" noProof="0" dirty="0"/>
        </a:p>
      </dgm:t>
    </dgm:pt>
    <dgm:pt modelId="{CA28360A-8B04-427A-BAB1-9C69C264C830}" type="parTrans" cxnId="{4C88A815-6C51-424F-A3F6-23D149DEF2CB}">
      <dgm:prSet/>
      <dgm:spPr/>
      <dgm:t>
        <a:bodyPr/>
        <a:lstStyle/>
        <a:p>
          <a:endParaRPr lang="en-US" noProof="0" dirty="0"/>
        </a:p>
      </dgm:t>
    </dgm:pt>
    <dgm:pt modelId="{3BEA80CC-9F8D-485B-950D-5FAADCF712A1}" type="sibTrans" cxnId="{4C88A815-6C51-424F-A3F6-23D149DEF2CB}">
      <dgm:prSet/>
      <dgm:spPr/>
      <dgm:t>
        <a:bodyPr/>
        <a:lstStyle/>
        <a:p>
          <a:endParaRPr lang="en-US" noProof="0" dirty="0"/>
        </a:p>
      </dgm:t>
    </dgm:pt>
    <dgm:pt modelId="{D37C0FE5-7C62-456F-A282-06281A86E11D}">
      <dgm:prSet phldrT="[Texto]"/>
      <dgm:spPr/>
      <dgm:t>
        <a:bodyPr/>
        <a:lstStyle/>
        <a:p>
          <a:r>
            <a:rPr lang="en-US" noProof="0" dirty="0" smtClean="0"/>
            <a:t>Indicators to measure impact</a:t>
          </a:r>
          <a:endParaRPr lang="en-US" noProof="0" dirty="0"/>
        </a:p>
      </dgm:t>
    </dgm:pt>
    <dgm:pt modelId="{82155609-BA45-4F60-8C0B-57855042A532}" type="parTrans" cxnId="{3CEAEA8D-A45E-4ED9-A4AA-F19668CD8F25}">
      <dgm:prSet/>
      <dgm:spPr/>
      <dgm:t>
        <a:bodyPr/>
        <a:lstStyle/>
        <a:p>
          <a:endParaRPr lang="en-US" noProof="0" dirty="0"/>
        </a:p>
      </dgm:t>
    </dgm:pt>
    <dgm:pt modelId="{5CD7D819-68ED-44EE-8826-BEE9C0954FE1}" type="sibTrans" cxnId="{3CEAEA8D-A45E-4ED9-A4AA-F19668CD8F25}">
      <dgm:prSet/>
      <dgm:spPr/>
      <dgm:t>
        <a:bodyPr/>
        <a:lstStyle/>
        <a:p>
          <a:endParaRPr lang="en-US" noProof="0" dirty="0"/>
        </a:p>
      </dgm:t>
    </dgm:pt>
    <dgm:pt modelId="{8FBA8CDC-E344-49F3-888F-8473E994A860}">
      <dgm:prSet phldrT="[Texto]"/>
      <dgm:spPr/>
      <dgm:t>
        <a:bodyPr/>
        <a:lstStyle/>
        <a:p>
          <a:r>
            <a:rPr lang="en-US" noProof="0" dirty="0" smtClean="0"/>
            <a:t>Staff engagement</a:t>
          </a:r>
          <a:endParaRPr lang="en-US" noProof="0" dirty="0"/>
        </a:p>
      </dgm:t>
    </dgm:pt>
    <dgm:pt modelId="{3AD56846-9AF3-4C43-9608-7B49401315EC}" type="parTrans" cxnId="{34B9C612-B6B9-4F9C-BA50-FB21EBD3428B}">
      <dgm:prSet/>
      <dgm:spPr/>
      <dgm:t>
        <a:bodyPr/>
        <a:lstStyle/>
        <a:p>
          <a:endParaRPr lang="en-US" noProof="0" dirty="0"/>
        </a:p>
      </dgm:t>
    </dgm:pt>
    <dgm:pt modelId="{1CDDE422-D83C-40E6-BEC8-47F061536440}" type="sibTrans" cxnId="{34B9C612-B6B9-4F9C-BA50-FB21EBD3428B}">
      <dgm:prSet/>
      <dgm:spPr/>
      <dgm:t>
        <a:bodyPr/>
        <a:lstStyle/>
        <a:p>
          <a:endParaRPr lang="en-US" noProof="0" dirty="0"/>
        </a:p>
      </dgm:t>
    </dgm:pt>
    <dgm:pt modelId="{F342D606-4374-490A-8DE5-1C6833CDD964}">
      <dgm:prSet phldrT="[Texto]"/>
      <dgm:spPr/>
      <dgm:t>
        <a:bodyPr/>
        <a:lstStyle/>
        <a:p>
          <a:r>
            <a:rPr lang="en-US" noProof="0" dirty="0" smtClean="0"/>
            <a:t>Scope and current status</a:t>
          </a:r>
          <a:endParaRPr lang="en-US" noProof="0" dirty="0"/>
        </a:p>
      </dgm:t>
    </dgm:pt>
    <dgm:pt modelId="{67BEAC28-C46B-4327-A2EF-E0A2D3C8DD0A}" type="parTrans" cxnId="{C8AA84D7-2266-4C27-988C-F40D4CEF0B42}">
      <dgm:prSet/>
      <dgm:spPr/>
      <dgm:t>
        <a:bodyPr/>
        <a:lstStyle/>
        <a:p>
          <a:endParaRPr lang="en-US" noProof="0" dirty="0"/>
        </a:p>
      </dgm:t>
    </dgm:pt>
    <dgm:pt modelId="{F01785E1-AB10-4B3E-B2C1-9C24F17950A6}" type="sibTrans" cxnId="{C8AA84D7-2266-4C27-988C-F40D4CEF0B42}">
      <dgm:prSet/>
      <dgm:spPr/>
      <dgm:t>
        <a:bodyPr/>
        <a:lstStyle/>
        <a:p>
          <a:endParaRPr lang="en-US" noProof="0" dirty="0"/>
        </a:p>
      </dgm:t>
    </dgm:pt>
    <dgm:pt modelId="{80560136-929D-4240-BE3F-8AEB0B5DAE15}">
      <dgm:prSet phldrT="[Texto]"/>
      <dgm:spPr/>
      <dgm:t>
        <a:bodyPr/>
        <a:lstStyle/>
        <a:p>
          <a:r>
            <a:rPr lang="en-US" noProof="0" dirty="0" smtClean="0"/>
            <a:t>Regulatory framework</a:t>
          </a:r>
          <a:endParaRPr lang="en-US" noProof="0" dirty="0"/>
        </a:p>
      </dgm:t>
    </dgm:pt>
    <dgm:pt modelId="{9734B128-4A17-48B9-98CD-D7B5B7889E45}" type="parTrans" cxnId="{5DA7E9E2-C80D-4445-B05F-76CF6AEFBE37}">
      <dgm:prSet/>
      <dgm:spPr/>
      <dgm:t>
        <a:bodyPr/>
        <a:lstStyle/>
        <a:p>
          <a:endParaRPr lang="en-US" noProof="0" dirty="0"/>
        </a:p>
      </dgm:t>
    </dgm:pt>
    <dgm:pt modelId="{F24FEFBC-0AEA-4A94-9AD6-7B08DB2F930A}" type="sibTrans" cxnId="{5DA7E9E2-C80D-4445-B05F-76CF6AEFBE37}">
      <dgm:prSet/>
      <dgm:spPr/>
      <dgm:t>
        <a:bodyPr/>
        <a:lstStyle/>
        <a:p>
          <a:endParaRPr lang="en-US" noProof="0" dirty="0"/>
        </a:p>
      </dgm:t>
    </dgm:pt>
    <dgm:pt modelId="{0ED7BA57-E48D-4EB5-B914-4B2EC3878D0D}">
      <dgm:prSet phldrT="[Texto]"/>
      <dgm:spPr/>
      <dgm:t>
        <a:bodyPr/>
        <a:lstStyle/>
        <a:p>
          <a:r>
            <a:rPr lang="en-US" noProof="0" dirty="0" smtClean="0"/>
            <a:t>Ways of implementation and update</a:t>
          </a:r>
          <a:endParaRPr lang="en-US" noProof="0" dirty="0"/>
        </a:p>
      </dgm:t>
    </dgm:pt>
    <dgm:pt modelId="{CA22BBC4-47B0-44E2-9E31-05FE46010248}" type="parTrans" cxnId="{28DB2352-4B0F-491F-A808-A0CF848108A3}">
      <dgm:prSet/>
      <dgm:spPr/>
      <dgm:t>
        <a:bodyPr/>
        <a:lstStyle/>
        <a:p>
          <a:endParaRPr lang="en-US" noProof="0" dirty="0"/>
        </a:p>
      </dgm:t>
    </dgm:pt>
    <dgm:pt modelId="{78914513-8BD7-40F5-94A9-0B383A78FF1B}" type="sibTrans" cxnId="{28DB2352-4B0F-491F-A808-A0CF848108A3}">
      <dgm:prSet/>
      <dgm:spPr/>
      <dgm:t>
        <a:bodyPr/>
        <a:lstStyle/>
        <a:p>
          <a:endParaRPr lang="en-US" noProof="0" dirty="0"/>
        </a:p>
      </dgm:t>
    </dgm:pt>
    <dgm:pt modelId="{1D1C90E4-D4F2-4E75-AAFD-57BB1CF49E69}">
      <dgm:prSet phldrT="[Texto]"/>
      <dgm:spPr/>
      <dgm:t>
        <a:bodyPr/>
        <a:lstStyle/>
        <a:p>
          <a:r>
            <a:rPr lang="en-US" noProof="0" dirty="0" smtClean="0"/>
            <a:t>Impact evidence</a:t>
          </a:r>
          <a:endParaRPr lang="en-US" noProof="0" dirty="0"/>
        </a:p>
      </dgm:t>
    </dgm:pt>
    <dgm:pt modelId="{F4A19B80-B504-4C4F-B97C-52AF0791B43C}" type="parTrans" cxnId="{308B4F5A-E28A-4526-B24F-B4151E935519}">
      <dgm:prSet/>
      <dgm:spPr/>
      <dgm:t>
        <a:bodyPr/>
        <a:lstStyle/>
        <a:p>
          <a:endParaRPr lang="en-US" noProof="0" dirty="0"/>
        </a:p>
      </dgm:t>
    </dgm:pt>
    <dgm:pt modelId="{72748A46-96F0-4F27-9C46-AF563006D57E}" type="sibTrans" cxnId="{308B4F5A-E28A-4526-B24F-B4151E935519}">
      <dgm:prSet/>
      <dgm:spPr/>
      <dgm:t>
        <a:bodyPr/>
        <a:lstStyle/>
        <a:p>
          <a:endParaRPr lang="en-US" noProof="0" dirty="0"/>
        </a:p>
      </dgm:t>
    </dgm:pt>
    <dgm:pt modelId="{2082C32D-838C-4F1C-BFAC-F71EF42BDA9D}">
      <dgm:prSet phldrT="[Texto]"/>
      <dgm:spPr/>
      <dgm:t>
        <a:bodyPr/>
        <a:lstStyle/>
        <a:p>
          <a:r>
            <a:rPr lang="en-US" noProof="0" dirty="0" smtClean="0"/>
            <a:t>Replication</a:t>
          </a:r>
          <a:endParaRPr lang="en-US" noProof="0" dirty="0"/>
        </a:p>
      </dgm:t>
    </dgm:pt>
    <dgm:pt modelId="{54DE3327-DC2D-41FA-B885-B3267CD9BFF8}" type="parTrans" cxnId="{344D17E4-41F5-48E2-B3CD-DB5AE7C87E06}">
      <dgm:prSet/>
      <dgm:spPr/>
      <dgm:t>
        <a:bodyPr/>
        <a:lstStyle/>
        <a:p>
          <a:endParaRPr lang="es-MX"/>
        </a:p>
      </dgm:t>
    </dgm:pt>
    <dgm:pt modelId="{4D9F6011-3501-4751-A5E5-11E63128AF3F}" type="sibTrans" cxnId="{344D17E4-41F5-48E2-B3CD-DB5AE7C87E06}">
      <dgm:prSet/>
      <dgm:spPr/>
      <dgm:t>
        <a:bodyPr/>
        <a:lstStyle/>
        <a:p>
          <a:endParaRPr lang="es-MX"/>
        </a:p>
      </dgm:t>
    </dgm:pt>
    <dgm:pt modelId="{2100E19D-342E-4C99-ABCA-46516A504570}">
      <dgm:prSet phldrT="[Texto]"/>
      <dgm:spPr/>
      <dgm:t>
        <a:bodyPr/>
        <a:lstStyle/>
        <a:p>
          <a:r>
            <a:rPr lang="en-US" noProof="0" dirty="0" smtClean="0"/>
            <a:t>Review</a:t>
          </a:r>
          <a:endParaRPr lang="en-US" noProof="0" dirty="0"/>
        </a:p>
      </dgm:t>
    </dgm:pt>
    <dgm:pt modelId="{D68C9BF7-8EBA-48F7-9800-EEEEE0CD2238}" type="parTrans" cxnId="{5186D5A3-84AE-4646-B6E4-216162EB451D}">
      <dgm:prSet/>
      <dgm:spPr/>
      <dgm:t>
        <a:bodyPr/>
        <a:lstStyle/>
        <a:p>
          <a:endParaRPr lang="es-MX"/>
        </a:p>
      </dgm:t>
    </dgm:pt>
    <dgm:pt modelId="{4E51F72F-4E6E-4532-9334-BE182EAC097B}" type="sibTrans" cxnId="{5186D5A3-84AE-4646-B6E4-216162EB451D}">
      <dgm:prSet/>
      <dgm:spPr/>
      <dgm:t>
        <a:bodyPr/>
        <a:lstStyle/>
        <a:p>
          <a:endParaRPr lang="es-MX"/>
        </a:p>
      </dgm:t>
    </dgm:pt>
    <dgm:pt modelId="{6B060A31-716F-43E4-BF0C-2ECE6FB92A47}" type="pres">
      <dgm:prSet presAssocID="{01ADFA1E-3BEC-4DD0-A4A3-4C691015581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6770F5-6374-4EED-BB8C-E70F7E045AAB}" type="pres">
      <dgm:prSet presAssocID="{DD47B863-266E-4687-AFC2-06879D331B2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E1A59-A95E-4535-B348-6036231A7CB1}" type="pres">
      <dgm:prSet presAssocID="{87EA7898-2A29-4289-AF7B-7848227217B3}" presName="sibTrans" presStyleCnt="0"/>
      <dgm:spPr/>
    </dgm:pt>
    <dgm:pt modelId="{C1666CED-40D6-4EFC-84C1-FF49D11A383C}" type="pres">
      <dgm:prSet presAssocID="{BE608350-EB91-4084-82D7-906821991E5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E8067-7D60-4214-88DB-414384AC16B1}" type="pres">
      <dgm:prSet presAssocID="{3BEA80CC-9F8D-485B-950D-5FAADCF712A1}" presName="sibTrans" presStyleCnt="0"/>
      <dgm:spPr/>
    </dgm:pt>
    <dgm:pt modelId="{F251612A-E733-4598-B16B-457356602629}" type="pres">
      <dgm:prSet presAssocID="{D37C0FE5-7C62-456F-A282-06281A86E11D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9D7BB-F3C0-434A-882E-1BF70AC0BBC2}" type="pres">
      <dgm:prSet presAssocID="{5CD7D819-68ED-44EE-8826-BEE9C0954FE1}" presName="sibTrans" presStyleCnt="0"/>
      <dgm:spPr/>
    </dgm:pt>
    <dgm:pt modelId="{55DF4CC5-E975-4C0B-9EDA-846415906AB3}" type="pres">
      <dgm:prSet presAssocID="{F342D606-4374-490A-8DE5-1C6833CDD96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CEF045-8ED7-47CC-B7B3-82A88F12C3E5}" type="pres">
      <dgm:prSet presAssocID="{F01785E1-AB10-4B3E-B2C1-9C24F17950A6}" presName="sibTrans" presStyleCnt="0"/>
      <dgm:spPr/>
    </dgm:pt>
    <dgm:pt modelId="{FC53FE07-6FB2-4CA6-B916-382F4C861888}" type="pres">
      <dgm:prSet presAssocID="{80560136-929D-4240-BE3F-8AEB0B5DAE1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F9FDB4-1E8D-476B-A875-F58A02E961C3}" type="pres">
      <dgm:prSet presAssocID="{F24FEFBC-0AEA-4A94-9AD6-7B08DB2F930A}" presName="sibTrans" presStyleCnt="0"/>
      <dgm:spPr/>
    </dgm:pt>
    <dgm:pt modelId="{0E36DA78-C306-47CA-9EC7-230A13AE202E}" type="pres">
      <dgm:prSet presAssocID="{0ED7BA57-E48D-4EB5-B914-4B2EC3878D0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11C472-17BB-408D-A578-B66177419182}" type="pres">
      <dgm:prSet presAssocID="{78914513-8BD7-40F5-94A9-0B383A78FF1B}" presName="sibTrans" presStyleCnt="0"/>
      <dgm:spPr/>
    </dgm:pt>
    <dgm:pt modelId="{9E4D7E96-2343-4D77-B6B6-568A130D6650}" type="pres">
      <dgm:prSet presAssocID="{8FBA8CDC-E344-49F3-888F-8473E994A860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9D9B8-0F4D-48F0-A763-926245E867C8}" type="pres">
      <dgm:prSet presAssocID="{1CDDE422-D83C-40E6-BEC8-47F061536440}" presName="sibTrans" presStyleCnt="0"/>
      <dgm:spPr/>
    </dgm:pt>
    <dgm:pt modelId="{A4CC0875-8C03-481A-8640-95E3514C4D5A}" type="pres">
      <dgm:prSet presAssocID="{1D1C90E4-D4F2-4E75-AAFD-57BB1CF49E69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E5DF6-5687-4A96-A0AF-13313AB085BB}" type="pres">
      <dgm:prSet presAssocID="{72748A46-96F0-4F27-9C46-AF563006D57E}" presName="sibTrans" presStyleCnt="0"/>
      <dgm:spPr/>
    </dgm:pt>
    <dgm:pt modelId="{67041995-481F-47D3-8CEE-C20C242C52FF}" type="pres">
      <dgm:prSet presAssocID="{2082C32D-838C-4F1C-BFAC-F71EF42BDA9D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10851A-A5E4-4442-A9DA-1301ACE540A1}" type="pres">
      <dgm:prSet presAssocID="{4D9F6011-3501-4751-A5E5-11E63128AF3F}" presName="sibTrans" presStyleCnt="0"/>
      <dgm:spPr/>
    </dgm:pt>
    <dgm:pt modelId="{E7EA71EC-AD9C-4A5B-BAD4-7721F145F47A}" type="pres">
      <dgm:prSet presAssocID="{2100E19D-342E-4C99-ABCA-46516A504570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67CEDE6-5CCF-4089-955E-DC9860E20CA4}" type="presOf" srcId="{2100E19D-342E-4C99-ABCA-46516A504570}" destId="{E7EA71EC-AD9C-4A5B-BAD4-7721F145F47A}" srcOrd="0" destOrd="0" presId="urn:microsoft.com/office/officeart/2005/8/layout/default"/>
    <dgm:cxn modelId="{4749F418-E719-4A08-91BA-1078103BB623}" type="presOf" srcId="{D37C0FE5-7C62-456F-A282-06281A86E11D}" destId="{F251612A-E733-4598-B16B-457356602629}" srcOrd="0" destOrd="0" presId="urn:microsoft.com/office/officeart/2005/8/layout/default"/>
    <dgm:cxn modelId="{F8272F53-9450-4786-941D-88E563C04CDB}" type="presOf" srcId="{DD47B863-266E-4687-AFC2-06879D331B22}" destId="{436770F5-6374-4EED-BB8C-E70F7E045AAB}" srcOrd="0" destOrd="0" presId="urn:microsoft.com/office/officeart/2005/8/layout/default"/>
    <dgm:cxn modelId="{28DB2352-4B0F-491F-A808-A0CF848108A3}" srcId="{01ADFA1E-3BEC-4DD0-A4A3-4C691015581F}" destId="{0ED7BA57-E48D-4EB5-B914-4B2EC3878D0D}" srcOrd="5" destOrd="0" parTransId="{CA22BBC4-47B0-44E2-9E31-05FE46010248}" sibTransId="{78914513-8BD7-40F5-94A9-0B383A78FF1B}"/>
    <dgm:cxn modelId="{34B9C612-B6B9-4F9C-BA50-FB21EBD3428B}" srcId="{01ADFA1E-3BEC-4DD0-A4A3-4C691015581F}" destId="{8FBA8CDC-E344-49F3-888F-8473E994A860}" srcOrd="6" destOrd="0" parTransId="{3AD56846-9AF3-4C43-9608-7B49401315EC}" sibTransId="{1CDDE422-D83C-40E6-BEC8-47F061536440}"/>
    <dgm:cxn modelId="{3CEAEA8D-A45E-4ED9-A4AA-F19668CD8F25}" srcId="{01ADFA1E-3BEC-4DD0-A4A3-4C691015581F}" destId="{D37C0FE5-7C62-456F-A282-06281A86E11D}" srcOrd="2" destOrd="0" parTransId="{82155609-BA45-4F60-8C0B-57855042A532}" sibTransId="{5CD7D819-68ED-44EE-8826-BEE9C0954FE1}"/>
    <dgm:cxn modelId="{93DB10E5-CAB6-47C7-AA24-D8E212B3B3CC}" type="presOf" srcId="{8FBA8CDC-E344-49F3-888F-8473E994A860}" destId="{9E4D7E96-2343-4D77-B6B6-568A130D6650}" srcOrd="0" destOrd="0" presId="urn:microsoft.com/office/officeart/2005/8/layout/default"/>
    <dgm:cxn modelId="{4C88A815-6C51-424F-A3F6-23D149DEF2CB}" srcId="{01ADFA1E-3BEC-4DD0-A4A3-4C691015581F}" destId="{BE608350-EB91-4084-82D7-906821991E50}" srcOrd="1" destOrd="0" parTransId="{CA28360A-8B04-427A-BAB1-9C69C264C830}" sibTransId="{3BEA80CC-9F8D-485B-950D-5FAADCF712A1}"/>
    <dgm:cxn modelId="{1D57DBB9-9C8D-4A75-8EB3-E220276FB109}" type="presOf" srcId="{80560136-929D-4240-BE3F-8AEB0B5DAE15}" destId="{FC53FE07-6FB2-4CA6-B916-382F4C861888}" srcOrd="0" destOrd="0" presId="urn:microsoft.com/office/officeart/2005/8/layout/default"/>
    <dgm:cxn modelId="{308B4F5A-E28A-4526-B24F-B4151E935519}" srcId="{01ADFA1E-3BEC-4DD0-A4A3-4C691015581F}" destId="{1D1C90E4-D4F2-4E75-AAFD-57BB1CF49E69}" srcOrd="7" destOrd="0" parTransId="{F4A19B80-B504-4C4F-B97C-52AF0791B43C}" sibTransId="{72748A46-96F0-4F27-9C46-AF563006D57E}"/>
    <dgm:cxn modelId="{C8AA84D7-2266-4C27-988C-F40D4CEF0B42}" srcId="{01ADFA1E-3BEC-4DD0-A4A3-4C691015581F}" destId="{F342D606-4374-490A-8DE5-1C6833CDD964}" srcOrd="3" destOrd="0" parTransId="{67BEAC28-C46B-4327-A2EF-E0A2D3C8DD0A}" sibTransId="{F01785E1-AB10-4B3E-B2C1-9C24F17950A6}"/>
    <dgm:cxn modelId="{5186D5A3-84AE-4646-B6E4-216162EB451D}" srcId="{01ADFA1E-3BEC-4DD0-A4A3-4C691015581F}" destId="{2100E19D-342E-4C99-ABCA-46516A504570}" srcOrd="9" destOrd="0" parTransId="{D68C9BF7-8EBA-48F7-9800-EEEEE0CD2238}" sibTransId="{4E51F72F-4E6E-4532-9334-BE182EAC097B}"/>
    <dgm:cxn modelId="{ED874D77-7802-4F4E-9CF8-25FCC9D97E8C}" type="presOf" srcId="{1D1C90E4-D4F2-4E75-AAFD-57BB1CF49E69}" destId="{A4CC0875-8C03-481A-8640-95E3514C4D5A}" srcOrd="0" destOrd="0" presId="urn:microsoft.com/office/officeart/2005/8/layout/default"/>
    <dgm:cxn modelId="{528B4601-6BDF-453D-B15A-E2302CDF58C4}" type="presOf" srcId="{2082C32D-838C-4F1C-BFAC-F71EF42BDA9D}" destId="{67041995-481F-47D3-8CEE-C20C242C52FF}" srcOrd="0" destOrd="0" presId="urn:microsoft.com/office/officeart/2005/8/layout/default"/>
    <dgm:cxn modelId="{5DA7E9E2-C80D-4445-B05F-76CF6AEFBE37}" srcId="{01ADFA1E-3BEC-4DD0-A4A3-4C691015581F}" destId="{80560136-929D-4240-BE3F-8AEB0B5DAE15}" srcOrd="4" destOrd="0" parTransId="{9734B128-4A17-48B9-98CD-D7B5B7889E45}" sibTransId="{F24FEFBC-0AEA-4A94-9AD6-7B08DB2F930A}"/>
    <dgm:cxn modelId="{796BCEF2-A94B-4C84-AFBE-C61985D0F344}" type="presOf" srcId="{01ADFA1E-3BEC-4DD0-A4A3-4C691015581F}" destId="{6B060A31-716F-43E4-BF0C-2ECE6FB92A47}" srcOrd="0" destOrd="0" presId="urn:microsoft.com/office/officeart/2005/8/layout/default"/>
    <dgm:cxn modelId="{62F0B842-439A-4DE4-B648-05839DA07B42}" srcId="{01ADFA1E-3BEC-4DD0-A4A3-4C691015581F}" destId="{DD47B863-266E-4687-AFC2-06879D331B22}" srcOrd="0" destOrd="0" parTransId="{D5D4288F-C623-4291-A664-33EAE678EB5A}" sibTransId="{87EA7898-2A29-4289-AF7B-7848227217B3}"/>
    <dgm:cxn modelId="{344D17E4-41F5-48E2-B3CD-DB5AE7C87E06}" srcId="{01ADFA1E-3BEC-4DD0-A4A3-4C691015581F}" destId="{2082C32D-838C-4F1C-BFAC-F71EF42BDA9D}" srcOrd="8" destOrd="0" parTransId="{54DE3327-DC2D-41FA-B885-B3267CD9BFF8}" sibTransId="{4D9F6011-3501-4751-A5E5-11E63128AF3F}"/>
    <dgm:cxn modelId="{879A0BE1-74AA-43D4-BD57-2EC841E898BE}" type="presOf" srcId="{0ED7BA57-E48D-4EB5-B914-4B2EC3878D0D}" destId="{0E36DA78-C306-47CA-9EC7-230A13AE202E}" srcOrd="0" destOrd="0" presId="urn:microsoft.com/office/officeart/2005/8/layout/default"/>
    <dgm:cxn modelId="{F520DFFB-9B3A-4948-873D-3828A327B766}" type="presOf" srcId="{F342D606-4374-490A-8DE5-1C6833CDD964}" destId="{55DF4CC5-E975-4C0B-9EDA-846415906AB3}" srcOrd="0" destOrd="0" presId="urn:microsoft.com/office/officeart/2005/8/layout/default"/>
    <dgm:cxn modelId="{3EFD9FA2-78DF-4A82-8C03-B46513165FFC}" type="presOf" srcId="{BE608350-EB91-4084-82D7-906821991E50}" destId="{C1666CED-40D6-4EFC-84C1-FF49D11A383C}" srcOrd="0" destOrd="0" presId="urn:microsoft.com/office/officeart/2005/8/layout/default"/>
    <dgm:cxn modelId="{A9211E28-E3EC-4CFA-82C7-45C489D5ACDD}" type="presParOf" srcId="{6B060A31-716F-43E4-BF0C-2ECE6FB92A47}" destId="{436770F5-6374-4EED-BB8C-E70F7E045AAB}" srcOrd="0" destOrd="0" presId="urn:microsoft.com/office/officeart/2005/8/layout/default"/>
    <dgm:cxn modelId="{758FA847-4EA7-47E0-869D-85AE7E42C98F}" type="presParOf" srcId="{6B060A31-716F-43E4-BF0C-2ECE6FB92A47}" destId="{B2DE1A59-A95E-4535-B348-6036231A7CB1}" srcOrd="1" destOrd="0" presId="urn:microsoft.com/office/officeart/2005/8/layout/default"/>
    <dgm:cxn modelId="{BA901C0D-B4CD-4E17-ACF3-E2CE599B4C8D}" type="presParOf" srcId="{6B060A31-716F-43E4-BF0C-2ECE6FB92A47}" destId="{C1666CED-40D6-4EFC-84C1-FF49D11A383C}" srcOrd="2" destOrd="0" presId="urn:microsoft.com/office/officeart/2005/8/layout/default"/>
    <dgm:cxn modelId="{E8ACC488-312F-4363-895F-4B199B9F0D27}" type="presParOf" srcId="{6B060A31-716F-43E4-BF0C-2ECE6FB92A47}" destId="{768E8067-7D60-4214-88DB-414384AC16B1}" srcOrd="3" destOrd="0" presId="urn:microsoft.com/office/officeart/2005/8/layout/default"/>
    <dgm:cxn modelId="{B80776CE-48C2-4C94-AF88-C73E1F9FEA76}" type="presParOf" srcId="{6B060A31-716F-43E4-BF0C-2ECE6FB92A47}" destId="{F251612A-E733-4598-B16B-457356602629}" srcOrd="4" destOrd="0" presId="urn:microsoft.com/office/officeart/2005/8/layout/default"/>
    <dgm:cxn modelId="{4D1B2BDE-6DB5-45D5-AAD3-B1D6B4BC8033}" type="presParOf" srcId="{6B060A31-716F-43E4-BF0C-2ECE6FB92A47}" destId="{1FD9D7BB-F3C0-434A-882E-1BF70AC0BBC2}" srcOrd="5" destOrd="0" presId="urn:microsoft.com/office/officeart/2005/8/layout/default"/>
    <dgm:cxn modelId="{689726FC-F544-4752-958A-A4D0C5C218BF}" type="presParOf" srcId="{6B060A31-716F-43E4-BF0C-2ECE6FB92A47}" destId="{55DF4CC5-E975-4C0B-9EDA-846415906AB3}" srcOrd="6" destOrd="0" presId="urn:microsoft.com/office/officeart/2005/8/layout/default"/>
    <dgm:cxn modelId="{7ABE5F2C-2884-4BCA-A2EC-3DAF894AA2E6}" type="presParOf" srcId="{6B060A31-716F-43E4-BF0C-2ECE6FB92A47}" destId="{80CEF045-8ED7-47CC-B7B3-82A88F12C3E5}" srcOrd="7" destOrd="0" presId="urn:microsoft.com/office/officeart/2005/8/layout/default"/>
    <dgm:cxn modelId="{654C3EA7-272B-4A68-A164-5D3C1951FA10}" type="presParOf" srcId="{6B060A31-716F-43E4-BF0C-2ECE6FB92A47}" destId="{FC53FE07-6FB2-4CA6-B916-382F4C861888}" srcOrd="8" destOrd="0" presId="urn:microsoft.com/office/officeart/2005/8/layout/default"/>
    <dgm:cxn modelId="{AADB3A9E-13C6-45CF-8CCC-D1B14AA7EC16}" type="presParOf" srcId="{6B060A31-716F-43E4-BF0C-2ECE6FB92A47}" destId="{C7F9FDB4-1E8D-476B-A875-F58A02E961C3}" srcOrd="9" destOrd="0" presId="urn:microsoft.com/office/officeart/2005/8/layout/default"/>
    <dgm:cxn modelId="{8569E019-32D4-4D47-93B9-ABBB9DC01F03}" type="presParOf" srcId="{6B060A31-716F-43E4-BF0C-2ECE6FB92A47}" destId="{0E36DA78-C306-47CA-9EC7-230A13AE202E}" srcOrd="10" destOrd="0" presId="urn:microsoft.com/office/officeart/2005/8/layout/default"/>
    <dgm:cxn modelId="{84B373AE-FB75-4211-B8F5-DB9A909548C0}" type="presParOf" srcId="{6B060A31-716F-43E4-BF0C-2ECE6FB92A47}" destId="{7411C472-17BB-408D-A578-B66177419182}" srcOrd="11" destOrd="0" presId="urn:microsoft.com/office/officeart/2005/8/layout/default"/>
    <dgm:cxn modelId="{291B08FC-E521-4922-84E5-7050BF270538}" type="presParOf" srcId="{6B060A31-716F-43E4-BF0C-2ECE6FB92A47}" destId="{9E4D7E96-2343-4D77-B6B6-568A130D6650}" srcOrd="12" destOrd="0" presId="urn:microsoft.com/office/officeart/2005/8/layout/default"/>
    <dgm:cxn modelId="{2EBDB24C-8C06-407C-92E6-35A6745CEC16}" type="presParOf" srcId="{6B060A31-716F-43E4-BF0C-2ECE6FB92A47}" destId="{0649D9B8-0F4D-48F0-A763-926245E867C8}" srcOrd="13" destOrd="0" presId="urn:microsoft.com/office/officeart/2005/8/layout/default"/>
    <dgm:cxn modelId="{DD3B10CA-C243-4BBB-95DD-3B9BD5BDF402}" type="presParOf" srcId="{6B060A31-716F-43E4-BF0C-2ECE6FB92A47}" destId="{A4CC0875-8C03-481A-8640-95E3514C4D5A}" srcOrd="14" destOrd="0" presId="urn:microsoft.com/office/officeart/2005/8/layout/default"/>
    <dgm:cxn modelId="{F73D91BD-02B1-41AF-808C-A155F2FAF913}" type="presParOf" srcId="{6B060A31-716F-43E4-BF0C-2ECE6FB92A47}" destId="{F9EE5DF6-5687-4A96-A0AF-13313AB085BB}" srcOrd="15" destOrd="0" presId="urn:microsoft.com/office/officeart/2005/8/layout/default"/>
    <dgm:cxn modelId="{C0888BC3-7B49-4F5F-9732-9425A94F1838}" type="presParOf" srcId="{6B060A31-716F-43E4-BF0C-2ECE6FB92A47}" destId="{67041995-481F-47D3-8CEE-C20C242C52FF}" srcOrd="16" destOrd="0" presId="urn:microsoft.com/office/officeart/2005/8/layout/default"/>
    <dgm:cxn modelId="{EBFDE60E-7779-4A63-A3CF-13B7CDBB43CA}" type="presParOf" srcId="{6B060A31-716F-43E4-BF0C-2ECE6FB92A47}" destId="{B010851A-A5E4-4442-A9DA-1301ACE540A1}" srcOrd="17" destOrd="0" presId="urn:microsoft.com/office/officeart/2005/8/layout/default"/>
    <dgm:cxn modelId="{4C0EFB03-0AD9-461D-AB02-64CE122A2E1B}" type="presParOf" srcId="{6B060A31-716F-43E4-BF0C-2ECE6FB92A47}" destId="{E7EA71EC-AD9C-4A5B-BAD4-7721F145F47A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918E7F-693E-44EF-AE56-02965D7BE1C4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E50C35-2F0A-44E3-AE78-535837E5803E}">
      <dgm:prSet phldrT="[Texto]"/>
      <dgm:spPr>
        <a:solidFill>
          <a:srgbClr val="7030A0"/>
        </a:solidFill>
      </dgm:spPr>
      <dgm:t>
        <a:bodyPr/>
        <a:lstStyle/>
        <a:p>
          <a:r>
            <a:rPr lang="en-US" noProof="0" dirty="0" smtClean="0"/>
            <a:t>1</a:t>
          </a:r>
          <a:r>
            <a:rPr lang="en-US" baseline="30000" noProof="0" dirty="0" smtClean="0"/>
            <a:t>st</a:t>
          </a:r>
          <a:r>
            <a:rPr lang="en-US" noProof="0" dirty="0" smtClean="0"/>
            <a:t> QTR -2019</a:t>
          </a:r>
          <a:endParaRPr lang="en-US" noProof="0" dirty="0"/>
        </a:p>
      </dgm:t>
    </dgm:pt>
    <dgm:pt modelId="{63EE17D3-E5D6-47E5-B8C9-45592327916B}" type="parTrans" cxnId="{C9E40513-0642-412E-80F9-2112CA0FE2C9}">
      <dgm:prSet/>
      <dgm:spPr/>
      <dgm:t>
        <a:bodyPr/>
        <a:lstStyle/>
        <a:p>
          <a:endParaRPr lang="en-US" noProof="0" dirty="0"/>
        </a:p>
      </dgm:t>
    </dgm:pt>
    <dgm:pt modelId="{57EB32CC-6C92-485A-AAF1-834BBCBE7CD7}" type="sibTrans" cxnId="{C9E40513-0642-412E-80F9-2112CA0FE2C9}">
      <dgm:prSet/>
      <dgm:spPr/>
      <dgm:t>
        <a:bodyPr/>
        <a:lstStyle/>
        <a:p>
          <a:endParaRPr lang="en-US" noProof="0" dirty="0"/>
        </a:p>
      </dgm:t>
    </dgm:pt>
    <dgm:pt modelId="{63E641BC-BDC0-446F-B591-1784519EFDBC}">
      <dgm:prSet phldrT="[Texto]"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b="0" noProof="0" dirty="0" smtClean="0"/>
            <a:t>Data Capture forms received</a:t>
          </a:r>
          <a:endParaRPr lang="en-US" b="0" noProof="0" dirty="0"/>
        </a:p>
      </dgm:t>
    </dgm:pt>
    <dgm:pt modelId="{096576F9-942A-4993-9209-C7E05CAA5E64}" type="parTrans" cxnId="{E59A3760-5C2A-4CE4-8B85-CE4B6BB70D17}">
      <dgm:prSet/>
      <dgm:spPr/>
      <dgm:t>
        <a:bodyPr/>
        <a:lstStyle/>
        <a:p>
          <a:endParaRPr lang="en-US" noProof="0" dirty="0"/>
        </a:p>
      </dgm:t>
    </dgm:pt>
    <dgm:pt modelId="{69A0D216-090E-439F-96A8-0D8BDDF37DD8}" type="sibTrans" cxnId="{E59A3760-5C2A-4CE4-8B85-CE4B6BB70D17}">
      <dgm:prSet/>
      <dgm:spPr/>
      <dgm:t>
        <a:bodyPr/>
        <a:lstStyle/>
        <a:p>
          <a:endParaRPr lang="en-US" noProof="0" dirty="0"/>
        </a:p>
      </dgm:t>
    </dgm:pt>
    <dgm:pt modelId="{DD3B9368-5FE8-4BF0-AD9E-BBCDEDF7A634}">
      <dgm:prSet phldrT="[Texto]"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2</a:t>
          </a:r>
          <a:r>
            <a:rPr lang="en-US" baseline="30000" noProof="0" dirty="0" smtClean="0"/>
            <a:t>nd</a:t>
          </a:r>
          <a:r>
            <a:rPr lang="en-US" noProof="0" dirty="0" smtClean="0"/>
            <a:t> - QTR</a:t>
          </a:r>
          <a:endParaRPr lang="en-US" noProof="0" dirty="0"/>
        </a:p>
      </dgm:t>
    </dgm:pt>
    <dgm:pt modelId="{22CF0E4B-AFB6-435D-BD8A-CEAF69C69A73}" type="parTrans" cxnId="{4EE21654-8BA2-4B72-92AD-B0A1EEFABF4B}">
      <dgm:prSet/>
      <dgm:spPr/>
      <dgm:t>
        <a:bodyPr/>
        <a:lstStyle/>
        <a:p>
          <a:endParaRPr lang="en-US" noProof="0" dirty="0"/>
        </a:p>
      </dgm:t>
    </dgm:pt>
    <dgm:pt modelId="{0A86A4C4-43B8-4C24-B5B7-74F63D4097E0}" type="sibTrans" cxnId="{4EE21654-8BA2-4B72-92AD-B0A1EEFABF4B}">
      <dgm:prSet/>
      <dgm:spPr/>
      <dgm:t>
        <a:bodyPr/>
        <a:lstStyle/>
        <a:p>
          <a:endParaRPr lang="en-US" noProof="0" dirty="0"/>
        </a:p>
      </dgm:t>
    </dgm:pt>
    <dgm:pt modelId="{D9A73AE5-DE5A-4071-B483-FF4B3FEDDCAF}">
      <dgm:prSet phldrT="[Texto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noProof="0" dirty="0" smtClean="0"/>
            <a:t>Data analysis</a:t>
          </a:r>
          <a:endParaRPr lang="en-US" noProof="0" dirty="0"/>
        </a:p>
      </dgm:t>
    </dgm:pt>
    <dgm:pt modelId="{3E204CB1-E278-42CE-A35C-2A516D9A7580}" type="parTrans" cxnId="{16FDCA89-970F-4FAA-8881-F93D0B1BB679}">
      <dgm:prSet/>
      <dgm:spPr/>
      <dgm:t>
        <a:bodyPr/>
        <a:lstStyle/>
        <a:p>
          <a:endParaRPr lang="en-US" noProof="0" dirty="0"/>
        </a:p>
      </dgm:t>
    </dgm:pt>
    <dgm:pt modelId="{2D8F1F03-2167-49E3-81E2-967EFA5F5C55}" type="sibTrans" cxnId="{16FDCA89-970F-4FAA-8881-F93D0B1BB679}">
      <dgm:prSet/>
      <dgm:spPr/>
      <dgm:t>
        <a:bodyPr/>
        <a:lstStyle/>
        <a:p>
          <a:endParaRPr lang="en-US" noProof="0" dirty="0"/>
        </a:p>
      </dgm:t>
    </dgm:pt>
    <dgm:pt modelId="{90B90018-8424-4399-8B52-F62182F2D491}">
      <dgm:prSet phldrT="[Texto]"/>
      <dgm:spPr>
        <a:solidFill>
          <a:srgbClr val="00B0F0"/>
        </a:solidFill>
      </dgm:spPr>
      <dgm:t>
        <a:bodyPr/>
        <a:lstStyle/>
        <a:p>
          <a:r>
            <a:rPr lang="en-US" noProof="0" dirty="0" smtClean="0"/>
            <a:t>3</a:t>
          </a:r>
          <a:r>
            <a:rPr lang="en-US" baseline="30000" noProof="0" dirty="0" smtClean="0"/>
            <a:t>rd</a:t>
          </a:r>
          <a:r>
            <a:rPr lang="en-US" noProof="0" dirty="0" smtClean="0"/>
            <a:t> -QTR</a:t>
          </a:r>
          <a:endParaRPr lang="en-US" noProof="0" dirty="0"/>
        </a:p>
      </dgm:t>
    </dgm:pt>
    <dgm:pt modelId="{3EFDD9A9-1090-4919-81B8-14D64A3627EC}" type="parTrans" cxnId="{686CEABB-3943-4BFE-8114-AA8321E5DF0D}">
      <dgm:prSet/>
      <dgm:spPr/>
      <dgm:t>
        <a:bodyPr/>
        <a:lstStyle/>
        <a:p>
          <a:endParaRPr lang="en-US" noProof="0" dirty="0"/>
        </a:p>
      </dgm:t>
    </dgm:pt>
    <dgm:pt modelId="{F19AAD1B-5105-4EB5-8DB4-C79B2DBE3A29}" type="sibTrans" cxnId="{686CEABB-3943-4BFE-8114-AA8321E5DF0D}">
      <dgm:prSet/>
      <dgm:spPr/>
      <dgm:t>
        <a:bodyPr/>
        <a:lstStyle/>
        <a:p>
          <a:endParaRPr lang="en-US" noProof="0" dirty="0"/>
        </a:p>
      </dgm:t>
    </dgm:pt>
    <dgm:pt modelId="{5EE43D97-8137-46F7-BFA1-847CF2499B1A}">
      <dgm:prSet phldrT="[Texto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 noProof="0" dirty="0"/>
        </a:p>
      </dgm:t>
    </dgm:pt>
    <dgm:pt modelId="{C92DDD69-AA6C-41A4-AE97-B2FED94D5602}" type="parTrans" cxnId="{D55DD367-878B-4DD1-A124-EE0319EC1031}">
      <dgm:prSet/>
      <dgm:spPr/>
      <dgm:t>
        <a:bodyPr/>
        <a:lstStyle/>
        <a:p>
          <a:endParaRPr lang="en-US" noProof="0" dirty="0"/>
        </a:p>
      </dgm:t>
    </dgm:pt>
    <dgm:pt modelId="{A78B7AEC-6C53-42D5-8937-90312825011A}" type="sibTrans" cxnId="{D55DD367-878B-4DD1-A124-EE0319EC1031}">
      <dgm:prSet/>
      <dgm:spPr/>
      <dgm:t>
        <a:bodyPr/>
        <a:lstStyle/>
        <a:p>
          <a:endParaRPr lang="en-US" noProof="0" dirty="0"/>
        </a:p>
      </dgm:t>
    </dgm:pt>
    <dgm:pt modelId="{E60C790E-49E7-47F8-9FF4-38E7A4B4C20A}">
      <dgm:prSet phldrT="[Texto]"/>
      <dgm:spPr>
        <a:solidFill>
          <a:srgbClr val="00B050"/>
        </a:solidFill>
      </dgm:spPr>
      <dgm:t>
        <a:bodyPr/>
        <a:lstStyle/>
        <a:p>
          <a:r>
            <a:rPr lang="en-US" noProof="0" dirty="0" smtClean="0"/>
            <a:t>4</a:t>
          </a:r>
          <a:r>
            <a:rPr lang="en-US" baseline="30000" noProof="0" dirty="0" smtClean="0"/>
            <a:t>th</a:t>
          </a:r>
          <a:r>
            <a:rPr lang="en-US" noProof="0" dirty="0" smtClean="0"/>
            <a:t> - QTR</a:t>
          </a:r>
          <a:endParaRPr lang="en-US" noProof="0" dirty="0"/>
        </a:p>
      </dgm:t>
    </dgm:pt>
    <dgm:pt modelId="{37CFEADB-4B5E-443C-8FF3-A5EB51420F8A}" type="parTrans" cxnId="{0EF4A8A4-F7F1-419E-A9F8-062B06264FFF}">
      <dgm:prSet/>
      <dgm:spPr/>
      <dgm:t>
        <a:bodyPr/>
        <a:lstStyle/>
        <a:p>
          <a:endParaRPr lang="en-US" noProof="0" dirty="0"/>
        </a:p>
      </dgm:t>
    </dgm:pt>
    <dgm:pt modelId="{A85B5526-3A35-4D4A-98CE-C41EFBFD744F}" type="sibTrans" cxnId="{0EF4A8A4-F7F1-419E-A9F8-062B06264FFF}">
      <dgm:prSet/>
      <dgm:spPr/>
      <dgm:t>
        <a:bodyPr/>
        <a:lstStyle/>
        <a:p>
          <a:endParaRPr lang="en-US" noProof="0" dirty="0"/>
        </a:p>
      </dgm:t>
    </dgm:pt>
    <dgm:pt modelId="{197616D6-22A9-47D1-AF36-06A6C2B42959}">
      <dgm:prSet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noProof="0" dirty="0" smtClean="0"/>
            <a:t>Updated guideline shared with INTOSAI community</a:t>
          </a:r>
          <a:endParaRPr lang="en-US" noProof="0" dirty="0"/>
        </a:p>
      </dgm:t>
    </dgm:pt>
    <dgm:pt modelId="{B8DE53E6-D032-45E8-9E01-9876D472BE80}" type="parTrans" cxnId="{F80181F0-8AED-4C18-A9D0-E6172567D313}">
      <dgm:prSet/>
      <dgm:spPr/>
      <dgm:t>
        <a:bodyPr/>
        <a:lstStyle/>
        <a:p>
          <a:endParaRPr lang="en-US" noProof="0" dirty="0"/>
        </a:p>
      </dgm:t>
    </dgm:pt>
    <dgm:pt modelId="{755C82D5-CCD5-42D6-B13A-E05068323B7D}" type="sibTrans" cxnId="{F80181F0-8AED-4C18-A9D0-E6172567D313}">
      <dgm:prSet/>
      <dgm:spPr/>
      <dgm:t>
        <a:bodyPr/>
        <a:lstStyle/>
        <a:p>
          <a:endParaRPr lang="en-US" noProof="0" dirty="0"/>
        </a:p>
      </dgm:t>
    </dgm:pt>
    <dgm:pt modelId="{0C05C082-C888-42C8-BA50-09C3A793C041}">
      <dgm:prSet phldrT="[Texto]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noProof="0" dirty="0" smtClean="0"/>
            <a:t> Develop Annexure</a:t>
          </a:r>
          <a:endParaRPr lang="en-US" noProof="0" dirty="0"/>
        </a:p>
      </dgm:t>
    </dgm:pt>
    <dgm:pt modelId="{6BA398FC-5DFF-4273-95D0-D13EA6F526A3}" type="parTrans" cxnId="{644A83E2-8993-465C-A655-5F42B30C8733}">
      <dgm:prSet/>
      <dgm:spPr/>
      <dgm:t>
        <a:bodyPr/>
        <a:lstStyle/>
        <a:p>
          <a:endParaRPr lang="en-US"/>
        </a:p>
      </dgm:t>
    </dgm:pt>
    <dgm:pt modelId="{5684FDAD-7F24-4CCF-80BE-C3486416260C}" type="sibTrans" cxnId="{644A83E2-8993-465C-A655-5F42B30C8733}">
      <dgm:prSet/>
      <dgm:spPr/>
      <dgm:t>
        <a:bodyPr/>
        <a:lstStyle/>
        <a:p>
          <a:endParaRPr lang="en-US"/>
        </a:p>
      </dgm:t>
    </dgm:pt>
    <dgm:pt modelId="{C3E56C6B-D918-45BA-825F-DB0EDED248EC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noProof="0" smtClean="0"/>
            <a:t>WGVBS members’ comments on Annexure</a:t>
          </a:r>
          <a:endParaRPr lang="en-US" noProof="0" dirty="0"/>
        </a:p>
      </dgm:t>
    </dgm:pt>
    <dgm:pt modelId="{248C9D6B-7481-4D39-9F06-CFC850AB7600}" type="parTrans" cxnId="{B0E3FBF0-3B91-4285-AEC7-CDFB850E0E27}">
      <dgm:prSet/>
      <dgm:spPr/>
      <dgm:t>
        <a:bodyPr/>
        <a:lstStyle/>
        <a:p>
          <a:endParaRPr lang="en-US"/>
        </a:p>
      </dgm:t>
    </dgm:pt>
    <dgm:pt modelId="{A33CE2F9-1897-49B1-BB11-6F2B13BB5F6A}" type="sibTrans" cxnId="{B0E3FBF0-3B91-4285-AEC7-CDFB850E0E27}">
      <dgm:prSet/>
      <dgm:spPr/>
      <dgm:t>
        <a:bodyPr/>
        <a:lstStyle/>
        <a:p>
          <a:endParaRPr lang="en-US"/>
        </a:p>
      </dgm:t>
    </dgm:pt>
    <dgm:pt modelId="{EBF03D31-C684-4FCD-8FD8-530CBD938CF1}" type="pres">
      <dgm:prSet presAssocID="{5C918E7F-693E-44EF-AE56-02965D7BE1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B254AE-772F-45C2-BB68-3BD282A133EF}" type="pres">
      <dgm:prSet presAssocID="{5C918E7F-693E-44EF-AE56-02965D7BE1C4}" presName="tSp" presStyleCnt="0"/>
      <dgm:spPr/>
    </dgm:pt>
    <dgm:pt modelId="{969BAC81-99BC-41D6-B06B-91EBE592DF85}" type="pres">
      <dgm:prSet presAssocID="{5C918E7F-693E-44EF-AE56-02965D7BE1C4}" presName="bSp" presStyleCnt="0"/>
      <dgm:spPr/>
    </dgm:pt>
    <dgm:pt modelId="{69652003-67EE-4562-AEE9-5CD81A328CBB}" type="pres">
      <dgm:prSet presAssocID="{5C918E7F-693E-44EF-AE56-02965D7BE1C4}" presName="process" presStyleCnt="0"/>
      <dgm:spPr/>
    </dgm:pt>
    <dgm:pt modelId="{DBDD4E69-455D-4100-A636-049DA75BEEFF}" type="pres">
      <dgm:prSet presAssocID="{7DE50C35-2F0A-44E3-AE78-535837E5803E}" presName="composite1" presStyleCnt="0"/>
      <dgm:spPr/>
    </dgm:pt>
    <dgm:pt modelId="{7C2A43B1-0F05-432B-BA7D-8541F888B378}" type="pres">
      <dgm:prSet presAssocID="{7DE50C35-2F0A-44E3-AE78-535837E5803E}" presName="dummyNode1" presStyleLbl="node1" presStyleIdx="0" presStyleCnt="4"/>
      <dgm:spPr/>
    </dgm:pt>
    <dgm:pt modelId="{9FD12197-ADFD-40DC-B2DC-C018B1463529}" type="pres">
      <dgm:prSet presAssocID="{7DE50C35-2F0A-44E3-AE78-535837E5803E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08F0F6-ACA8-49AC-99A4-F48C9E4BD6AA}" type="pres">
      <dgm:prSet presAssocID="{7DE50C35-2F0A-44E3-AE78-535837E5803E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72C58D-839E-4517-B923-75CB47728ADB}" type="pres">
      <dgm:prSet presAssocID="{7DE50C35-2F0A-44E3-AE78-535837E5803E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1AF8DC-015D-4496-9459-2BC22B539184}" type="pres">
      <dgm:prSet presAssocID="{7DE50C35-2F0A-44E3-AE78-535837E5803E}" presName="connSite1" presStyleCnt="0"/>
      <dgm:spPr/>
    </dgm:pt>
    <dgm:pt modelId="{601F9C62-9A67-4E5E-A0CF-61B62DAF8E67}" type="pres">
      <dgm:prSet presAssocID="{57EB32CC-6C92-485A-AAF1-834BBCBE7CD7}" presName="Name9" presStyleLbl="sibTrans2D1" presStyleIdx="0" presStyleCnt="3"/>
      <dgm:spPr/>
      <dgm:t>
        <a:bodyPr/>
        <a:lstStyle/>
        <a:p>
          <a:endParaRPr lang="en-US"/>
        </a:p>
      </dgm:t>
    </dgm:pt>
    <dgm:pt modelId="{003BD61F-3150-4B47-B3AA-2C6EDC80A57C}" type="pres">
      <dgm:prSet presAssocID="{DD3B9368-5FE8-4BF0-AD9E-BBCDEDF7A634}" presName="composite2" presStyleCnt="0"/>
      <dgm:spPr/>
    </dgm:pt>
    <dgm:pt modelId="{E4324CD3-17F4-4DFF-94E1-C10A89B6CF4D}" type="pres">
      <dgm:prSet presAssocID="{DD3B9368-5FE8-4BF0-AD9E-BBCDEDF7A634}" presName="dummyNode2" presStyleLbl="node1" presStyleIdx="0" presStyleCnt="4"/>
      <dgm:spPr/>
    </dgm:pt>
    <dgm:pt modelId="{99681032-7181-40B2-AF30-0B29BED6D90F}" type="pres">
      <dgm:prSet presAssocID="{DD3B9368-5FE8-4BF0-AD9E-BBCDEDF7A634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42FC84-B8C1-41EF-AD56-B13A84479398}" type="pres">
      <dgm:prSet presAssocID="{DD3B9368-5FE8-4BF0-AD9E-BBCDEDF7A634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F9DA56-671E-4896-8215-DAA2ABAF2DB2}" type="pres">
      <dgm:prSet presAssocID="{DD3B9368-5FE8-4BF0-AD9E-BBCDEDF7A634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D2FEB7-A4AF-4490-9201-65622779809F}" type="pres">
      <dgm:prSet presAssocID="{DD3B9368-5FE8-4BF0-AD9E-BBCDEDF7A634}" presName="connSite2" presStyleCnt="0"/>
      <dgm:spPr/>
    </dgm:pt>
    <dgm:pt modelId="{6F266926-6621-472D-950F-735BA75A0EB3}" type="pres">
      <dgm:prSet presAssocID="{0A86A4C4-43B8-4C24-B5B7-74F63D4097E0}" presName="Name18" presStyleLbl="sibTrans2D1" presStyleIdx="1" presStyleCnt="3"/>
      <dgm:spPr/>
      <dgm:t>
        <a:bodyPr/>
        <a:lstStyle/>
        <a:p>
          <a:endParaRPr lang="en-US"/>
        </a:p>
      </dgm:t>
    </dgm:pt>
    <dgm:pt modelId="{8A36A302-F374-418F-A562-08E413B1B7CE}" type="pres">
      <dgm:prSet presAssocID="{90B90018-8424-4399-8B52-F62182F2D491}" presName="composite1" presStyleCnt="0"/>
      <dgm:spPr/>
    </dgm:pt>
    <dgm:pt modelId="{0604FDD5-960B-4360-98CA-A3BB6931A39B}" type="pres">
      <dgm:prSet presAssocID="{90B90018-8424-4399-8B52-F62182F2D491}" presName="dummyNode1" presStyleLbl="node1" presStyleIdx="1" presStyleCnt="4"/>
      <dgm:spPr/>
    </dgm:pt>
    <dgm:pt modelId="{82431A4E-C2A8-45E9-8694-45B95A6C89D7}" type="pres">
      <dgm:prSet presAssocID="{90B90018-8424-4399-8B52-F62182F2D491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34792E-A806-4298-9869-0CED9CB71DF0}" type="pres">
      <dgm:prSet presAssocID="{90B90018-8424-4399-8B52-F62182F2D491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E6FB8D-D9F6-42AB-8A40-8B9FE7E494B3}" type="pres">
      <dgm:prSet presAssocID="{90B90018-8424-4399-8B52-F62182F2D491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208A29-2A54-44E3-B633-C5BCB6022AAB}" type="pres">
      <dgm:prSet presAssocID="{90B90018-8424-4399-8B52-F62182F2D491}" presName="connSite1" presStyleCnt="0"/>
      <dgm:spPr/>
    </dgm:pt>
    <dgm:pt modelId="{753A3BED-BBAA-4C3F-ACB9-0F445E7BC218}" type="pres">
      <dgm:prSet presAssocID="{F19AAD1B-5105-4EB5-8DB4-C79B2DBE3A29}" presName="Name9" presStyleLbl="sibTrans2D1" presStyleIdx="2" presStyleCnt="3"/>
      <dgm:spPr/>
      <dgm:t>
        <a:bodyPr/>
        <a:lstStyle/>
        <a:p>
          <a:endParaRPr lang="en-US"/>
        </a:p>
      </dgm:t>
    </dgm:pt>
    <dgm:pt modelId="{F2345389-CF8E-4D31-A0B8-07DB65B6C93D}" type="pres">
      <dgm:prSet presAssocID="{E60C790E-49E7-47F8-9FF4-38E7A4B4C20A}" presName="composite2" presStyleCnt="0"/>
      <dgm:spPr/>
    </dgm:pt>
    <dgm:pt modelId="{67B436DD-3B1D-4A3D-8C8D-CCB1B7F40496}" type="pres">
      <dgm:prSet presAssocID="{E60C790E-49E7-47F8-9FF4-38E7A4B4C20A}" presName="dummyNode2" presStyleLbl="node1" presStyleIdx="2" presStyleCnt="4"/>
      <dgm:spPr/>
    </dgm:pt>
    <dgm:pt modelId="{71CC42E1-6677-4258-8EF0-80007AECB641}" type="pres">
      <dgm:prSet presAssocID="{E60C790E-49E7-47F8-9FF4-38E7A4B4C20A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990D20-2407-4BE6-91D7-5AF097F32716}" type="pres">
      <dgm:prSet presAssocID="{E60C790E-49E7-47F8-9FF4-38E7A4B4C20A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A0B5AA-C7D0-47D7-86C0-11D9FC76F5CA}" type="pres">
      <dgm:prSet presAssocID="{E60C790E-49E7-47F8-9FF4-38E7A4B4C20A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F178C5-DC5C-486A-882A-D4768165D8A8}" type="pres">
      <dgm:prSet presAssocID="{E60C790E-49E7-47F8-9FF4-38E7A4B4C20A}" presName="connSite2" presStyleCnt="0"/>
      <dgm:spPr/>
    </dgm:pt>
  </dgm:ptLst>
  <dgm:cxnLst>
    <dgm:cxn modelId="{6CB22635-6AD5-42FF-804C-C3991F25051F}" type="presOf" srcId="{5C918E7F-693E-44EF-AE56-02965D7BE1C4}" destId="{EBF03D31-C684-4FCD-8FD8-530CBD938CF1}" srcOrd="0" destOrd="0" presId="urn:microsoft.com/office/officeart/2005/8/layout/hProcess4"/>
    <dgm:cxn modelId="{EE909840-7570-44B5-8B3C-1D18317002B7}" type="presOf" srcId="{DD3B9368-5FE8-4BF0-AD9E-BBCDEDF7A634}" destId="{4AF9DA56-671E-4896-8215-DAA2ABAF2DB2}" srcOrd="0" destOrd="0" presId="urn:microsoft.com/office/officeart/2005/8/layout/hProcess4"/>
    <dgm:cxn modelId="{2DEBADD7-5762-4BE4-A70F-A706B02583A7}" type="presOf" srcId="{F19AAD1B-5105-4EB5-8DB4-C79B2DBE3A29}" destId="{753A3BED-BBAA-4C3F-ACB9-0F445E7BC218}" srcOrd="0" destOrd="0" presId="urn:microsoft.com/office/officeart/2005/8/layout/hProcess4"/>
    <dgm:cxn modelId="{4EE21654-8BA2-4B72-92AD-B0A1EEFABF4B}" srcId="{5C918E7F-693E-44EF-AE56-02965D7BE1C4}" destId="{DD3B9368-5FE8-4BF0-AD9E-BBCDEDF7A634}" srcOrd="1" destOrd="0" parTransId="{22CF0E4B-AFB6-435D-BD8A-CEAF69C69A73}" sibTransId="{0A86A4C4-43B8-4C24-B5B7-74F63D4097E0}"/>
    <dgm:cxn modelId="{D55DD367-878B-4DD1-A124-EE0319EC1031}" srcId="{90B90018-8424-4399-8B52-F62182F2D491}" destId="{5EE43D97-8137-46F7-BFA1-847CF2499B1A}" srcOrd="0" destOrd="0" parTransId="{C92DDD69-AA6C-41A4-AE97-B2FED94D5602}" sibTransId="{A78B7AEC-6C53-42D5-8937-90312825011A}"/>
    <dgm:cxn modelId="{248C579E-F7BB-41B1-B4CB-CF7286E69D1C}" type="presOf" srcId="{197616D6-22A9-47D1-AF36-06A6C2B42959}" destId="{71CC42E1-6677-4258-8EF0-80007AECB641}" srcOrd="0" destOrd="0" presId="urn:microsoft.com/office/officeart/2005/8/layout/hProcess4"/>
    <dgm:cxn modelId="{BB879BB7-DF76-4AF2-97B4-2167B06D9ED3}" type="presOf" srcId="{0A86A4C4-43B8-4C24-B5B7-74F63D4097E0}" destId="{6F266926-6621-472D-950F-735BA75A0EB3}" srcOrd="0" destOrd="0" presId="urn:microsoft.com/office/officeart/2005/8/layout/hProcess4"/>
    <dgm:cxn modelId="{9ABE8FA0-B2F7-4141-B279-835A7D3CAE34}" type="presOf" srcId="{D9A73AE5-DE5A-4071-B483-FF4B3FEDDCAF}" destId="{99681032-7181-40B2-AF30-0B29BED6D90F}" srcOrd="0" destOrd="0" presId="urn:microsoft.com/office/officeart/2005/8/layout/hProcess4"/>
    <dgm:cxn modelId="{331A6078-4B1C-4B1C-BDD3-B3E09C2B3B94}" type="presOf" srcId="{197616D6-22A9-47D1-AF36-06A6C2B42959}" destId="{AC990D20-2407-4BE6-91D7-5AF097F32716}" srcOrd="1" destOrd="0" presId="urn:microsoft.com/office/officeart/2005/8/layout/hProcess4"/>
    <dgm:cxn modelId="{B0E3FBF0-3B91-4285-AEC7-CDFB850E0E27}" srcId="{90B90018-8424-4399-8B52-F62182F2D491}" destId="{C3E56C6B-D918-45BA-825F-DB0EDED248EC}" srcOrd="1" destOrd="0" parTransId="{248C9D6B-7481-4D39-9F06-CFC850AB7600}" sibTransId="{A33CE2F9-1897-49B1-BB11-6F2B13BB5F6A}"/>
    <dgm:cxn modelId="{16FDCA89-970F-4FAA-8881-F93D0B1BB679}" srcId="{DD3B9368-5FE8-4BF0-AD9E-BBCDEDF7A634}" destId="{D9A73AE5-DE5A-4071-B483-FF4B3FEDDCAF}" srcOrd="0" destOrd="0" parTransId="{3E204CB1-E278-42CE-A35C-2A516D9A7580}" sibTransId="{2D8F1F03-2167-49E3-81E2-967EFA5F5C55}"/>
    <dgm:cxn modelId="{96BCEDA2-A480-4E22-8346-721AB2229AB0}" type="presOf" srcId="{0C05C082-C888-42C8-BA50-09C3A793C041}" destId="{9542FC84-B8C1-41EF-AD56-B13A84479398}" srcOrd="1" destOrd="1" presId="urn:microsoft.com/office/officeart/2005/8/layout/hProcess4"/>
    <dgm:cxn modelId="{51FA5103-44B6-4663-A4E5-BD0D2C2B2D85}" type="presOf" srcId="{5EE43D97-8137-46F7-BFA1-847CF2499B1A}" destId="{FB34792E-A806-4298-9869-0CED9CB71DF0}" srcOrd="1" destOrd="0" presId="urn:microsoft.com/office/officeart/2005/8/layout/hProcess4"/>
    <dgm:cxn modelId="{10131EBB-9FE7-40CE-8940-F7ED7EA11C95}" type="presOf" srcId="{5EE43D97-8137-46F7-BFA1-847CF2499B1A}" destId="{82431A4E-C2A8-45E9-8694-45B95A6C89D7}" srcOrd="0" destOrd="0" presId="urn:microsoft.com/office/officeart/2005/8/layout/hProcess4"/>
    <dgm:cxn modelId="{E59A3760-5C2A-4CE4-8B85-CE4B6BB70D17}" srcId="{7DE50C35-2F0A-44E3-AE78-535837E5803E}" destId="{63E641BC-BDC0-446F-B591-1784519EFDBC}" srcOrd="0" destOrd="0" parTransId="{096576F9-942A-4993-9209-C7E05CAA5E64}" sibTransId="{69A0D216-090E-439F-96A8-0D8BDDF37DD8}"/>
    <dgm:cxn modelId="{E2E2BA61-6B18-44C7-8272-CBD4D776E357}" type="presOf" srcId="{C3E56C6B-D918-45BA-825F-DB0EDED248EC}" destId="{FB34792E-A806-4298-9869-0CED9CB71DF0}" srcOrd="1" destOrd="1" presId="urn:microsoft.com/office/officeart/2005/8/layout/hProcess4"/>
    <dgm:cxn modelId="{960FA779-12D3-45E5-9130-2A238DB44F2E}" type="presOf" srcId="{90B90018-8424-4399-8B52-F62182F2D491}" destId="{CBE6FB8D-D9F6-42AB-8A40-8B9FE7E494B3}" srcOrd="0" destOrd="0" presId="urn:microsoft.com/office/officeart/2005/8/layout/hProcess4"/>
    <dgm:cxn modelId="{93E60EB8-6FD1-4B08-AD38-A3DC4FA0C0E5}" type="presOf" srcId="{7DE50C35-2F0A-44E3-AE78-535837E5803E}" destId="{A472C58D-839E-4517-B923-75CB47728ADB}" srcOrd="0" destOrd="0" presId="urn:microsoft.com/office/officeart/2005/8/layout/hProcess4"/>
    <dgm:cxn modelId="{F80181F0-8AED-4C18-A9D0-E6172567D313}" srcId="{E60C790E-49E7-47F8-9FF4-38E7A4B4C20A}" destId="{197616D6-22A9-47D1-AF36-06A6C2B42959}" srcOrd="0" destOrd="0" parTransId="{B8DE53E6-D032-45E8-9E01-9876D472BE80}" sibTransId="{755C82D5-CCD5-42D6-B13A-E05068323B7D}"/>
    <dgm:cxn modelId="{090D2DF1-2FE8-4CD0-92C9-58AD5260E59C}" type="presOf" srcId="{63E641BC-BDC0-446F-B591-1784519EFDBC}" destId="{6908F0F6-ACA8-49AC-99A4-F48C9E4BD6AA}" srcOrd="1" destOrd="0" presId="urn:microsoft.com/office/officeart/2005/8/layout/hProcess4"/>
    <dgm:cxn modelId="{C9E40513-0642-412E-80F9-2112CA0FE2C9}" srcId="{5C918E7F-693E-44EF-AE56-02965D7BE1C4}" destId="{7DE50C35-2F0A-44E3-AE78-535837E5803E}" srcOrd="0" destOrd="0" parTransId="{63EE17D3-E5D6-47E5-B8C9-45592327916B}" sibTransId="{57EB32CC-6C92-485A-AAF1-834BBCBE7CD7}"/>
    <dgm:cxn modelId="{686CEABB-3943-4BFE-8114-AA8321E5DF0D}" srcId="{5C918E7F-693E-44EF-AE56-02965D7BE1C4}" destId="{90B90018-8424-4399-8B52-F62182F2D491}" srcOrd="2" destOrd="0" parTransId="{3EFDD9A9-1090-4919-81B8-14D64A3627EC}" sibTransId="{F19AAD1B-5105-4EB5-8DB4-C79B2DBE3A29}"/>
    <dgm:cxn modelId="{7E8C3933-44F6-4EF9-8153-C19463D23C08}" type="presOf" srcId="{63E641BC-BDC0-446F-B591-1784519EFDBC}" destId="{9FD12197-ADFD-40DC-B2DC-C018B1463529}" srcOrd="0" destOrd="0" presId="urn:microsoft.com/office/officeart/2005/8/layout/hProcess4"/>
    <dgm:cxn modelId="{8FFAC02B-1B01-487D-987B-21C2666D1130}" type="presOf" srcId="{C3E56C6B-D918-45BA-825F-DB0EDED248EC}" destId="{82431A4E-C2A8-45E9-8694-45B95A6C89D7}" srcOrd="0" destOrd="1" presId="urn:microsoft.com/office/officeart/2005/8/layout/hProcess4"/>
    <dgm:cxn modelId="{644A83E2-8993-465C-A655-5F42B30C8733}" srcId="{DD3B9368-5FE8-4BF0-AD9E-BBCDEDF7A634}" destId="{0C05C082-C888-42C8-BA50-09C3A793C041}" srcOrd="1" destOrd="0" parTransId="{6BA398FC-5DFF-4273-95D0-D13EA6F526A3}" sibTransId="{5684FDAD-7F24-4CCF-80BE-C3486416260C}"/>
    <dgm:cxn modelId="{0A767AEF-F02C-49C3-A118-4104BD161B1B}" type="presOf" srcId="{E60C790E-49E7-47F8-9FF4-38E7A4B4C20A}" destId="{E9A0B5AA-C7D0-47D7-86C0-11D9FC76F5CA}" srcOrd="0" destOrd="0" presId="urn:microsoft.com/office/officeart/2005/8/layout/hProcess4"/>
    <dgm:cxn modelId="{71464A66-A258-4FEA-A532-16AFA027378B}" type="presOf" srcId="{0C05C082-C888-42C8-BA50-09C3A793C041}" destId="{99681032-7181-40B2-AF30-0B29BED6D90F}" srcOrd="0" destOrd="1" presId="urn:microsoft.com/office/officeart/2005/8/layout/hProcess4"/>
    <dgm:cxn modelId="{C5A0E094-BA28-4EDC-8A76-B652BB3079F1}" type="presOf" srcId="{57EB32CC-6C92-485A-AAF1-834BBCBE7CD7}" destId="{601F9C62-9A67-4E5E-A0CF-61B62DAF8E67}" srcOrd="0" destOrd="0" presId="urn:microsoft.com/office/officeart/2005/8/layout/hProcess4"/>
    <dgm:cxn modelId="{46A54943-214E-4115-AB34-C4ABEF99B026}" type="presOf" srcId="{D9A73AE5-DE5A-4071-B483-FF4B3FEDDCAF}" destId="{9542FC84-B8C1-41EF-AD56-B13A84479398}" srcOrd="1" destOrd="0" presId="urn:microsoft.com/office/officeart/2005/8/layout/hProcess4"/>
    <dgm:cxn modelId="{0EF4A8A4-F7F1-419E-A9F8-062B06264FFF}" srcId="{5C918E7F-693E-44EF-AE56-02965D7BE1C4}" destId="{E60C790E-49E7-47F8-9FF4-38E7A4B4C20A}" srcOrd="3" destOrd="0" parTransId="{37CFEADB-4B5E-443C-8FF3-A5EB51420F8A}" sibTransId="{A85B5526-3A35-4D4A-98CE-C41EFBFD744F}"/>
    <dgm:cxn modelId="{67E7AD6B-B474-450A-A3F4-B95901A88470}" type="presParOf" srcId="{EBF03D31-C684-4FCD-8FD8-530CBD938CF1}" destId="{26B254AE-772F-45C2-BB68-3BD282A133EF}" srcOrd="0" destOrd="0" presId="urn:microsoft.com/office/officeart/2005/8/layout/hProcess4"/>
    <dgm:cxn modelId="{44D11B08-DA4B-40B2-9197-F1C6C0750F0C}" type="presParOf" srcId="{EBF03D31-C684-4FCD-8FD8-530CBD938CF1}" destId="{969BAC81-99BC-41D6-B06B-91EBE592DF85}" srcOrd="1" destOrd="0" presId="urn:microsoft.com/office/officeart/2005/8/layout/hProcess4"/>
    <dgm:cxn modelId="{CAE01282-CE80-4E25-815C-007E11B40619}" type="presParOf" srcId="{EBF03D31-C684-4FCD-8FD8-530CBD938CF1}" destId="{69652003-67EE-4562-AEE9-5CD81A328CBB}" srcOrd="2" destOrd="0" presId="urn:microsoft.com/office/officeart/2005/8/layout/hProcess4"/>
    <dgm:cxn modelId="{3A91A953-F00D-4AE4-A75C-A8A48893CF7C}" type="presParOf" srcId="{69652003-67EE-4562-AEE9-5CD81A328CBB}" destId="{DBDD4E69-455D-4100-A636-049DA75BEEFF}" srcOrd="0" destOrd="0" presId="urn:microsoft.com/office/officeart/2005/8/layout/hProcess4"/>
    <dgm:cxn modelId="{2566E93B-9956-403E-AA60-91CC4AE18D85}" type="presParOf" srcId="{DBDD4E69-455D-4100-A636-049DA75BEEFF}" destId="{7C2A43B1-0F05-432B-BA7D-8541F888B378}" srcOrd="0" destOrd="0" presId="urn:microsoft.com/office/officeart/2005/8/layout/hProcess4"/>
    <dgm:cxn modelId="{546B7DBA-31CD-4C06-B78A-16E47B15C49F}" type="presParOf" srcId="{DBDD4E69-455D-4100-A636-049DA75BEEFF}" destId="{9FD12197-ADFD-40DC-B2DC-C018B1463529}" srcOrd="1" destOrd="0" presId="urn:microsoft.com/office/officeart/2005/8/layout/hProcess4"/>
    <dgm:cxn modelId="{291616EC-3CA8-491F-972F-FAF157B2F194}" type="presParOf" srcId="{DBDD4E69-455D-4100-A636-049DA75BEEFF}" destId="{6908F0F6-ACA8-49AC-99A4-F48C9E4BD6AA}" srcOrd="2" destOrd="0" presId="urn:microsoft.com/office/officeart/2005/8/layout/hProcess4"/>
    <dgm:cxn modelId="{BB83C78C-65CD-4199-A75D-FA38AA326B60}" type="presParOf" srcId="{DBDD4E69-455D-4100-A636-049DA75BEEFF}" destId="{A472C58D-839E-4517-B923-75CB47728ADB}" srcOrd="3" destOrd="0" presId="urn:microsoft.com/office/officeart/2005/8/layout/hProcess4"/>
    <dgm:cxn modelId="{0707D968-67A5-49AC-BFB8-DBCDF1FADAD0}" type="presParOf" srcId="{DBDD4E69-455D-4100-A636-049DA75BEEFF}" destId="{7C1AF8DC-015D-4496-9459-2BC22B539184}" srcOrd="4" destOrd="0" presId="urn:microsoft.com/office/officeart/2005/8/layout/hProcess4"/>
    <dgm:cxn modelId="{B3F5A1E2-228B-422D-BB2D-B07596DAD679}" type="presParOf" srcId="{69652003-67EE-4562-AEE9-5CD81A328CBB}" destId="{601F9C62-9A67-4E5E-A0CF-61B62DAF8E67}" srcOrd="1" destOrd="0" presId="urn:microsoft.com/office/officeart/2005/8/layout/hProcess4"/>
    <dgm:cxn modelId="{D4386722-F83F-40E7-89BF-57812D9D7C41}" type="presParOf" srcId="{69652003-67EE-4562-AEE9-5CD81A328CBB}" destId="{003BD61F-3150-4B47-B3AA-2C6EDC80A57C}" srcOrd="2" destOrd="0" presId="urn:microsoft.com/office/officeart/2005/8/layout/hProcess4"/>
    <dgm:cxn modelId="{BEC13A26-65F9-4365-8F1C-9F202824E0A0}" type="presParOf" srcId="{003BD61F-3150-4B47-B3AA-2C6EDC80A57C}" destId="{E4324CD3-17F4-4DFF-94E1-C10A89B6CF4D}" srcOrd="0" destOrd="0" presId="urn:microsoft.com/office/officeart/2005/8/layout/hProcess4"/>
    <dgm:cxn modelId="{249CD753-24CC-4221-97AE-BB6C6F0F8CD2}" type="presParOf" srcId="{003BD61F-3150-4B47-B3AA-2C6EDC80A57C}" destId="{99681032-7181-40B2-AF30-0B29BED6D90F}" srcOrd="1" destOrd="0" presId="urn:microsoft.com/office/officeart/2005/8/layout/hProcess4"/>
    <dgm:cxn modelId="{58D1E375-BBE4-4F79-AE92-181B6A9C83AF}" type="presParOf" srcId="{003BD61F-3150-4B47-B3AA-2C6EDC80A57C}" destId="{9542FC84-B8C1-41EF-AD56-B13A84479398}" srcOrd="2" destOrd="0" presId="urn:microsoft.com/office/officeart/2005/8/layout/hProcess4"/>
    <dgm:cxn modelId="{F8A17F49-FF9A-49E5-A3DF-166CBE72CDD8}" type="presParOf" srcId="{003BD61F-3150-4B47-B3AA-2C6EDC80A57C}" destId="{4AF9DA56-671E-4896-8215-DAA2ABAF2DB2}" srcOrd="3" destOrd="0" presId="urn:microsoft.com/office/officeart/2005/8/layout/hProcess4"/>
    <dgm:cxn modelId="{A48A8847-14CC-43FC-85B7-44F0107D8D29}" type="presParOf" srcId="{003BD61F-3150-4B47-B3AA-2C6EDC80A57C}" destId="{DED2FEB7-A4AF-4490-9201-65622779809F}" srcOrd="4" destOrd="0" presId="urn:microsoft.com/office/officeart/2005/8/layout/hProcess4"/>
    <dgm:cxn modelId="{8BEF991B-6390-4B63-A790-F0A05010D3C0}" type="presParOf" srcId="{69652003-67EE-4562-AEE9-5CD81A328CBB}" destId="{6F266926-6621-472D-950F-735BA75A0EB3}" srcOrd="3" destOrd="0" presId="urn:microsoft.com/office/officeart/2005/8/layout/hProcess4"/>
    <dgm:cxn modelId="{A2ACEBFC-0481-4AAA-85F5-3FA6EB003DAA}" type="presParOf" srcId="{69652003-67EE-4562-AEE9-5CD81A328CBB}" destId="{8A36A302-F374-418F-A562-08E413B1B7CE}" srcOrd="4" destOrd="0" presId="urn:microsoft.com/office/officeart/2005/8/layout/hProcess4"/>
    <dgm:cxn modelId="{DAC531F6-1230-4666-9E7B-346BD494E53B}" type="presParOf" srcId="{8A36A302-F374-418F-A562-08E413B1B7CE}" destId="{0604FDD5-960B-4360-98CA-A3BB6931A39B}" srcOrd="0" destOrd="0" presId="urn:microsoft.com/office/officeart/2005/8/layout/hProcess4"/>
    <dgm:cxn modelId="{672C7E64-6F4A-4776-8E20-2555901ACEEC}" type="presParOf" srcId="{8A36A302-F374-418F-A562-08E413B1B7CE}" destId="{82431A4E-C2A8-45E9-8694-45B95A6C89D7}" srcOrd="1" destOrd="0" presId="urn:microsoft.com/office/officeart/2005/8/layout/hProcess4"/>
    <dgm:cxn modelId="{E6D54B28-90DE-43E5-B1F3-AAAE76A1AC0E}" type="presParOf" srcId="{8A36A302-F374-418F-A562-08E413B1B7CE}" destId="{FB34792E-A806-4298-9869-0CED9CB71DF0}" srcOrd="2" destOrd="0" presId="urn:microsoft.com/office/officeart/2005/8/layout/hProcess4"/>
    <dgm:cxn modelId="{D17C20A7-1EBA-4B8F-A3A2-8906592A419B}" type="presParOf" srcId="{8A36A302-F374-418F-A562-08E413B1B7CE}" destId="{CBE6FB8D-D9F6-42AB-8A40-8B9FE7E494B3}" srcOrd="3" destOrd="0" presId="urn:microsoft.com/office/officeart/2005/8/layout/hProcess4"/>
    <dgm:cxn modelId="{684F7A09-7994-4134-B763-70D43A85F167}" type="presParOf" srcId="{8A36A302-F374-418F-A562-08E413B1B7CE}" destId="{9A208A29-2A54-44E3-B633-C5BCB6022AAB}" srcOrd="4" destOrd="0" presId="urn:microsoft.com/office/officeart/2005/8/layout/hProcess4"/>
    <dgm:cxn modelId="{1D2DE6E8-7F57-4D52-8014-7A66A19A5E92}" type="presParOf" srcId="{69652003-67EE-4562-AEE9-5CD81A328CBB}" destId="{753A3BED-BBAA-4C3F-ACB9-0F445E7BC218}" srcOrd="5" destOrd="0" presId="urn:microsoft.com/office/officeart/2005/8/layout/hProcess4"/>
    <dgm:cxn modelId="{42150981-D80B-4919-B558-29B5C024B090}" type="presParOf" srcId="{69652003-67EE-4562-AEE9-5CD81A328CBB}" destId="{F2345389-CF8E-4D31-A0B8-07DB65B6C93D}" srcOrd="6" destOrd="0" presId="urn:microsoft.com/office/officeart/2005/8/layout/hProcess4"/>
    <dgm:cxn modelId="{43B5BF68-3826-419D-A55E-5F583B4401EB}" type="presParOf" srcId="{F2345389-CF8E-4D31-A0B8-07DB65B6C93D}" destId="{67B436DD-3B1D-4A3D-8C8D-CCB1B7F40496}" srcOrd="0" destOrd="0" presId="urn:microsoft.com/office/officeart/2005/8/layout/hProcess4"/>
    <dgm:cxn modelId="{7056E7FB-8606-41AB-8831-D1CBF6EACAE6}" type="presParOf" srcId="{F2345389-CF8E-4D31-A0B8-07DB65B6C93D}" destId="{71CC42E1-6677-4258-8EF0-80007AECB641}" srcOrd="1" destOrd="0" presId="urn:microsoft.com/office/officeart/2005/8/layout/hProcess4"/>
    <dgm:cxn modelId="{03C31D5F-22C9-433E-8B6F-55DDE410462C}" type="presParOf" srcId="{F2345389-CF8E-4D31-A0B8-07DB65B6C93D}" destId="{AC990D20-2407-4BE6-91D7-5AF097F32716}" srcOrd="2" destOrd="0" presId="urn:microsoft.com/office/officeart/2005/8/layout/hProcess4"/>
    <dgm:cxn modelId="{786182CC-F8E4-420B-86E6-B462DB9F889E}" type="presParOf" srcId="{F2345389-CF8E-4D31-A0B8-07DB65B6C93D}" destId="{E9A0B5AA-C7D0-47D7-86C0-11D9FC76F5CA}" srcOrd="3" destOrd="0" presId="urn:microsoft.com/office/officeart/2005/8/layout/hProcess4"/>
    <dgm:cxn modelId="{360BA788-3B41-405F-9CEE-CEFF78535F13}" type="presParOf" srcId="{F2345389-CF8E-4D31-A0B8-07DB65B6C93D}" destId="{0AF178C5-DC5C-486A-882A-D4768165D8A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157A3-F121-42AC-89CB-98749A52335D}">
      <dsp:nvSpPr>
        <dsp:cNvPr id="0" name=""/>
        <dsp:cNvSpPr/>
      </dsp:nvSpPr>
      <dsp:spPr>
        <a:xfrm>
          <a:off x="-3861539" y="-593003"/>
          <a:ext cx="4602307" cy="4602307"/>
        </a:xfrm>
        <a:prstGeom prst="blockArc">
          <a:avLst>
            <a:gd name="adj1" fmla="val 18900000"/>
            <a:gd name="adj2" fmla="val 2700000"/>
            <a:gd name="adj3" fmla="val 469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157B1-543D-4759-8A57-5F288B621756}">
      <dsp:nvSpPr>
        <dsp:cNvPr id="0" name=""/>
        <dsp:cNvSpPr/>
      </dsp:nvSpPr>
      <dsp:spPr>
        <a:xfrm>
          <a:off x="476370" y="341630"/>
          <a:ext cx="8303585" cy="683260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338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JM" sz="3500" kern="1200" dirty="0" smtClean="0"/>
            <a:t>Small sample sizes</a:t>
          </a:r>
        </a:p>
      </dsp:txBody>
      <dsp:txXfrm>
        <a:off x="476370" y="341630"/>
        <a:ext cx="8303585" cy="683260"/>
      </dsp:txXfrm>
    </dsp:sp>
    <dsp:sp modelId="{7C3BFCE4-EE23-4C58-B053-D37E0424C71A}">
      <dsp:nvSpPr>
        <dsp:cNvPr id="0" name=""/>
        <dsp:cNvSpPr/>
      </dsp:nvSpPr>
      <dsp:spPr>
        <a:xfrm>
          <a:off x="49333" y="256222"/>
          <a:ext cx="854075" cy="854075"/>
        </a:xfrm>
        <a:prstGeom prst="ellipse">
          <a:avLst/>
        </a:prstGeom>
        <a:solidFill>
          <a:srgbClr val="FFFF0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5072B-91AB-4AD5-A218-922537FCB6E1}">
      <dsp:nvSpPr>
        <dsp:cNvPr id="0" name=""/>
        <dsp:cNvSpPr/>
      </dsp:nvSpPr>
      <dsp:spPr>
        <a:xfrm>
          <a:off x="724735" y="1366520"/>
          <a:ext cx="8055220" cy="683260"/>
        </a:xfrm>
        <a:prstGeom prst="rect">
          <a:avLst/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338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JM" sz="3500" kern="1200" dirty="0" smtClean="0"/>
            <a:t>Ambiguity of responses</a:t>
          </a:r>
          <a:endParaRPr lang="en-US" sz="3500" kern="1200" dirty="0"/>
        </a:p>
      </dsp:txBody>
      <dsp:txXfrm>
        <a:off x="724735" y="1366520"/>
        <a:ext cx="8055220" cy="683260"/>
      </dsp:txXfrm>
    </dsp:sp>
    <dsp:sp modelId="{63E7CE88-6922-4027-83BF-877A7AD2711E}">
      <dsp:nvSpPr>
        <dsp:cNvPr id="0" name=""/>
        <dsp:cNvSpPr/>
      </dsp:nvSpPr>
      <dsp:spPr>
        <a:xfrm>
          <a:off x="297698" y="1281112"/>
          <a:ext cx="854075" cy="854075"/>
        </a:xfrm>
        <a:prstGeom prst="ellipse">
          <a:avLst/>
        </a:prstGeom>
        <a:solidFill>
          <a:srgbClr val="FFC00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83272A-5177-4DA0-8F0D-891559EC705E}">
      <dsp:nvSpPr>
        <dsp:cNvPr id="0" name=""/>
        <dsp:cNvSpPr/>
      </dsp:nvSpPr>
      <dsp:spPr>
        <a:xfrm>
          <a:off x="476370" y="2391410"/>
          <a:ext cx="8303585" cy="683260"/>
        </a:xfrm>
        <a:prstGeom prst="rect">
          <a:avLst/>
        </a:prstGeom>
        <a:solidFill>
          <a:srgbClr val="733ADA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338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JM" sz="3500" kern="1200" smtClean="0"/>
            <a:t>Questions not focused</a:t>
          </a:r>
          <a:endParaRPr lang="en-US" sz="3500" kern="1200" dirty="0"/>
        </a:p>
      </dsp:txBody>
      <dsp:txXfrm>
        <a:off x="476370" y="2391410"/>
        <a:ext cx="8303585" cy="683260"/>
      </dsp:txXfrm>
    </dsp:sp>
    <dsp:sp modelId="{6433D086-ACE7-47A0-93EC-B6C206AF089F}">
      <dsp:nvSpPr>
        <dsp:cNvPr id="0" name=""/>
        <dsp:cNvSpPr/>
      </dsp:nvSpPr>
      <dsp:spPr>
        <a:xfrm>
          <a:off x="49333" y="2306002"/>
          <a:ext cx="854075" cy="854075"/>
        </a:xfrm>
        <a:prstGeom prst="ellipse">
          <a:avLst/>
        </a:prstGeom>
        <a:solidFill>
          <a:srgbClr val="42D268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E7B08-6EAF-4CD9-85A2-71F712508FC1}">
      <dsp:nvSpPr>
        <dsp:cNvPr id="0" name=""/>
        <dsp:cNvSpPr/>
      </dsp:nvSpPr>
      <dsp:spPr>
        <a:xfrm>
          <a:off x="722295" y="0"/>
          <a:ext cx="8186019" cy="467190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0AC22FD-1966-443C-8242-D88817C3A037}">
      <dsp:nvSpPr>
        <dsp:cNvPr id="0" name=""/>
        <dsp:cNvSpPr/>
      </dsp:nvSpPr>
      <dsp:spPr>
        <a:xfrm>
          <a:off x="4702" y="1401570"/>
          <a:ext cx="3103614" cy="1868760"/>
        </a:xfrm>
        <a:prstGeom prst="roundRect">
          <a:avLst/>
        </a:prstGeom>
        <a:solidFill>
          <a:srgbClr val="9B2D2D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Purpose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Identify </a:t>
          </a:r>
          <a:r>
            <a:rPr lang="en-US" sz="1700" kern="1200" noProof="0" dirty="0" smtClean="0">
              <a:solidFill>
                <a:srgbClr val="FFC000"/>
              </a:solidFill>
            </a:rPr>
            <a:t>concrete examples</a:t>
          </a:r>
          <a:r>
            <a:rPr lang="en-US" sz="1700" kern="1200" noProof="0" dirty="0" smtClean="0"/>
            <a:t> on SAIs’ cooperation with the Legislative, Judiciary and/or Executive</a:t>
          </a:r>
          <a:endParaRPr lang="en-US" sz="1700" kern="1200" noProof="0" dirty="0"/>
        </a:p>
      </dsp:txBody>
      <dsp:txXfrm>
        <a:off x="95927" y="1492795"/>
        <a:ext cx="2921164" cy="1686310"/>
      </dsp:txXfrm>
    </dsp:sp>
    <dsp:sp modelId="{68039A35-7A2B-4905-A3B8-38DCA09C6A08}">
      <dsp:nvSpPr>
        <dsp:cNvPr id="0" name=""/>
        <dsp:cNvSpPr/>
      </dsp:nvSpPr>
      <dsp:spPr>
        <a:xfrm>
          <a:off x="3263498" y="1401570"/>
          <a:ext cx="3103614" cy="1868760"/>
        </a:xfrm>
        <a:prstGeom prst="roundRect">
          <a:avLst/>
        </a:prstGeom>
        <a:solidFill>
          <a:srgbClr val="CC990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Focused on concrete actions</a:t>
          </a:r>
          <a:endParaRPr lang="en-US" sz="2800" kern="1200" noProof="0" dirty="0"/>
        </a:p>
      </dsp:txBody>
      <dsp:txXfrm>
        <a:off x="3354723" y="1492795"/>
        <a:ext cx="2921164" cy="1686310"/>
      </dsp:txXfrm>
    </dsp:sp>
    <dsp:sp modelId="{AB0EAC77-9A19-40ED-AE9B-9EF3A3252701}">
      <dsp:nvSpPr>
        <dsp:cNvPr id="0" name=""/>
        <dsp:cNvSpPr/>
      </dsp:nvSpPr>
      <dsp:spPr>
        <a:xfrm>
          <a:off x="6522293" y="1401570"/>
          <a:ext cx="3103614" cy="18687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1) </a:t>
          </a:r>
          <a:r>
            <a:rPr lang="en-US" sz="1800" kern="1200" dirty="0" smtClean="0"/>
            <a:t>positive impact either in SAI’s work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2) Relationship</a:t>
          </a:r>
          <a:r>
            <a:rPr lang="en-US" sz="1800" kern="1200" dirty="0" smtClean="0"/>
            <a:t> between the institutions and the government branches</a:t>
          </a:r>
          <a:endParaRPr lang="en-US" sz="1800" kern="1200" noProof="0" dirty="0"/>
        </a:p>
      </dsp:txBody>
      <dsp:txXfrm>
        <a:off x="6613518" y="1492795"/>
        <a:ext cx="2921164" cy="1686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770F5-6374-4EED-BB8C-E70F7E045AAB}">
      <dsp:nvSpPr>
        <dsp:cNvPr id="0" name=""/>
        <dsp:cNvSpPr/>
      </dsp:nvSpPr>
      <dsp:spPr>
        <a:xfrm>
          <a:off x="485521" y="47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Description of cooperative action</a:t>
          </a:r>
          <a:endParaRPr lang="en-US" sz="1400" kern="1200" noProof="0" dirty="0"/>
        </a:p>
      </dsp:txBody>
      <dsp:txXfrm>
        <a:off x="485521" y="47"/>
        <a:ext cx="1513391" cy="908035"/>
      </dsp:txXfrm>
    </dsp:sp>
    <dsp:sp modelId="{C1666CED-40D6-4EFC-84C1-FF49D11A383C}">
      <dsp:nvSpPr>
        <dsp:cNvPr id="0" name=""/>
        <dsp:cNvSpPr/>
      </dsp:nvSpPr>
      <dsp:spPr>
        <a:xfrm>
          <a:off x="2150252" y="47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Impact and results</a:t>
          </a:r>
          <a:endParaRPr lang="en-US" sz="1400" kern="1200" noProof="0" dirty="0"/>
        </a:p>
      </dsp:txBody>
      <dsp:txXfrm>
        <a:off x="2150252" y="47"/>
        <a:ext cx="1513391" cy="908035"/>
      </dsp:txXfrm>
    </dsp:sp>
    <dsp:sp modelId="{F251612A-E733-4598-B16B-457356602629}">
      <dsp:nvSpPr>
        <dsp:cNvPr id="0" name=""/>
        <dsp:cNvSpPr/>
      </dsp:nvSpPr>
      <dsp:spPr>
        <a:xfrm>
          <a:off x="485521" y="1059421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Indicators to measure impact</a:t>
          </a:r>
          <a:endParaRPr lang="en-US" sz="1400" kern="1200" noProof="0" dirty="0"/>
        </a:p>
      </dsp:txBody>
      <dsp:txXfrm>
        <a:off x="485521" y="1059421"/>
        <a:ext cx="1513391" cy="908035"/>
      </dsp:txXfrm>
    </dsp:sp>
    <dsp:sp modelId="{55DF4CC5-E975-4C0B-9EDA-846415906AB3}">
      <dsp:nvSpPr>
        <dsp:cNvPr id="0" name=""/>
        <dsp:cNvSpPr/>
      </dsp:nvSpPr>
      <dsp:spPr>
        <a:xfrm>
          <a:off x="2150252" y="1059421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Scope and current status</a:t>
          </a:r>
          <a:endParaRPr lang="en-US" sz="1400" kern="1200" noProof="0" dirty="0"/>
        </a:p>
      </dsp:txBody>
      <dsp:txXfrm>
        <a:off x="2150252" y="1059421"/>
        <a:ext cx="1513391" cy="908035"/>
      </dsp:txXfrm>
    </dsp:sp>
    <dsp:sp modelId="{FC53FE07-6FB2-4CA6-B916-382F4C861888}">
      <dsp:nvSpPr>
        <dsp:cNvPr id="0" name=""/>
        <dsp:cNvSpPr/>
      </dsp:nvSpPr>
      <dsp:spPr>
        <a:xfrm>
          <a:off x="485521" y="2118795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Regulatory framework</a:t>
          </a:r>
          <a:endParaRPr lang="en-US" sz="1400" kern="1200" noProof="0" dirty="0"/>
        </a:p>
      </dsp:txBody>
      <dsp:txXfrm>
        <a:off x="485521" y="2118795"/>
        <a:ext cx="1513391" cy="908035"/>
      </dsp:txXfrm>
    </dsp:sp>
    <dsp:sp modelId="{0E36DA78-C306-47CA-9EC7-230A13AE202E}">
      <dsp:nvSpPr>
        <dsp:cNvPr id="0" name=""/>
        <dsp:cNvSpPr/>
      </dsp:nvSpPr>
      <dsp:spPr>
        <a:xfrm>
          <a:off x="2150252" y="2118795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Ways of implementation and update</a:t>
          </a:r>
          <a:endParaRPr lang="en-US" sz="1400" kern="1200" noProof="0" dirty="0"/>
        </a:p>
      </dsp:txBody>
      <dsp:txXfrm>
        <a:off x="2150252" y="2118795"/>
        <a:ext cx="1513391" cy="908035"/>
      </dsp:txXfrm>
    </dsp:sp>
    <dsp:sp modelId="{9E4D7E96-2343-4D77-B6B6-568A130D6650}">
      <dsp:nvSpPr>
        <dsp:cNvPr id="0" name=""/>
        <dsp:cNvSpPr/>
      </dsp:nvSpPr>
      <dsp:spPr>
        <a:xfrm>
          <a:off x="485521" y="3178169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Staff engagement</a:t>
          </a:r>
          <a:endParaRPr lang="en-US" sz="1400" kern="1200" noProof="0" dirty="0"/>
        </a:p>
      </dsp:txBody>
      <dsp:txXfrm>
        <a:off x="485521" y="3178169"/>
        <a:ext cx="1513391" cy="908035"/>
      </dsp:txXfrm>
    </dsp:sp>
    <dsp:sp modelId="{A4CC0875-8C03-481A-8640-95E3514C4D5A}">
      <dsp:nvSpPr>
        <dsp:cNvPr id="0" name=""/>
        <dsp:cNvSpPr/>
      </dsp:nvSpPr>
      <dsp:spPr>
        <a:xfrm>
          <a:off x="2150252" y="3178169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Impact evidence</a:t>
          </a:r>
          <a:endParaRPr lang="en-US" sz="1400" kern="1200" noProof="0" dirty="0"/>
        </a:p>
      </dsp:txBody>
      <dsp:txXfrm>
        <a:off x="2150252" y="3178169"/>
        <a:ext cx="1513391" cy="908035"/>
      </dsp:txXfrm>
    </dsp:sp>
    <dsp:sp modelId="{67041995-481F-47D3-8CEE-C20C242C52FF}">
      <dsp:nvSpPr>
        <dsp:cNvPr id="0" name=""/>
        <dsp:cNvSpPr/>
      </dsp:nvSpPr>
      <dsp:spPr>
        <a:xfrm>
          <a:off x="485521" y="4237543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Replication</a:t>
          </a:r>
          <a:endParaRPr lang="en-US" sz="1400" kern="1200" noProof="0" dirty="0"/>
        </a:p>
      </dsp:txBody>
      <dsp:txXfrm>
        <a:off x="485521" y="4237543"/>
        <a:ext cx="1513391" cy="908035"/>
      </dsp:txXfrm>
    </dsp:sp>
    <dsp:sp modelId="{E7EA71EC-AD9C-4A5B-BAD4-7721F145F47A}">
      <dsp:nvSpPr>
        <dsp:cNvPr id="0" name=""/>
        <dsp:cNvSpPr/>
      </dsp:nvSpPr>
      <dsp:spPr>
        <a:xfrm>
          <a:off x="2150252" y="4237543"/>
          <a:ext cx="1513391" cy="908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Review</a:t>
          </a:r>
          <a:endParaRPr lang="en-US" sz="1400" kern="1200" noProof="0" dirty="0"/>
        </a:p>
      </dsp:txBody>
      <dsp:txXfrm>
        <a:off x="2150252" y="4237543"/>
        <a:ext cx="1513391" cy="9080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12197-ADFD-40DC-B2DC-C018B1463529}">
      <dsp:nvSpPr>
        <dsp:cNvPr id="0" name=""/>
        <dsp:cNvSpPr/>
      </dsp:nvSpPr>
      <dsp:spPr>
        <a:xfrm>
          <a:off x="2971" y="1817149"/>
          <a:ext cx="1884389" cy="155422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9050" cap="rnd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noProof="0" dirty="0" smtClean="0"/>
            <a:t>Data Capture forms received</a:t>
          </a:r>
          <a:endParaRPr lang="en-US" sz="1500" b="0" kern="1200" noProof="0" dirty="0"/>
        </a:p>
      </dsp:txBody>
      <dsp:txXfrm>
        <a:off x="38738" y="1852916"/>
        <a:ext cx="1812855" cy="1149644"/>
      </dsp:txXfrm>
    </dsp:sp>
    <dsp:sp modelId="{601F9C62-9A67-4E5E-A0CF-61B62DAF8E67}">
      <dsp:nvSpPr>
        <dsp:cNvPr id="0" name=""/>
        <dsp:cNvSpPr/>
      </dsp:nvSpPr>
      <dsp:spPr>
        <a:xfrm>
          <a:off x="1071057" y="2220031"/>
          <a:ext cx="2029803" cy="2029803"/>
        </a:xfrm>
        <a:prstGeom prst="leftCircularArrow">
          <a:avLst>
            <a:gd name="adj1" fmla="val 2918"/>
            <a:gd name="adj2" fmla="val 357098"/>
            <a:gd name="adj3" fmla="val 2132609"/>
            <a:gd name="adj4" fmla="val 9024489"/>
            <a:gd name="adj5" fmla="val 34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2C58D-839E-4517-B923-75CB47728ADB}">
      <dsp:nvSpPr>
        <dsp:cNvPr id="0" name=""/>
        <dsp:cNvSpPr/>
      </dsp:nvSpPr>
      <dsp:spPr>
        <a:xfrm>
          <a:off x="421724" y="3038327"/>
          <a:ext cx="1675012" cy="666097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1</a:t>
          </a:r>
          <a:r>
            <a:rPr lang="en-US" sz="2000" kern="1200" baseline="30000" noProof="0" dirty="0" smtClean="0"/>
            <a:t>st</a:t>
          </a:r>
          <a:r>
            <a:rPr lang="en-US" sz="2000" kern="1200" noProof="0" dirty="0" smtClean="0"/>
            <a:t> QTR -2019</a:t>
          </a:r>
          <a:endParaRPr lang="en-US" sz="2000" kern="1200" noProof="0" dirty="0"/>
        </a:p>
      </dsp:txBody>
      <dsp:txXfrm>
        <a:off x="441233" y="3057836"/>
        <a:ext cx="1635994" cy="627079"/>
      </dsp:txXfrm>
    </dsp:sp>
    <dsp:sp modelId="{99681032-7181-40B2-AF30-0B29BED6D90F}">
      <dsp:nvSpPr>
        <dsp:cNvPr id="0" name=""/>
        <dsp:cNvSpPr/>
      </dsp:nvSpPr>
      <dsp:spPr>
        <a:xfrm>
          <a:off x="2378777" y="1817149"/>
          <a:ext cx="1884389" cy="155422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9050" cap="rnd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/>
            <a:t>Data analysis</a:t>
          </a:r>
          <a:endParaRPr lang="en-US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/>
            <a:t> Develop Annexure</a:t>
          </a:r>
          <a:endParaRPr lang="en-US" sz="1500" kern="1200" noProof="0" dirty="0"/>
        </a:p>
      </dsp:txBody>
      <dsp:txXfrm>
        <a:off x="2414544" y="2185965"/>
        <a:ext cx="1812855" cy="1149644"/>
      </dsp:txXfrm>
    </dsp:sp>
    <dsp:sp modelId="{6F266926-6621-472D-950F-735BA75A0EB3}">
      <dsp:nvSpPr>
        <dsp:cNvPr id="0" name=""/>
        <dsp:cNvSpPr/>
      </dsp:nvSpPr>
      <dsp:spPr>
        <a:xfrm>
          <a:off x="3431160" y="877750"/>
          <a:ext cx="2270586" cy="2270586"/>
        </a:xfrm>
        <a:prstGeom prst="circularArrow">
          <a:avLst>
            <a:gd name="adj1" fmla="val 2609"/>
            <a:gd name="adj2" fmla="val 316931"/>
            <a:gd name="adj3" fmla="val 19507558"/>
            <a:gd name="adj4" fmla="val 12575511"/>
            <a:gd name="adj5" fmla="val 30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9DA56-671E-4896-8215-DAA2ABAF2DB2}">
      <dsp:nvSpPr>
        <dsp:cNvPr id="0" name=""/>
        <dsp:cNvSpPr/>
      </dsp:nvSpPr>
      <dsp:spPr>
        <a:xfrm>
          <a:off x="2797530" y="1484100"/>
          <a:ext cx="1675012" cy="666097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2</a:t>
          </a:r>
          <a:r>
            <a:rPr lang="en-US" sz="2000" kern="1200" baseline="30000" noProof="0" dirty="0" smtClean="0"/>
            <a:t>nd</a:t>
          </a:r>
          <a:r>
            <a:rPr lang="en-US" sz="2000" kern="1200" noProof="0" dirty="0" smtClean="0"/>
            <a:t> - QTR</a:t>
          </a:r>
          <a:endParaRPr lang="en-US" sz="2000" kern="1200" noProof="0" dirty="0"/>
        </a:p>
      </dsp:txBody>
      <dsp:txXfrm>
        <a:off x="2817039" y="1503609"/>
        <a:ext cx="1635994" cy="627079"/>
      </dsp:txXfrm>
    </dsp:sp>
    <dsp:sp modelId="{82431A4E-C2A8-45E9-8694-45B95A6C89D7}">
      <dsp:nvSpPr>
        <dsp:cNvPr id="0" name=""/>
        <dsp:cNvSpPr/>
      </dsp:nvSpPr>
      <dsp:spPr>
        <a:xfrm>
          <a:off x="4754583" y="1817149"/>
          <a:ext cx="1884389" cy="155422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WGVBS members’ comments on Annexure</a:t>
          </a:r>
          <a:endParaRPr lang="en-US" sz="1500" kern="1200" noProof="0" dirty="0"/>
        </a:p>
      </dsp:txBody>
      <dsp:txXfrm>
        <a:off x="4790350" y="1852916"/>
        <a:ext cx="1812855" cy="1149644"/>
      </dsp:txXfrm>
    </dsp:sp>
    <dsp:sp modelId="{753A3BED-BBAA-4C3F-ACB9-0F445E7BC218}">
      <dsp:nvSpPr>
        <dsp:cNvPr id="0" name=""/>
        <dsp:cNvSpPr/>
      </dsp:nvSpPr>
      <dsp:spPr>
        <a:xfrm>
          <a:off x="5822669" y="2220031"/>
          <a:ext cx="2029803" cy="2029803"/>
        </a:xfrm>
        <a:prstGeom prst="leftCircularArrow">
          <a:avLst>
            <a:gd name="adj1" fmla="val 2918"/>
            <a:gd name="adj2" fmla="val 357098"/>
            <a:gd name="adj3" fmla="val 2132609"/>
            <a:gd name="adj4" fmla="val 9024489"/>
            <a:gd name="adj5" fmla="val 34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6FB8D-D9F6-42AB-8A40-8B9FE7E494B3}">
      <dsp:nvSpPr>
        <dsp:cNvPr id="0" name=""/>
        <dsp:cNvSpPr/>
      </dsp:nvSpPr>
      <dsp:spPr>
        <a:xfrm>
          <a:off x="5173336" y="3038327"/>
          <a:ext cx="1675012" cy="666097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3</a:t>
          </a:r>
          <a:r>
            <a:rPr lang="en-US" sz="2000" kern="1200" baseline="30000" noProof="0" dirty="0" smtClean="0"/>
            <a:t>rd</a:t>
          </a:r>
          <a:r>
            <a:rPr lang="en-US" sz="2000" kern="1200" noProof="0" dirty="0" smtClean="0"/>
            <a:t> -QTR</a:t>
          </a:r>
          <a:endParaRPr lang="en-US" sz="2000" kern="1200" noProof="0" dirty="0"/>
        </a:p>
      </dsp:txBody>
      <dsp:txXfrm>
        <a:off x="5192845" y="3057836"/>
        <a:ext cx="1635994" cy="627079"/>
      </dsp:txXfrm>
    </dsp:sp>
    <dsp:sp modelId="{71CC42E1-6677-4258-8EF0-80007AECB641}">
      <dsp:nvSpPr>
        <dsp:cNvPr id="0" name=""/>
        <dsp:cNvSpPr/>
      </dsp:nvSpPr>
      <dsp:spPr>
        <a:xfrm>
          <a:off x="7130389" y="1817149"/>
          <a:ext cx="1884389" cy="1554227"/>
        </a:xfrm>
        <a:prstGeom prst="roundRect">
          <a:avLst>
            <a:gd name="adj" fmla="val 10000"/>
          </a:avLst>
        </a:prstGeom>
        <a:solidFill>
          <a:schemeClr val="accent6"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/>
            <a:t>Updated guideline shared with INTOSAI community</a:t>
          </a:r>
          <a:endParaRPr lang="en-US" sz="1500" kern="1200" noProof="0" dirty="0"/>
        </a:p>
      </dsp:txBody>
      <dsp:txXfrm>
        <a:off x="7166156" y="2185965"/>
        <a:ext cx="1812855" cy="1149644"/>
      </dsp:txXfrm>
    </dsp:sp>
    <dsp:sp modelId="{E9A0B5AA-C7D0-47D7-86C0-11D9FC76F5CA}">
      <dsp:nvSpPr>
        <dsp:cNvPr id="0" name=""/>
        <dsp:cNvSpPr/>
      </dsp:nvSpPr>
      <dsp:spPr>
        <a:xfrm>
          <a:off x="7549142" y="1484100"/>
          <a:ext cx="1675012" cy="666097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4</a:t>
          </a:r>
          <a:r>
            <a:rPr lang="en-US" sz="2000" kern="1200" baseline="30000" noProof="0" dirty="0" smtClean="0"/>
            <a:t>th</a:t>
          </a:r>
          <a:r>
            <a:rPr lang="en-US" sz="2000" kern="1200" noProof="0" dirty="0" smtClean="0"/>
            <a:t> - QTR</a:t>
          </a:r>
          <a:endParaRPr lang="en-US" sz="2000" kern="1200" noProof="0" dirty="0"/>
        </a:p>
      </dsp:txBody>
      <dsp:txXfrm>
        <a:off x="7568651" y="1503609"/>
        <a:ext cx="1635994" cy="627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12AC6-A525-4965-AF90-29881DA05663}" type="datetimeFigureOut">
              <a:rPr lang="en-JM" smtClean="0"/>
              <a:t>29/3/2019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FDF72-BEF2-4331-B00D-8C0590C4E87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89879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EB80D-1C51-4941-A90C-1C03F63002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202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AABE85C-B670-4051-9E19-EBD7D4DF22A7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E30DFCE-EE17-4F18-A386-9968B1855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2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2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65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44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3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96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52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F50EC63-8CB7-4CEA-9881-160941E0E23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49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39FB045-20F6-4D26-AF82-FC2DFB914B4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02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86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750C-B2BB-4072-A028-8D3EA90365C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8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A18D-47E2-4250-BAB8-7180D33CE035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5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FB26-A8C3-4253-8F79-DDF3921850C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9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CBDE1-00C1-412E-A769-F55BF208CE1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6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75C8-AD64-4D90-B96B-30949C9E5B0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9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8BA6-EA3D-482E-A26E-256D659A343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3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23BC-FC0B-4EAE-A872-C76A134A4B8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5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3802-90E7-4222-8014-8ACA57583C4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Prepared by the SAI of Jamaica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2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28C6CE3-B333-41F9-B018-9A2BA710D748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57E3DDD-56F8-42EC-98F8-B25DA41A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1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6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5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Guideline of Cooperation Between </a:t>
            </a:r>
            <a:r>
              <a:rPr lang="en-US" sz="4800" b="1" dirty="0" smtClean="0">
                <a:solidFill>
                  <a:schemeClr val="bg1"/>
                </a:solidFill>
              </a:rPr>
              <a:t>SAIs </a:t>
            </a:r>
            <a:r>
              <a:rPr lang="en-US" sz="4800" b="1" dirty="0">
                <a:solidFill>
                  <a:schemeClr val="bg1"/>
                </a:solidFill>
              </a:rPr>
              <a:t>and Government Branches</a:t>
            </a:r>
            <a:endParaRPr lang="en-JM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Project Group 4</a:t>
            </a:r>
          </a:p>
          <a:p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Status Report on the development </a:t>
            </a:r>
            <a:r>
              <a:rPr lang="en-US" sz="2400" dirty="0" smtClean="0">
                <a:solidFill>
                  <a:schemeClr val="bg2">
                    <a:lumMod val="90000"/>
                  </a:schemeClr>
                </a:solidFill>
              </a:rPr>
              <a:t>of the Annexure</a:t>
            </a:r>
            <a:endParaRPr lang="en-US" sz="2400" dirty="0">
              <a:solidFill>
                <a:schemeClr val="bg2">
                  <a:lumMod val="90000"/>
                </a:schemeClr>
              </a:solidFill>
            </a:endParaRPr>
          </a:p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787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68036"/>
            <a:ext cx="9601200" cy="1313015"/>
          </a:xfrm>
        </p:spPr>
        <p:txBody>
          <a:bodyPr>
            <a:noAutofit/>
          </a:bodyPr>
          <a:lstStyle/>
          <a:p>
            <a:pPr lvl="0" algn="ctr"/>
            <a:r>
              <a:rPr lang="en-US" sz="2400" b="1" dirty="0"/>
              <a:t>Guideline of Cooperation Between </a:t>
            </a:r>
            <a:r>
              <a:rPr lang="en-US" sz="2400" b="1" dirty="0" smtClean="0"/>
              <a:t>SAIs </a:t>
            </a:r>
            <a:r>
              <a:rPr lang="en-US" sz="2400" b="1" dirty="0"/>
              <a:t>and Government </a:t>
            </a:r>
            <a:r>
              <a:rPr lang="en-US" sz="2400" b="1" dirty="0" smtClean="0"/>
              <a:t>Branches - 2017 Survey</a:t>
            </a:r>
            <a:r>
              <a:rPr lang="en-US" sz="2400" dirty="0"/>
              <a:t/>
            </a:r>
            <a:br>
              <a:rPr lang="en-US" sz="2400" dirty="0"/>
            </a:br>
            <a:endParaRPr lang="en-JM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754326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161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Guideline of Cooperation Between SAIs and Government </a:t>
            </a:r>
            <a:r>
              <a:rPr lang="en-US" b="1" dirty="0" smtClean="0"/>
              <a:t>Branches </a:t>
            </a:r>
            <a:endParaRPr lang="en-US" dirty="0"/>
          </a:p>
        </p:txBody>
      </p:sp>
      <p:pic>
        <p:nvPicPr>
          <p:cNvPr id="2050" name="Picture 2" descr="Image result for consultation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389" y="2521843"/>
            <a:ext cx="429934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750C-B2BB-4072-A028-8D3EA90365C1}" type="datetime1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3/29/2019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t>Prepared by the SAI of Jamaica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44654" y="2623457"/>
            <a:ext cx="3459480" cy="410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prstClr val="black"/>
                </a:solidFill>
                <a:latin typeface="Constantia"/>
              </a:rPr>
              <a:t>November 20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prstClr val="black"/>
                </a:solidFill>
                <a:latin typeface="Constantia"/>
              </a:rPr>
              <a:t>Call for new members to task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prstClr val="black"/>
                </a:solidFill>
                <a:latin typeface="Constantia"/>
              </a:rPr>
              <a:t>Form to capture information disseminated</a:t>
            </a:r>
            <a:endParaRPr lang="en-US" sz="1600" i="1" dirty="0">
              <a:solidFill>
                <a:prstClr val="black"/>
              </a:solidFill>
              <a:latin typeface="Constantia"/>
            </a:endParaRPr>
          </a:p>
          <a:p>
            <a:endParaRPr lang="en-US" sz="1600" i="1" dirty="0">
              <a:solidFill>
                <a:prstClr val="black"/>
              </a:solidFill>
              <a:latin typeface="Constantia"/>
            </a:endParaRPr>
          </a:p>
          <a:p>
            <a:r>
              <a:rPr lang="en-US" sz="1600" b="1" i="1" u="sng" dirty="0" smtClean="0">
                <a:solidFill>
                  <a:prstClr val="black"/>
                </a:solidFill>
                <a:latin typeface="Constantia"/>
              </a:rPr>
              <a:t>December 13, 2018 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nstantia"/>
              </a:rPr>
              <a:t>Formal announcement of new task team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600" i="1" dirty="0">
                <a:solidFill>
                  <a:prstClr val="black"/>
                </a:solidFill>
                <a:latin typeface="Constantia"/>
              </a:rPr>
              <a:t>Ecuador</a:t>
            </a:r>
            <a:r>
              <a:rPr lang="en-JM" sz="1600" i="1" dirty="0">
                <a:solidFill>
                  <a:prstClr val="black"/>
                </a:solidFill>
                <a:latin typeface="Constantia"/>
              </a:rPr>
              <a:t>, </a:t>
            </a:r>
            <a:r>
              <a:rPr lang="es-MX" sz="1600" i="1" dirty="0">
                <a:solidFill>
                  <a:prstClr val="black"/>
                </a:solidFill>
                <a:latin typeface="Constantia"/>
              </a:rPr>
              <a:t>France, Jamaica, Iraq &amp; </a:t>
            </a:r>
            <a:r>
              <a:rPr lang="es-MX" sz="1600" i="1" dirty="0" err="1" smtClean="0">
                <a:solidFill>
                  <a:prstClr val="black"/>
                </a:solidFill>
                <a:latin typeface="Constantia"/>
              </a:rPr>
              <a:t>Turkey</a:t>
            </a:r>
            <a:endParaRPr lang="en-US" sz="1600" i="1" dirty="0">
              <a:solidFill>
                <a:prstClr val="black"/>
              </a:solidFill>
              <a:latin typeface="Constantia"/>
            </a:endParaRPr>
          </a:p>
          <a:p>
            <a:endParaRPr lang="en-US" sz="1600" b="1" i="1" u="sng" dirty="0" smtClean="0">
              <a:solidFill>
                <a:prstClr val="black"/>
              </a:solidFill>
              <a:latin typeface="Constantia"/>
            </a:endParaRPr>
          </a:p>
          <a:p>
            <a:r>
              <a:rPr lang="en-US" sz="1600" b="1" i="1" u="sng" dirty="0" smtClean="0">
                <a:solidFill>
                  <a:prstClr val="black"/>
                </a:solidFill>
                <a:latin typeface="Constantia"/>
              </a:rPr>
              <a:t>March 18, 2019</a:t>
            </a:r>
          </a:p>
          <a:p>
            <a:endParaRPr lang="en-US" sz="1600" b="1" i="1" u="sng" dirty="0" smtClean="0">
              <a:solidFill>
                <a:prstClr val="black"/>
              </a:solidFill>
              <a:latin typeface="Constantia"/>
            </a:endParaRPr>
          </a:p>
          <a:p>
            <a:r>
              <a:rPr lang="en-US" sz="1600" i="1" dirty="0" smtClean="0">
                <a:solidFill>
                  <a:prstClr val="black"/>
                </a:solidFill>
                <a:latin typeface="Constantia"/>
              </a:rPr>
              <a:t>Deadline for the submission of  form </a:t>
            </a:r>
          </a:p>
          <a:p>
            <a:endParaRPr lang="en-US" sz="1600" b="1" i="1" u="sng" dirty="0">
              <a:solidFill>
                <a:prstClr val="black"/>
              </a:solidFill>
              <a:latin typeface="Constantia"/>
            </a:endParaRPr>
          </a:p>
          <a:p>
            <a:endParaRPr lang="en-US" sz="1600" i="1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19513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255" y="762000"/>
            <a:ext cx="9601200" cy="99990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    Guideline of Cooperation </a:t>
            </a:r>
            <a:br>
              <a:rPr lang="en-US" sz="2800" b="1" dirty="0" smtClean="0"/>
            </a:br>
            <a:r>
              <a:rPr lang="en-US" sz="2800" b="1" dirty="0"/>
              <a:t> </a:t>
            </a:r>
            <a:r>
              <a:rPr lang="en-US" sz="2800" b="1" dirty="0" smtClean="0"/>
              <a:t>                              Between SAIs and Government Branches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693836710"/>
              </p:ext>
            </p:extLst>
          </p:nvPr>
        </p:nvGraphicFramePr>
        <p:xfrm>
          <a:off x="1245935" y="1953491"/>
          <a:ext cx="9630611" cy="46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337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3384" y="768040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>    Guideline of Cooperation </a:t>
            </a:r>
            <a:br>
              <a:rPr lang="en-US" sz="2800" b="1" dirty="0" smtClean="0"/>
            </a:br>
            <a:r>
              <a:rPr lang="en-US" sz="2800" b="1" dirty="0" smtClean="0"/>
              <a:t>Between SAIs and Government Branches</a:t>
            </a:r>
            <a:br>
              <a:rPr lang="en-US" sz="2800" b="1" dirty="0" smtClean="0"/>
            </a:b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10668"/>
            <a:ext cx="3657600" cy="46970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798" y="1782065"/>
            <a:ext cx="3681864" cy="47507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2292" y="2084011"/>
            <a:ext cx="3768892" cy="4860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Flecha derecha 9"/>
          <p:cNvSpPr/>
          <p:nvPr/>
        </p:nvSpPr>
        <p:spPr>
          <a:xfrm>
            <a:off x="6758468" y="3859191"/>
            <a:ext cx="545432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7463118" y="1510668"/>
          <a:ext cx="4149165" cy="5145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Rectangle 3"/>
          <p:cNvSpPr/>
          <p:nvPr/>
        </p:nvSpPr>
        <p:spPr>
          <a:xfrm>
            <a:off x="1081235" y="1064386"/>
            <a:ext cx="111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New </a:t>
            </a:r>
            <a:r>
              <a:rPr lang="en-US" b="1" dirty="0">
                <a:solidFill>
                  <a:srgbClr val="C00000"/>
                </a:solidFill>
              </a:rPr>
              <a:t>form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92561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1782"/>
            <a:ext cx="9601200" cy="155170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Guideline </a:t>
            </a:r>
            <a:r>
              <a:rPr lang="en-US" sz="3600" b="1" dirty="0"/>
              <a:t>of Cooperation </a:t>
            </a:r>
            <a:br>
              <a:rPr lang="en-US" sz="3600" b="1" dirty="0"/>
            </a:br>
            <a:r>
              <a:rPr lang="en-US" sz="3600" b="1" dirty="0" smtClean="0"/>
              <a:t>Between </a:t>
            </a:r>
            <a:r>
              <a:rPr lang="en-US" sz="3600" b="1" dirty="0"/>
              <a:t>SAIs and Government </a:t>
            </a:r>
            <a:r>
              <a:rPr lang="en-US" sz="3600" b="1" dirty="0" smtClean="0"/>
              <a:t>Branches -</a:t>
            </a:r>
            <a:r>
              <a:rPr lang="en-JM" sz="3600" dirty="0" smtClean="0"/>
              <a:t>Responses received</a:t>
            </a:r>
            <a:endParaRPr lang="en-JM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550647"/>
              </p:ext>
            </p:extLst>
          </p:nvPr>
        </p:nvGraphicFramePr>
        <p:xfrm>
          <a:off x="1127125" y="2603500"/>
          <a:ext cx="8826500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43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865909"/>
          </a:xfrm>
        </p:spPr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449504"/>
              </p:ext>
            </p:extLst>
          </p:nvPr>
        </p:nvGraphicFramePr>
        <p:xfrm>
          <a:off x="1496291" y="1108364"/>
          <a:ext cx="9227127" cy="5188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750C-B2BB-4072-A028-8D3EA90365C1}" type="datetime1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the SAI of Jamaica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DFCE-EE17-4F18-A386-9968B1855D4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Flecha abajo 16"/>
          <p:cNvSpPr/>
          <p:nvPr/>
        </p:nvSpPr>
        <p:spPr>
          <a:xfrm>
            <a:off x="5829300" y="41910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2895600" y="4703831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/>
              <a:t>Coordination with FIPP &amp; KSC to define process to be followed for the Guideline and Annexure to be approved by INTOSAI</a:t>
            </a:r>
            <a:endParaRPr lang="es-ES" b="1" dirty="0"/>
          </a:p>
        </p:txBody>
      </p:sp>
      <p:sp>
        <p:nvSpPr>
          <p:cNvPr id="19" name="Flecha abajo 18"/>
          <p:cNvSpPr/>
          <p:nvPr/>
        </p:nvSpPr>
        <p:spPr>
          <a:xfrm>
            <a:off x="5843154" y="564688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3581400" y="5955268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rgbClr val="FF0000"/>
                </a:solidFill>
              </a:rPr>
              <a:t>XXIII INCOSAI, </a:t>
            </a:r>
            <a:r>
              <a:rPr lang="en-US" dirty="0" smtClean="0">
                <a:solidFill>
                  <a:srgbClr val="FF0000"/>
                </a:solidFill>
              </a:rPr>
              <a:t>2019</a:t>
            </a:r>
          </a:p>
          <a:p>
            <a:pPr lvl="0" algn="ctr"/>
            <a:r>
              <a:rPr lang="es-ES" dirty="0" smtClean="0">
                <a:solidFill>
                  <a:srgbClr val="FF0000"/>
                </a:solidFill>
              </a:rPr>
              <a:t>September  </a:t>
            </a:r>
            <a:r>
              <a:rPr lang="es-ES" dirty="0">
                <a:solidFill>
                  <a:srgbClr val="FF0000"/>
                </a:solidFill>
              </a:rPr>
              <a:t>23-29, 2019.</a:t>
            </a:r>
          </a:p>
        </p:txBody>
      </p:sp>
    </p:spTree>
    <p:extLst>
      <p:ext uri="{BB962C8B-B14F-4D97-AF65-F5344CB8AC3E}">
        <p14:creationId xmlns:p14="http://schemas.microsoft.com/office/powerpoint/2010/main" val="6032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thank yo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JM"/>
          </a:p>
        </p:txBody>
      </p:sp>
      <p:pic>
        <p:nvPicPr>
          <p:cNvPr id="1028" name="Picture 4" descr="Image result for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339" y="1840200"/>
            <a:ext cx="7429500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564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4145</TotalTime>
  <Words>250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Constantia</vt:lpstr>
      <vt:lpstr>Wingdings 3</vt:lpstr>
      <vt:lpstr>Ion Boardroom</vt:lpstr>
      <vt:lpstr>Guideline of Cooperation Between SAIs and Government Branches</vt:lpstr>
      <vt:lpstr>Guideline of Cooperation Between SAIs and Government Branches - 2017 Survey </vt:lpstr>
      <vt:lpstr>Guideline of Cooperation Between SAIs and Government Branches </vt:lpstr>
      <vt:lpstr>                                              Guideline of Cooperation                                 Between SAIs and Government Branches  </vt:lpstr>
      <vt:lpstr>    Guideline of Cooperation  Between SAIs and Government Branches </vt:lpstr>
      <vt:lpstr>Guideline of Cooperation  Between SAIs and Government Branches -Responses received</vt:lpstr>
      <vt:lpstr>Next Steps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Roshane Johnson</dc:creator>
  <cp:lastModifiedBy>Richard Rose</cp:lastModifiedBy>
  <cp:revision>80</cp:revision>
  <dcterms:created xsi:type="dcterms:W3CDTF">2018-05-16T02:19:30Z</dcterms:created>
  <dcterms:modified xsi:type="dcterms:W3CDTF">2019-03-29T05:52:14Z</dcterms:modified>
</cp:coreProperties>
</file>