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0" r:id="rId3"/>
    <p:sldId id="261" r:id="rId4"/>
    <p:sldId id="265" r:id="rId5"/>
    <p:sldId id="263" r:id="rId6"/>
    <p:sldId id="264" r:id="rId7"/>
    <p:sldId id="266" r:id="rId8"/>
    <p:sldId id="271" r:id="rId9"/>
    <p:sldId id="259" r:id="rId10"/>
    <p:sldId id="269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izabeth Brown" initials="EB" lastIdx="6" clrIdx="0"/>
  <p:cmAuthor id="1" name="Francisco Tomas Parral Pineda" initials="FTPP" lastIdx="1" clrIdx="1">
    <p:extLst>
      <p:ext uri="{19B8F6BF-5375-455C-9EA6-DF929625EA0E}">
        <p15:presenceInfo xmlns:p15="http://schemas.microsoft.com/office/powerpoint/2012/main" userId="S-1-5-21-1060284298-1284227242-1177238915-72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3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C13772-0ABF-47FB-8547-CC4DF1F276B7}" type="doc">
      <dgm:prSet loTypeId="urn:microsoft.com/office/officeart/2009/3/layout/RandomtoResultProcess" loCatId="process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D4958A-DB45-46CA-AD1D-203B0329056C}">
      <dgm:prSet phldrT="[Texto]" custT="1"/>
      <dgm:spPr/>
      <dgm:t>
        <a:bodyPr/>
        <a:lstStyle/>
        <a:p>
          <a:r>
            <a:rPr lang="en-US" sz="1800" u="none" dirty="0" smtClean="0">
              <a:latin typeface="Arial" panose="020B0604020202020204" pitchFamily="34" charset="0"/>
              <a:cs typeface="Arial" panose="020B0604020202020204" pitchFamily="34" charset="0"/>
            </a:rPr>
            <a:t>Exchange </a:t>
          </a:r>
          <a:r>
            <a:rPr lang="en-US" sz="1800" b="1" u="none" dirty="0" smtClean="0">
              <a:latin typeface="Arial" panose="020B0604020202020204" pitchFamily="34" charset="0"/>
              <a:cs typeface="Arial" panose="020B0604020202020204" pitchFamily="34" charset="0"/>
            </a:rPr>
            <a:t>knowledge</a:t>
          </a:r>
          <a:r>
            <a:rPr lang="en-US" sz="1800" u="none" dirty="0" smtClean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en-US" sz="1800" b="1" u="none" dirty="0" smtClean="0">
              <a:latin typeface="Arial" panose="020B0604020202020204" pitchFamily="34" charset="0"/>
              <a:cs typeface="Arial" panose="020B0604020202020204" pitchFamily="34" charset="0"/>
            </a:rPr>
            <a:t>experiences</a:t>
          </a:r>
          <a:endParaRPr lang="en-US" sz="1800" b="1" u="non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07F3A8-6F69-4F85-8C35-CA74528C84E2}" type="parTrans" cxnId="{FC2839A1-BDD9-4625-A862-C2F7A7CCB74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614EC6-CF36-4097-B2DB-A95864B64ED0}" type="sibTrans" cxnId="{FC2839A1-BDD9-4625-A862-C2F7A7CCB74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0BC267-EADE-4F2D-ADF4-5FE6515C9AB7}">
      <dgm:prSet phldrT="[Texto]" custT="1"/>
      <dgm:spPr/>
      <dgm:t>
        <a:bodyPr/>
        <a:lstStyle/>
        <a:p>
          <a:r>
            <a:rPr lang="en-US" sz="2000" dirty="0" smtClean="0">
              <a:latin typeface="Arial" panose="020B0604020202020204" pitchFamily="34" charset="0"/>
              <a:cs typeface="Arial" panose="020B0604020202020204" pitchFamily="34" charset="0"/>
            </a:rPr>
            <a:t>Contribute to </a:t>
          </a:r>
          <a:r>
            <a: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make a difference to the lives of citizens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8EF2FA-3FD8-4293-9EBA-D7F4BF0B7E3B}" type="parTrans" cxnId="{11F3CE05-CC05-49FB-A717-DD9C6209988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CAB6E0-F7AD-4CE5-ADBA-134D6404C4C0}" type="sibTrans" cxnId="{11F3CE05-CC05-49FB-A717-DD9C6209988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A88178-4060-4AFF-ADBC-95ED5D646977}" type="pres">
      <dgm:prSet presAssocID="{39C13772-0ABF-47FB-8547-CC4DF1F276B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6BE26CEE-A46C-424D-B22D-0EDB8AB7E180}" type="pres">
      <dgm:prSet presAssocID="{3BD4958A-DB45-46CA-AD1D-203B0329056C}" presName="chaos" presStyleCnt="0"/>
      <dgm:spPr/>
      <dgm:t>
        <a:bodyPr/>
        <a:lstStyle/>
        <a:p>
          <a:endParaRPr lang="es-MX"/>
        </a:p>
      </dgm:t>
    </dgm:pt>
    <dgm:pt modelId="{CCDAF268-9410-46D0-93DD-766D2419BCCF}" type="pres">
      <dgm:prSet presAssocID="{3BD4958A-DB45-46CA-AD1D-203B0329056C}" presName="parTx1" presStyleLbl="revTx" presStyleIdx="0" presStyleCnt="1" custScaleX="85996" custScaleY="110247" custLinFactNeighborX="-1150" custLinFactNeighborY="859"/>
      <dgm:spPr/>
      <dgm:t>
        <a:bodyPr/>
        <a:lstStyle/>
        <a:p>
          <a:endParaRPr lang="en-US"/>
        </a:p>
      </dgm:t>
    </dgm:pt>
    <dgm:pt modelId="{59D4B726-4F4D-4288-B999-9DD408A88450}" type="pres">
      <dgm:prSet presAssocID="{3BD4958A-DB45-46CA-AD1D-203B0329056C}" presName="c1" presStyleLbl="node1" presStyleIdx="0" presStyleCnt="19"/>
      <dgm:spPr/>
      <dgm:t>
        <a:bodyPr/>
        <a:lstStyle/>
        <a:p>
          <a:endParaRPr lang="es-MX"/>
        </a:p>
      </dgm:t>
    </dgm:pt>
    <dgm:pt modelId="{2CE9C7B9-1712-416C-9302-68CFD3C8A27C}" type="pres">
      <dgm:prSet presAssocID="{3BD4958A-DB45-46CA-AD1D-203B0329056C}" presName="c2" presStyleLbl="node1" presStyleIdx="1" presStyleCnt="19"/>
      <dgm:spPr/>
      <dgm:t>
        <a:bodyPr/>
        <a:lstStyle/>
        <a:p>
          <a:endParaRPr lang="es-MX"/>
        </a:p>
      </dgm:t>
    </dgm:pt>
    <dgm:pt modelId="{4FA722DD-6C5B-4055-B061-BEF197084801}" type="pres">
      <dgm:prSet presAssocID="{3BD4958A-DB45-46CA-AD1D-203B0329056C}" presName="c3" presStyleLbl="node1" presStyleIdx="2" presStyleCnt="19"/>
      <dgm:spPr/>
      <dgm:t>
        <a:bodyPr/>
        <a:lstStyle/>
        <a:p>
          <a:endParaRPr lang="es-MX"/>
        </a:p>
      </dgm:t>
    </dgm:pt>
    <dgm:pt modelId="{E964273A-C857-41D9-ADDE-F1B1EB26EB1F}" type="pres">
      <dgm:prSet presAssocID="{3BD4958A-DB45-46CA-AD1D-203B0329056C}" presName="c4" presStyleLbl="node1" presStyleIdx="3" presStyleCnt="19"/>
      <dgm:spPr/>
      <dgm:t>
        <a:bodyPr/>
        <a:lstStyle/>
        <a:p>
          <a:endParaRPr lang="es-MX"/>
        </a:p>
      </dgm:t>
    </dgm:pt>
    <dgm:pt modelId="{290FB6BE-BB0F-4ADC-8B76-F712FAA4B051}" type="pres">
      <dgm:prSet presAssocID="{3BD4958A-DB45-46CA-AD1D-203B0329056C}" presName="c5" presStyleLbl="node1" presStyleIdx="4" presStyleCnt="19"/>
      <dgm:spPr/>
      <dgm:t>
        <a:bodyPr/>
        <a:lstStyle/>
        <a:p>
          <a:endParaRPr lang="es-MX"/>
        </a:p>
      </dgm:t>
    </dgm:pt>
    <dgm:pt modelId="{FD12367D-B13E-4F65-A5C0-48A81C0E820F}" type="pres">
      <dgm:prSet presAssocID="{3BD4958A-DB45-46CA-AD1D-203B0329056C}" presName="c6" presStyleLbl="node1" presStyleIdx="5" presStyleCnt="19"/>
      <dgm:spPr/>
      <dgm:t>
        <a:bodyPr/>
        <a:lstStyle/>
        <a:p>
          <a:endParaRPr lang="es-MX"/>
        </a:p>
      </dgm:t>
    </dgm:pt>
    <dgm:pt modelId="{21C16C17-4E3B-4B9B-959F-40335E09A272}" type="pres">
      <dgm:prSet presAssocID="{3BD4958A-DB45-46CA-AD1D-203B0329056C}" presName="c7" presStyleLbl="node1" presStyleIdx="6" presStyleCnt="19"/>
      <dgm:spPr/>
      <dgm:t>
        <a:bodyPr/>
        <a:lstStyle/>
        <a:p>
          <a:endParaRPr lang="es-MX"/>
        </a:p>
      </dgm:t>
    </dgm:pt>
    <dgm:pt modelId="{050877B8-B35C-44A4-B9D6-1C22EF7D5509}" type="pres">
      <dgm:prSet presAssocID="{3BD4958A-DB45-46CA-AD1D-203B0329056C}" presName="c8" presStyleLbl="node1" presStyleIdx="7" presStyleCnt="19"/>
      <dgm:spPr/>
      <dgm:t>
        <a:bodyPr/>
        <a:lstStyle/>
        <a:p>
          <a:endParaRPr lang="es-MX"/>
        </a:p>
      </dgm:t>
    </dgm:pt>
    <dgm:pt modelId="{B58F9A0A-22DA-41B7-A615-1A04C36DF151}" type="pres">
      <dgm:prSet presAssocID="{3BD4958A-DB45-46CA-AD1D-203B0329056C}" presName="c9" presStyleLbl="node1" presStyleIdx="8" presStyleCnt="19"/>
      <dgm:spPr/>
      <dgm:t>
        <a:bodyPr/>
        <a:lstStyle/>
        <a:p>
          <a:endParaRPr lang="es-MX"/>
        </a:p>
      </dgm:t>
    </dgm:pt>
    <dgm:pt modelId="{DA164BE4-4E73-4D8C-A928-F6EDCBD86846}" type="pres">
      <dgm:prSet presAssocID="{3BD4958A-DB45-46CA-AD1D-203B0329056C}" presName="c10" presStyleLbl="node1" presStyleIdx="9" presStyleCnt="19" custLinFactNeighborX="-2166" custLinFactNeighborY="-17785"/>
      <dgm:spPr/>
      <dgm:t>
        <a:bodyPr/>
        <a:lstStyle/>
        <a:p>
          <a:endParaRPr lang="es-MX"/>
        </a:p>
      </dgm:t>
    </dgm:pt>
    <dgm:pt modelId="{684395A7-296E-43C8-A576-CAD0753BDEDA}" type="pres">
      <dgm:prSet presAssocID="{3BD4958A-DB45-46CA-AD1D-203B0329056C}" presName="c11" presStyleLbl="node1" presStyleIdx="10" presStyleCnt="19"/>
      <dgm:spPr/>
      <dgm:t>
        <a:bodyPr/>
        <a:lstStyle/>
        <a:p>
          <a:endParaRPr lang="es-MX"/>
        </a:p>
      </dgm:t>
    </dgm:pt>
    <dgm:pt modelId="{BA461A1F-6EFF-4989-9EDC-34E5E2CA81F1}" type="pres">
      <dgm:prSet presAssocID="{3BD4958A-DB45-46CA-AD1D-203B0329056C}" presName="c12" presStyleLbl="node1" presStyleIdx="11" presStyleCnt="19"/>
      <dgm:spPr/>
      <dgm:t>
        <a:bodyPr/>
        <a:lstStyle/>
        <a:p>
          <a:endParaRPr lang="es-MX"/>
        </a:p>
      </dgm:t>
    </dgm:pt>
    <dgm:pt modelId="{1B6FA6EE-6EF4-440F-A456-5F9FA4688DF8}" type="pres">
      <dgm:prSet presAssocID="{3BD4958A-DB45-46CA-AD1D-203B0329056C}" presName="c13" presStyleLbl="node1" presStyleIdx="12" presStyleCnt="19"/>
      <dgm:spPr/>
      <dgm:t>
        <a:bodyPr/>
        <a:lstStyle/>
        <a:p>
          <a:endParaRPr lang="es-MX"/>
        </a:p>
      </dgm:t>
    </dgm:pt>
    <dgm:pt modelId="{051FA98C-2615-4D6B-AF0E-ED741CBCC148}" type="pres">
      <dgm:prSet presAssocID="{3BD4958A-DB45-46CA-AD1D-203B0329056C}" presName="c14" presStyleLbl="node1" presStyleIdx="13" presStyleCnt="19"/>
      <dgm:spPr/>
      <dgm:t>
        <a:bodyPr/>
        <a:lstStyle/>
        <a:p>
          <a:endParaRPr lang="es-MX"/>
        </a:p>
      </dgm:t>
    </dgm:pt>
    <dgm:pt modelId="{74A0CA06-4D37-407C-ADBB-43DF1AA8DAEF}" type="pres">
      <dgm:prSet presAssocID="{3BD4958A-DB45-46CA-AD1D-203B0329056C}" presName="c15" presStyleLbl="node1" presStyleIdx="14" presStyleCnt="19"/>
      <dgm:spPr/>
      <dgm:t>
        <a:bodyPr/>
        <a:lstStyle/>
        <a:p>
          <a:endParaRPr lang="es-MX"/>
        </a:p>
      </dgm:t>
    </dgm:pt>
    <dgm:pt modelId="{86AB4A4B-53B0-42AA-9985-F21990E36DDD}" type="pres">
      <dgm:prSet presAssocID="{3BD4958A-DB45-46CA-AD1D-203B0329056C}" presName="c16" presStyleLbl="node1" presStyleIdx="15" presStyleCnt="19"/>
      <dgm:spPr/>
      <dgm:t>
        <a:bodyPr/>
        <a:lstStyle/>
        <a:p>
          <a:endParaRPr lang="es-MX"/>
        </a:p>
      </dgm:t>
    </dgm:pt>
    <dgm:pt modelId="{4D04928C-362B-4140-B32C-9E4C300DE090}" type="pres">
      <dgm:prSet presAssocID="{3BD4958A-DB45-46CA-AD1D-203B0329056C}" presName="c17" presStyleLbl="node1" presStyleIdx="16" presStyleCnt="19"/>
      <dgm:spPr/>
      <dgm:t>
        <a:bodyPr/>
        <a:lstStyle/>
        <a:p>
          <a:endParaRPr lang="es-MX"/>
        </a:p>
      </dgm:t>
    </dgm:pt>
    <dgm:pt modelId="{5E1F15E2-7EE0-49CD-8F62-8CA4A5CD2CE1}" type="pres">
      <dgm:prSet presAssocID="{3BD4958A-DB45-46CA-AD1D-203B0329056C}" presName="c18" presStyleLbl="node1" presStyleIdx="17" presStyleCnt="19"/>
      <dgm:spPr/>
      <dgm:t>
        <a:bodyPr/>
        <a:lstStyle/>
        <a:p>
          <a:endParaRPr lang="es-MX"/>
        </a:p>
      </dgm:t>
    </dgm:pt>
    <dgm:pt modelId="{BB19F2D5-F80E-4C9F-8981-CADEB9871D2F}" type="pres">
      <dgm:prSet presAssocID="{FF614EC6-CF36-4097-B2DB-A95864B64ED0}" presName="chevronComposite1" presStyleCnt="0"/>
      <dgm:spPr/>
      <dgm:t>
        <a:bodyPr/>
        <a:lstStyle/>
        <a:p>
          <a:endParaRPr lang="es-MX"/>
        </a:p>
      </dgm:t>
    </dgm:pt>
    <dgm:pt modelId="{CFB24F0F-8163-4B30-8DCF-C69479731625}" type="pres">
      <dgm:prSet presAssocID="{FF614EC6-CF36-4097-B2DB-A95864B64ED0}" presName="chevron1" presStyleLbl="sibTrans2D1" presStyleIdx="0" presStyleCnt="2"/>
      <dgm:spPr/>
      <dgm:t>
        <a:bodyPr/>
        <a:lstStyle/>
        <a:p>
          <a:endParaRPr lang="es-MX"/>
        </a:p>
      </dgm:t>
    </dgm:pt>
    <dgm:pt modelId="{E7BA6C57-FBBB-44CD-A6C5-7ECB6E521053}" type="pres">
      <dgm:prSet presAssocID="{FF614EC6-CF36-4097-B2DB-A95864B64ED0}" presName="spChevron1" presStyleCnt="0"/>
      <dgm:spPr/>
      <dgm:t>
        <a:bodyPr/>
        <a:lstStyle/>
        <a:p>
          <a:endParaRPr lang="es-MX"/>
        </a:p>
      </dgm:t>
    </dgm:pt>
    <dgm:pt modelId="{6BA44434-B0EA-4422-93C4-BE16DBF7828A}" type="pres">
      <dgm:prSet presAssocID="{FF614EC6-CF36-4097-B2DB-A95864B64ED0}" presName="overlap" presStyleCnt="0"/>
      <dgm:spPr/>
      <dgm:t>
        <a:bodyPr/>
        <a:lstStyle/>
        <a:p>
          <a:endParaRPr lang="es-MX"/>
        </a:p>
      </dgm:t>
    </dgm:pt>
    <dgm:pt modelId="{18033B94-FA91-4D9D-A238-60742F36D879}" type="pres">
      <dgm:prSet presAssocID="{FF614EC6-CF36-4097-B2DB-A95864B64ED0}" presName="chevronComposite2" presStyleCnt="0"/>
      <dgm:spPr/>
      <dgm:t>
        <a:bodyPr/>
        <a:lstStyle/>
        <a:p>
          <a:endParaRPr lang="es-MX"/>
        </a:p>
      </dgm:t>
    </dgm:pt>
    <dgm:pt modelId="{78995FC9-7E88-42EA-A0A5-82A6C3E420CB}" type="pres">
      <dgm:prSet presAssocID="{FF614EC6-CF36-4097-B2DB-A95864B64ED0}" presName="chevron2" presStyleLbl="sibTrans2D1" presStyleIdx="1" presStyleCnt="2"/>
      <dgm:spPr/>
      <dgm:t>
        <a:bodyPr/>
        <a:lstStyle/>
        <a:p>
          <a:endParaRPr lang="es-MX"/>
        </a:p>
      </dgm:t>
    </dgm:pt>
    <dgm:pt modelId="{22EF8F77-0D66-4D63-B6FE-329B20B33147}" type="pres">
      <dgm:prSet presAssocID="{FF614EC6-CF36-4097-B2DB-A95864B64ED0}" presName="spChevron2" presStyleCnt="0"/>
      <dgm:spPr/>
      <dgm:t>
        <a:bodyPr/>
        <a:lstStyle/>
        <a:p>
          <a:endParaRPr lang="es-MX"/>
        </a:p>
      </dgm:t>
    </dgm:pt>
    <dgm:pt modelId="{916C6170-E10D-4021-8B1E-14643265762D}" type="pres">
      <dgm:prSet presAssocID="{5C0BC267-EADE-4F2D-ADF4-5FE6515C9AB7}" presName="last" presStyleCnt="0"/>
      <dgm:spPr/>
      <dgm:t>
        <a:bodyPr/>
        <a:lstStyle/>
        <a:p>
          <a:endParaRPr lang="es-MX"/>
        </a:p>
      </dgm:t>
    </dgm:pt>
    <dgm:pt modelId="{1D1C23DC-3661-4236-8363-A38FD2B95212}" type="pres">
      <dgm:prSet presAssocID="{5C0BC267-EADE-4F2D-ADF4-5FE6515C9AB7}" presName="circleTx" presStyleLbl="node1" presStyleIdx="18" presStyleCnt="19"/>
      <dgm:spPr/>
      <dgm:t>
        <a:bodyPr/>
        <a:lstStyle/>
        <a:p>
          <a:endParaRPr lang="en-US"/>
        </a:p>
      </dgm:t>
    </dgm:pt>
    <dgm:pt modelId="{79979471-0C96-4ADA-917B-E6021388138B}" type="pres">
      <dgm:prSet presAssocID="{5C0BC267-EADE-4F2D-ADF4-5FE6515C9AB7}" presName="spN" presStyleCnt="0"/>
      <dgm:spPr/>
      <dgm:t>
        <a:bodyPr/>
        <a:lstStyle/>
        <a:p>
          <a:endParaRPr lang="es-MX"/>
        </a:p>
      </dgm:t>
    </dgm:pt>
  </dgm:ptLst>
  <dgm:cxnLst>
    <dgm:cxn modelId="{5525FCB2-DCAE-4FB3-9506-DD711AD07A82}" type="presOf" srcId="{39C13772-0ABF-47FB-8547-CC4DF1F276B7}" destId="{03A88178-4060-4AFF-ADBC-95ED5D646977}" srcOrd="0" destOrd="0" presId="urn:microsoft.com/office/officeart/2009/3/layout/RandomtoResultProcess"/>
    <dgm:cxn modelId="{A41896D3-9719-4476-91BF-BB32CDF7B0BD}" type="presOf" srcId="{3BD4958A-DB45-46CA-AD1D-203B0329056C}" destId="{CCDAF268-9410-46D0-93DD-766D2419BCCF}" srcOrd="0" destOrd="0" presId="urn:microsoft.com/office/officeart/2009/3/layout/RandomtoResultProcess"/>
    <dgm:cxn modelId="{FC2839A1-BDD9-4625-A862-C2F7A7CCB74F}" srcId="{39C13772-0ABF-47FB-8547-CC4DF1F276B7}" destId="{3BD4958A-DB45-46CA-AD1D-203B0329056C}" srcOrd="0" destOrd="0" parTransId="{8007F3A8-6F69-4F85-8C35-CA74528C84E2}" sibTransId="{FF614EC6-CF36-4097-B2DB-A95864B64ED0}"/>
    <dgm:cxn modelId="{D0E4A7E0-AF7E-4304-81EF-9C50DA9AF44E}" type="presOf" srcId="{5C0BC267-EADE-4F2D-ADF4-5FE6515C9AB7}" destId="{1D1C23DC-3661-4236-8363-A38FD2B95212}" srcOrd="0" destOrd="0" presId="urn:microsoft.com/office/officeart/2009/3/layout/RandomtoResultProcess"/>
    <dgm:cxn modelId="{11F3CE05-CC05-49FB-A717-DD9C6209988F}" srcId="{39C13772-0ABF-47FB-8547-CC4DF1F276B7}" destId="{5C0BC267-EADE-4F2D-ADF4-5FE6515C9AB7}" srcOrd="1" destOrd="0" parTransId="{018EF2FA-3FD8-4293-9EBA-D7F4BF0B7E3B}" sibTransId="{3ACAB6E0-F7AD-4CE5-ADBA-134D6404C4C0}"/>
    <dgm:cxn modelId="{530B5DA8-C006-41E6-BFB5-1A597BBC799C}" type="presParOf" srcId="{03A88178-4060-4AFF-ADBC-95ED5D646977}" destId="{6BE26CEE-A46C-424D-B22D-0EDB8AB7E180}" srcOrd="0" destOrd="0" presId="urn:microsoft.com/office/officeart/2009/3/layout/RandomtoResultProcess"/>
    <dgm:cxn modelId="{038F6537-3AFB-4A7B-BF62-0E74907C3DFC}" type="presParOf" srcId="{6BE26CEE-A46C-424D-B22D-0EDB8AB7E180}" destId="{CCDAF268-9410-46D0-93DD-766D2419BCCF}" srcOrd="0" destOrd="0" presId="urn:microsoft.com/office/officeart/2009/3/layout/RandomtoResultProcess"/>
    <dgm:cxn modelId="{97EED1CA-5162-4F69-8F73-875297CE9129}" type="presParOf" srcId="{6BE26CEE-A46C-424D-B22D-0EDB8AB7E180}" destId="{59D4B726-4F4D-4288-B999-9DD408A88450}" srcOrd="1" destOrd="0" presId="urn:microsoft.com/office/officeart/2009/3/layout/RandomtoResultProcess"/>
    <dgm:cxn modelId="{564EFBBC-DCFD-4534-A296-F13AE891C8C3}" type="presParOf" srcId="{6BE26CEE-A46C-424D-B22D-0EDB8AB7E180}" destId="{2CE9C7B9-1712-416C-9302-68CFD3C8A27C}" srcOrd="2" destOrd="0" presId="urn:microsoft.com/office/officeart/2009/3/layout/RandomtoResultProcess"/>
    <dgm:cxn modelId="{273EA9E8-02E6-4F9A-B519-39E8DA1B91C8}" type="presParOf" srcId="{6BE26CEE-A46C-424D-B22D-0EDB8AB7E180}" destId="{4FA722DD-6C5B-4055-B061-BEF197084801}" srcOrd="3" destOrd="0" presId="urn:microsoft.com/office/officeart/2009/3/layout/RandomtoResultProcess"/>
    <dgm:cxn modelId="{F1979605-C717-42D6-BD10-901B75DFE604}" type="presParOf" srcId="{6BE26CEE-A46C-424D-B22D-0EDB8AB7E180}" destId="{E964273A-C857-41D9-ADDE-F1B1EB26EB1F}" srcOrd="4" destOrd="0" presId="urn:microsoft.com/office/officeart/2009/3/layout/RandomtoResultProcess"/>
    <dgm:cxn modelId="{24175312-A0DB-42E9-B244-25BFE69FE518}" type="presParOf" srcId="{6BE26CEE-A46C-424D-B22D-0EDB8AB7E180}" destId="{290FB6BE-BB0F-4ADC-8B76-F712FAA4B051}" srcOrd="5" destOrd="0" presId="urn:microsoft.com/office/officeart/2009/3/layout/RandomtoResultProcess"/>
    <dgm:cxn modelId="{5E75E1BE-2767-4526-B0DB-D4E8FFFD9369}" type="presParOf" srcId="{6BE26CEE-A46C-424D-B22D-0EDB8AB7E180}" destId="{FD12367D-B13E-4F65-A5C0-48A81C0E820F}" srcOrd="6" destOrd="0" presId="urn:microsoft.com/office/officeart/2009/3/layout/RandomtoResultProcess"/>
    <dgm:cxn modelId="{C22D90D5-72C8-4367-8FD9-1583C9D1E49D}" type="presParOf" srcId="{6BE26CEE-A46C-424D-B22D-0EDB8AB7E180}" destId="{21C16C17-4E3B-4B9B-959F-40335E09A272}" srcOrd="7" destOrd="0" presId="urn:microsoft.com/office/officeart/2009/3/layout/RandomtoResultProcess"/>
    <dgm:cxn modelId="{54AEFDF5-5D7B-4439-958B-78884141666F}" type="presParOf" srcId="{6BE26CEE-A46C-424D-B22D-0EDB8AB7E180}" destId="{050877B8-B35C-44A4-B9D6-1C22EF7D5509}" srcOrd="8" destOrd="0" presId="urn:microsoft.com/office/officeart/2009/3/layout/RandomtoResultProcess"/>
    <dgm:cxn modelId="{D09A1279-FDE8-4680-BD79-E7C3E5D8563B}" type="presParOf" srcId="{6BE26CEE-A46C-424D-B22D-0EDB8AB7E180}" destId="{B58F9A0A-22DA-41B7-A615-1A04C36DF151}" srcOrd="9" destOrd="0" presId="urn:microsoft.com/office/officeart/2009/3/layout/RandomtoResultProcess"/>
    <dgm:cxn modelId="{EFF79109-6A94-439C-AA8F-AF1154B653A7}" type="presParOf" srcId="{6BE26CEE-A46C-424D-B22D-0EDB8AB7E180}" destId="{DA164BE4-4E73-4D8C-A928-F6EDCBD86846}" srcOrd="10" destOrd="0" presId="urn:microsoft.com/office/officeart/2009/3/layout/RandomtoResultProcess"/>
    <dgm:cxn modelId="{2B40213E-2022-44B3-84DA-41AC03C13341}" type="presParOf" srcId="{6BE26CEE-A46C-424D-B22D-0EDB8AB7E180}" destId="{684395A7-296E-43C8-A576-CAD0753BDEDA}" srcOrd="11" destOrd="0" presId="urn:microsoft.com/office/officeart/2009/3/layout/RandomtoResultProcess"/>
    <dgm:cxn modelId="{CB3CE24B-F266-4803-B2ED-E6AC259375B4}" type="presParOf" srcId="{6BE26CEE-A46C-424D-B22D-0EDB8AB7E180}" destId="{BA461A1F-6EFF-4989-9EDC-34E5E2CA81F1}" srcOrd="12" destOrd="0" presId="urn:microsoft.com/office/officeart/2009/3/layout/RandomtoResultProcess"/>
    <dgm:cxn modelId="{390566AB-1E2A-43A9-9AE4-DDBF5C02C9C1}" type="presParOf" srcId="{6BE26CEE-A46C-424D-B22D-0EDB8AB7E180}" destId="{1B6FA6EE-6EF4-440F-A456-5F9FA4688DF8}" srcOrd="13" destOrd="0" presId="urn:microsoft.com/office/officeart/2009/3/layout/RandomtoResultProcess"/>
    <dgm:cxn modelId="{61226D90-41FE-428F-9D15-FEAF3958AA09}" type="presParOf" srcId="{6BE26CEE-A46C-424D-B22D-0EDB8AB7E180}" destId="{051FA98C-2615-4D6B-AF0E-ED741CBCC148}" srcOrd="14" destOrd="0" presId="urn:microsoft.com/office/officeart/2009/3/layout/RandomtoResultProcess"/>
    <dgm:cxn modelId="{775F4465-7645-48D6-AC15-54B3B3809365}" type="presParOf" srcId="{6BE26CEE-A46C-424D-B22D-0EDB8AB7E180}" destId="{74A0CA06-4D37-407C-ADBB-43DF1AA8DAEF}" srcOrd="15" destOrd="0" presId="urn:microsoft.com/office/officeart/2009/3/layout/RandomtoResultProcess"/>
    <dgm:cxn modelId="{A2164C01-D60C-43F8-A843-26D54952C68C}" type="presParOf" srcId="{6BE26CEE-A46C-424D-B22D-0EDB8AB7E180}" destId="{86AB4A4B-53B0-42AA-9985-F21990E36DDD}" srcOrd="16" destOrd="0" presId="urn:microsoft.com/office/officeart/2009/3/layout/RandomtoResultProcess"/>
    <dgm:cxn modelId="{E549F62D-147B-4280-8F6C-3B8E388BDFDB}" type="presParOf" srcId="{6BE26CEE-A46C-424D-B22D-0EDB8AB7E180}" destId="{4D04928C-362B-4140-B32C-9E4C300DE090}" srcOrd="17" destOrd="0" presId="urn:microsoft.com/office/officeart/2009/3/layout/RandomtoResultProcess"/>
    <dgm:cxn modelId="{625A07B7-CEAC-40B2-B6B2-08A9A11EDDCD}" type="presParOf" srcId="{6BE26CEE-A46C-424D-B22D-0EDB8AB7E180}" destId="{5E1F15E2-7EE0-49CD-8F62-8CA4A5CD2CE1}" srcOrd="18" destOrd="0" presId="urn:microsoft.com/office/officeart/2009/3/layout/RandomtoResultProcess"/>
    <dgm:cxn modelId="{16C707DE-79BB-495B-8F80-25E777E35C66}" type="presParOf" srcId="{03A88178-4060-4AFF-ADBC-95ED5D646977}" destId="{BB19F2D5-F80E-4C9F-8981-CADEB9871D2F}" srcOrd="1" destOrd="0" presId="urn:microsoft.com/office/officeart/2009/3/layout/RandomtoResultProcess"/>
    <dgm:cxn modelId="{C86FE486-05EE-425A-8639-0BDC4AAE8C15}" type="presParOf" srcId="{BB19F2D5-F80E-4C9F-8981-CADEB9871D2F}" destId="{CFB24F0F-8163-4B30-8DCF-C69479731625}" srcOrd="0" destOrd="0" presId="urn:microsoft.com/office/officeart/2009/3/layout/RandomtoResultProcess"/>
    <dgm:cxn modelId="{C89E0C5F-0582-4AD3-9550-8F8FF5D3F868}" type="presParOf" srcId="{BB19F2D5-F80E-4C9F-8981-CADEB9871D2F}" destId="{E7BA6C57-FBBB-44CD-A6C5-7ECB6E521053}" srcOrd="1" destOrd="0" presId="urn:microsoft.com/office/officeart/2009/3/layout/RandomtoResultProcess"/>
    <dgm:cxn modelId="{796D7AB1-143B-4ACC-9594-07880E768CCD}" type="presParOf" srcId="{03A88178-4060-4AFF-ADBC-95ED5D646977}" destId="{6BA44434-B0EA-4422-93C4-BE16DBF7828A}" srcOrd="2" destOrd="0" presId="urn:microsoft.com/office/officeart/2009/3/layout/RandomtoResultProcess"/>
    <dgm:cxn modelId="{275A26DA-F6D0-4B9F-9248-D073E4677E6D}" type="presParOf" srcId="{03A88178-4060-4AFF-ADBC-95ED5D646977}" destId="{18033B94-FA91-4D9D-A238-60742F36D879}" srcOrd="3" destOrd="0" presId="urn:microsoft.com/office/officeart/2009/3/layout/RandomtoResultProcess"/>
    <dgm:cxn modelId="{C2FFD1EC-18B7-434B-8A58-E59668555289}" type="presParOf" srcId="{18033B94-FA91-4D9D-A238-60742F36D879}" destId="{78995FC9-7E88-42EA-A0A5-82A6C3E420CB}" srcOrd="0" destOrd="0" presId="urn:microsoft.com/office/officeart/2009/3/layout/RandomtoResultProcess"/>
    <dgm:cxn modelId="{B7C0F00B-6F08-4982-ACE9-EE5D70F53D3D}" type="presParOf" srcId="{18033B94-FA91-4D9D-A238-60742F36D879}" destId="{22EF8F77-0D66-4D63-B6FE-329B20B33147}" srcOrd="1" destOrd="0" presId="urn:microsoft.com/office/officeart/2009/3/layout/RandomtoResultProcess"/>
    <dgm:cxn modelId="{F48430E0-9EAC-4A17-B28D-9C917B856A27}" type="presParOf" srcId="{03A88178-4060-4AFF-ADBC-95ED5D646977}" destId="{916C6170-E10D-4021-8B1E-14643265762D}" srcOrd="4" destOrd="0" presId="urn:microsoft.com/office/officeart/2009/3/layout/RandomtoResultProcess"/>
    <dgm:cxn modelId="{0422E972-36F0-4AA9-8A08-6C2434613C4D}" type="presParOf" srcId="{916C6170-E10D-4021-8B1E-14643265762D}" destId="{1D1C23DC-3661-4236-8363-A38FD2B95212}" srcOrd="0" destOrd="0" presId="urn:microsoft.com/office/officeart/2009/3/layout/RandomtoResultProcess"/>
    <dgm:cxn modelId="{7E4370A6-83FA-4385-B3B1-655EAFCCB1C0}" type="presParOf" srcId="{916C6170-E10D-4021-8B1E-14643265762D}" destId="{79979471-0C96-4ADA-917B-E6021388138B}" srcOrd="1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6051218-9003-40EC-84EA-DB88E116E00D}" type="doc">
      <dgm:prSet loTypeId="urn:microsoft.com/office/officeart/2005/8/layout/venn3" loCatId="relationship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C568D918-7A9C-4575-BAEB-C478B7E8CB7D}">
      <dgm:prSet phldrT="[Texto]"/>
      <dgm:spPr/>
      <dgm:t>
        <a:bodyPr/>
        <a:lstStyle/>
        <a:p>
          <a:r>
            <a:rPr lang="en-US" noProof="0" dirty="0" smtClean="0"/>
            <a:t>Response </a:t>
          </a:r>
          <a:r>
            <a:rPr lang="en-US" noProof="0" dirty="0" smtClean="0">
              <a:solidFill>
                <a:schemeClr val="tx1"/>
              </a:solidFill>
            </a:rPr>
            <a:t>from 24 </a:t>
          </a:r>
          <a:r>
            <a:rPr lang="en-US" noProof="0" dirty="0" smtClean="0"/>
            <a:t>SAIs</a:t>
          </a:r>
          <a:endParaRPr lang="en-US" noProof="0" dirty="0"/>
        </a:p>
      </dgm:t>
    </dgm:pt>
    <dgm:pt modelId="{91B53DFC-1E11-49F9-82AE-39D29413291E}" type="parTrans" cxnId="{BEC8EC40-1B26-4CFE-8905-292ABCA0E349}">
      <dgm:prSet/>
      <dgm:spPr/>
      <dgm:t>
        <a:bodyPr/>
        <a:lstStyle/>
        <a:p>
          <a:endParaRPr lang="en-US" noProof="0" dirty="0"/>
        </a:p>
      </dgm:t>
    </dgm:pt>
    <dgm:pt modelId="{3723ED22-865D-4995-9862-15EC114178E7}" type="sibTrans" cxnId="{BEC8EC40-1B26-4CFE-8905-292ABCA0E349}">
      <dgm:prSet/>
      <dgm:spPr/>
      <dgm:t>
        <a:bodyPr/>
        <a:lstStyle/>
        <a:p>
          <a:endParaRPr lang="en-US" noProof="0" dirty="0"/>
        </a:p>
      </dgm:t>
    </dgm:pt>
    <dgm:pt modelId="{D0ACCEE3-5257-4161-B2A9-BABFF669A741}" type="pres">
      <dgm:prSet presAssocID="{F6051218-9003-40EC-84EA-DB88E116E0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375E6FF-EC4E-4991-B1CE-D1E2C3F1B86A}" type="pres">
      <dgm:prSet presAssocID="{C568D918-7A9C-4575-BAEB-C478B7E8CB7D}" presName="Name5" presStyleLbl="vennNode1" presStyleIdx="0" presStyleCnt="1" custScaleX="97959" custLinFactNeighborX="-10884" custLinFactNeighborY="-5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EC8EC40-1B26-4CFE-8905-292ABCA0E349}" srcId="{F6051218-9003-40EC-84EA-DB88E116E00D}" destId="{C568D918-7A9C-4575-BAEB-C478B7E8CB7D}" srcOrd="0" destOrd="0" parTransId="{91B53DFC-1E11-49F9-82AE-39D29413291E}" sibTransId="{3723ED22-865D-4995-9862-15EC114178E7}"/>
    <dgm:cxn modelId="{C2A70968-5CBE-4406-809C-34529B1127BB}" type="presOf" srcId="{C568D918-7A9C-4575-BAEB-C478B7E8CB7D}" destId="{4375E6FF-EC4E-4991-B1CE-D1E2C3F1B86A}" srcOrd="0" destOrd="0" presId="urn:microsoft.com/office/officeart/2005/8/layout/venn3"/>
    <dgm:cxn modelId="{DAB75C98-DCDE-41DD-88DF-C52D163AC891}" type="presOf" srcId="{F6051218-9003-40EC-84EA-DB88E116E00D}" destId="{D0ACCEE3-5257-4161-B2A9-BABFF669A741}" srcOrd="0" destOrd="0" presId="urn:microsoft.com/office/officeart/2005/8/layout/venn3"/>
    <dgm:cxn modelId="{795BCC09-6108-4765-A91B-A6D5F43B9185}" type="presParOf" srcId="{D0ACCEE3-5257-4161-B2A9-BABFF669A741}" destId="{4375E6FF-EC4E-4991-B1CE-D1E2C3F1B86A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8EA52E-E61B-4873-8F95-0A444F90C220}" type="doc">
      <dgm:prSet loTypeId="urn:microsoft.com/office/officeart/2005/8/layout/default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6B686025-6E61-4396-BCDB-9EAA6B270070}">
      <dgm:prSet phldrT="[Texto]"/>
      <dgm:spPr/>
      <dgm:t>
        <a:bodyPr/>
        <a:lstStyle/>
        <a:p>
          <a:r>
            <a:rPr lang="en-US" noProof="0" dirty="0" smtClean="0">
              <a:latin typeface="Arial" panose="020B0604020202020204" pitchFamily="34" charset="0"/>
              <a:cs typeface="Arial" panose="020B0604020202020204" pitchFamily="34" charset="0"/>
            </a:rPr>
            <a:t>1) Identify the </a:t>
          </a:r>
          <a:r>
            <a:rPr lang="en-US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main principles,</a:t>
          </a:r>
          <a:r>
            <a:rPr lang="en-US" noProof="0" dirty="0" smtClean="0">
              <a:latin typeface="Arial" panose="020B0604020202020204" pitchFamily="34" charset="0"/>
              <a:cs typeface="Arial" panose="020B0604020202020204" pitchFamily="34" charset="0"/>
            </a:rPr>
            <a:t> which are </a:t>
          </a:r>
          <a:r>
            <a:rPr lang="en-US" u="sng" noProof="0" dirty="0" smtClean="0">
              <a:latin typeface="Arial" panose="020B0604020202020204" pitchFamily="34" charset="0"/>
              <a:cs typeface="Arial" panose="020B0604020202020204" pitchFamily="34" charset="0"/>
            </a:rPr>
            <a:t>most challenging to apply</a:t>
          </a:r>
          <a:r>
            <a:rPr lang="en-US" noProof="0" dirty="0" smtClean="0">
              <a:latin typeface="Arial" panose="020B0604020202020204" pitchFamily="34" charset="0"/>
              <a:cs typeface="Arial" panose="020B0604020202020204" pitchFamily="34" charset="0"/>
            </a:rPr>
            <a:t> in SAIs</a:t>
          </a:r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04EEE5-8680-4FD0-9A8C-48314D2CF035}" type="parTrans" cxnId="{23CC8695-A511-48C5-BE5B-B16EA8147228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4383D6-9552-4E65-8AA8-24E5BDDC72B8}" type="sibTrans" cxnId="{23CC8695-A511-48C5-BE5B-B16EA8147228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1E4EAF-4238-4EA7-AAE9-7E48AE67F832}">
      <dgm:prSet phldrT="[Texto]"/>
      <dgm:spPr/>
      <dgm:t>
        <a:bodyPr/>
        <a:lstStyle/>
        <a:p>
          <a:r>
            <a:rPr lang="en-US" noProof="0" dirty="0" smtClean="0">
              <a:latin typeface="Arial" panose="020B0604020202020204" pitchFamily="34" charset="0"/>
              <a:cs typeface="Arial" panose="020B0604020202020204" pitchFamily="34" charset="0"/>
            </a:rPr>
            <a:t>2) Detect </a:t>
          </a:r>
          <a:r>
            <a:rPr lang="en-US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good practices </a:t>
          </a:r>
          <a:r>
            <a:rPr lang="en-US" noProof="0" dirty="0" smtClean="0">
              <a:latin typeface="Arial" panose="020B0604020202020204" pitchFamily="34" charset="0"/>
              <a:cs typeface="Arial" panose="020B0604020202020204" pitchFamily="34" charset="0"/>
            </a:rPr>
            <a:t>and </a:t>
          </a:r>
          <a:r>
            <a:rPr lang="en-US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lessons learned</a:t>
          </a:r>
          <a:endParaRPr lang="en-US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66D5845-FCCF-417C-93AC-A5F896D01A07}" type="parTrans" cxnId="{23490AE3-F692-483A-9063-27F626DD8C21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9D206D-263E-43BE-8424-44AB5F5AA295}" type="sibTrans" cxnId="{23490AE3-F692-483A-9063-27F626DD8C21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FDECFA-85EC-4405-9488-F4EEB49325B8}" type="pres">
      <dgm:prSet presAssocID="{258EA52E-E61B-4873-8F95-0A444F90C2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D1ACB-6CFD-4E85-802C-9A105E8A9CF4}" type="pres">
      <dgm:prSet presAssocID="{6B686025-6E61-4396-BCDB-9EAA6B270070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FF0CE8D-E818-4C51-B9E6-1A229FFAB47C}" type="pres">
      <dgm:prSet presAssocID="{7E4383D6-9552-4E65-8AA8-24E5BDDC72B8}" presName="sibTrans" presStyleCnt="0"/>
      <dgm:spPr/>
      <dgm:t>
        <a:bodyPr/>
        <a:lstStyle/>
        <a:p>
          <a:endParaRPr lang="en-US"/>
        </a:p>
      </dgm:t>
    </dgm:pt>
    <dgm:pt modelId="{3AF93C3D-3267-4FE4-A500-6EF334B669C7}" type="pres">
      <dgm:prSet presAssocID="{EC1E4EAF-4238-4EA7-AAE9-7E48AE67F832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3490AE3-F692-483A-9063-27F626DD8C21}" srcId="{258EA52E-E61B-4873-8F95-0A444F90C220}" destId="{EC1E4EAF-4238-4EA7-AAE9-7E48AE67F832}" srcOrd="1" destOrd="0" parTransId="{166D5845-FCCF-417C-93AC-A5F896D01A07}" sibTransId="{EB9D206D-263E-43BE-8424-44AB5F5AA295}"/>
    <dgm:cxn modelId="{23CC8695-A511-48C5-BE5B-B16EA8147228}" srcId="{258EA52E-E61B-4873-8F95-0A444F90C220}" destId="{6B686025-6E61-4396-BCDB-9EAA6B270070}" srcOrd="0" destOrd="0" parTransId="{8104EEE5-8680-4FD0-9A8C-48314D2CF035}" sibTransId="{7E4383D6-9552-4E65-8AA8-24E5BDDC72B8}"/>
    <dgm:cxn modelId="{44BFBB5B-A638-49CC-8FE8-C75951AC6FFA}" type="presOf" srcId="{258EA52E-E61B-4873-8F95-0A444F90C220}" destId="{12FDECFA-85EC-4405-9488-F4EEB49325B8}" srcOrd="0" destOrd="0" presId="urn:microsoft.com/office/officeart/2005/8/layout/default"/>
    <dgm:cxn modelId="{A01E9D6B-3F8C-4955-B22F-161DC9BD2BFE}" type="presOf" srcId="{6B686025-6E61-4396-BCDB-9EAA6B270070}" destId="{F9CD1ACB-6CFD-4E85-802C-9A105E8A9CF4}" srcOrd="0" destOrd="0" presId="urn:microsoft.com/office/officeart/2005/8/layout/default"/>
    <dgm:cxn modelId="{3329F6D3-DF2C-41A9-A8C6-2FC4023C2E95}" type="presOf" srcId="{EC1E4EAF-4238-4EA7-AAE9-7E48AE67F832}" destId="{3AF93C3D-3267-4FE4-A500-6EF334B669C7}" srcOrd="0" destOrd="0" presId="urn:microsoft.com/office/officeart/2005/8/layout/default"/>
    <dgm:cxn modelId="{C06ED8A6-1495-4788-899B-734D7AD88445}" type="presParOf" srcId="{12FDECFA-85EC-4405-9488-F4EEB49325B8}" destId="{F9CD1ACB-6CFD-4E85-802C-9A105E8A9CF4}" srcOrd="0" destOrd="0" presId="urn:microsoft.com/office/officeart/2005/8/layout/default"/>
    <dgm:cxn modelId="{E1D71261-7104-46FA-BAF2-E916F4A443E4}" type="presParOf" srcId="{12FDECFA-85EC-4405-9488-F4EEB49325B8}" destId="{9FF0CE8D-E818-4C51-B9E6-1A229FFAB47C}" srcOrd="1" destOrd="0" presId="urn:microsoft.com/office/officeart/2005/8/layout/default"/>
    <dgm:cxn modelId="{D80185B7-E7CE-4378-B4F3-965AFA4F94FF}" type="presParOf" srcId="{12FDECFA-85EC-4405-9488-F4EEB49325B8}" destId="{3AF93C3D-3267-4FE4-A500-6EF334B669C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326017-A64B-4C59-B934-DA97D2CEF87D}" type="doc">
      <dgm:prSet loTypeId="urn:microsoft.com/office/officeart/2005/8/layout/process1" loCatId="process" qsTypeId="urn:microsoft.com/office/officeart/2005/8/quickstyle/3d1" qsCatId="3D" csTypeId="urn:microsoft.com/office/officeart/2005/8/colors/accent1_2" csCatId="accent1" phldr="1"/>
      <dgm:spPr/>
    </dgm:pt>
    <dgm:pt modelId="{3AA5B5CD-2AEA-423D-8A27-D1C92A13CBD6}">
      <dgm:prSet phldrT="[Texto]"/>
      <dgm:spPr/>
      <dgm:t>
        <a:bodyPr/>
        <a:lstStyle/>
        <a:p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2016</a:t>
          </a:r>
          <a:b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Re-launch</a:t>
          </a:r>
          <a:r>
            <a: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of survey 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among WGVBS members (after the 2015 Nanjing meeting)</a:t>
          </a: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C442A2-60C7-4F2E-9D16-D9027F1DB105}" type="parTrans" cxnId="{CFD63845-9A47-4839-B2B5-64528592409C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31C82B-C127-4A84-8989-ECFBB06221EB}" type="sibTrans" cxnId="{CFD63845-9A47-4839-B2B5-64528592409C}">
      <dgm:prSet/>
      <dgm:spPr/>
      <dgm:t>
        <a:bodyPr/>
        <a:lstStyle/>
        <a:p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891C36-9304-4B36-80B4-7F05471D94F2}">
      <dgm:prSet phldrT="[Texto]"/>
      <dgm:spPr/>
      <dgm:t>
        <a:bodyPr/>
        <a:lstStyle/>
        <a:p>
          <a:r>
            <a: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Purpose:</a:t>
          </a:r>
        </a:p>
        <a:p>
          <a:r>
            <a:rPr lang="es-MX" dirty="0" smtClean="0">
              <a:latin typeface="Arial" panose="020B0604020202020204" pitchFamily="34" charset="0"/>
              <a:cs typeface="Arial" panose="020B0604020202020204" pitchFamily="34" charset="0"/>
            </a:rPr>
            <a:t>A more reliable sample of the WGVBS</a:t>
          </a:r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695744-A1D6-4C83-A6B8-CFB259E92D86}" type="parTrans" cxnId="{ECF56E83-3CDB-4EC8-BF8E-B548418B9D4A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F82FF2-5DDB-4B5A-BB65-3370243B08BE}" type="sibTrans" cxnId="{ECF56E83-3CDB-4EC8-BF8E-B548418B9D4A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086E33-D021-4FFC-8196-6FDA90D7ECC1}" type="pres">
      <dgm:prSet presAssocID="{59326017-A64B-4C59-B934-DA97D2CEF87D}" presName="Name0" presStyleCnt="0">
        <dgm:presLayoutVars>
          <dgm:dir/>
          <dgm:resizeHandles val="exact"/>
        </dgm:presLayoutVars>
      </dgm:prSet>
      <dgm:spPr/>
    </dgm:pt>
    <dgm:pt modelId="{70E542C5-EE33-45EF-8C85-401F2131912F}" type="pres">
      <dgm:prSet presAssocID="{3AA5B5CD-2AEA-423D-8A27-D1C92A13CBD6}" presName="node" presStyleLbl="node1" presStyleIdx="0" presStyleCnt="2" custScaleY="13178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F93CFF-243D-46C0-8807-74B9858C1FFE}" type="pres">
      <dgm:prSet presAssocID="{A231C82B-C127-4A84-8989-ECFBB06221EB}" presName="sibTrans" presStyleLbl="sibTrans2D1" presStyleIdx="0" presStyleCnt="1"/>
      <dgm:spPr/>
      <dgm:t>
        <a:bodyPr/>
        <a:lstStyle/>
        <a:p>
          <a:endParaRPr lang="en-ZA"/>
        </a:p>
      </dgm:t>
    </dgm:pt>
    <dgm:pt modelId="{631AA95A-80FA-49BC-A2A3-38F66351DF99}" type="pres">
      <dgm:prSet presAssocID="{A231C82B-C127-4A84-8989-ECFBB06221EB}" presName="connectorText" presStyleLbl="sibTrans2D1" presStyleIdx="0" presStyleCnt="1"/>
      <dgm:spPr/>
      <dgm:t>
        <a:bodyPr/>
        <a:lstStyle/>
        <a:p>
          <a:endParaRPr lang="en-ZA"/>
        </a:p>
      </dgm:t>
    </dgm:pt>
    <dgm:pt modelId="{FA1D5F9B-AB66-4A17-B08D-DBD152BBBBC3}" type="pres">
      <dgm:prSet presAssocID="{05891C36-9304-4B36-80B4-7F05471D94F2}" presName="node" presStyleLbl="node1" presStyleIdx="1" presStyleCnt="2" custScaleY="13178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B47FCC2-9392-4319-AF5D-B8B0942405A5}" type="presOf" srcId="{3AA5B5CD-2AEA-423D-8A27-D1C92A13CBD6}" destId="{70E542C5-EE33-45EF-8C85-401F2131912F}" srcOrd="0" destOrd="0" presId="urn:microsoft.com/office/officeart/2005/8/layout/process1"/>
    <dgm:cxn modelId="{4CCA03B3-3427-4D4E-BA20-AA3B42C7A42E}" type="presOf" srcId="{A231C82B-C127-4A84-8989-ECFBB06221EB}" destId="{B9F93CFF-243D-46C0-8807-74B9858C1FFE}" srcOrd="0" destOrd="0" presId="urn:microsoft.com/office/officeart/2005/8/layout/process1"/>
    <dgm:cxn modelId="{ECF56E83-3CDB-4EC8-BF8E-B548418B9D4A}" srcId="{59326017-A64B-4C59-B934-DA97D2CEF87D}" destId="{05891C36-9304-4B36-80B4-7F05471D94F2}" srcOrd="1" destOrd="0" parTransId="{73695744-A1D6-4C83-A6B8-CFB259E92D86}" sibTransId="{A9F82FF2-5DDB-4B5A-BB65-3370243B08BE}"/>
    <dgm:cxn modelId="{5A6E138F-5E34-4DC7-A547-D30C3C840B9F}" type="presOf" srcId="{59326017-A64B-4C59-B934-DA97D2CEF87D}" destId="{C3086E33-D021-4FFC-8196-6FDA90D7ECC1}" srcOrd="0" destOrd="0" presId="urn:microsoft.com/office/officeart/2005/8/layout/process1"/>
    <dgm:cxn modelId="{1B21390C-5CDF-4671-8E43-25068CFBCA72}" type="presOf" srcId="{A231C82B-C127-4A84-8989-ECFBB06221EB}" destId="{631AA95A-80FA-49BC-A2A3-38F66351DF99}" srcOrd="1" destOrd="0" presId="urn:microsoft.com/office/officeart/2005/8/layout/process1"/>
    <dgm:cxn modelId="{59C33EE7-5439-4CD9-81E5-ED9EBD4CDBCA}" type="presOf" srcId="{05891C36-9304-4B36-80B4-7F05471D94F2}" destId="{FA1D5F9B-AB66-4A17-B08D-DBD152BBBBC3}" srcOrd="0" destOrd="0" presId="urn:microsoft.com/office/officeart/2005/8/layout/process1"/>
    <dgm:cxn modelId="{CFD63845-9A47-4839-B2B5-64528592409C}" srcId="{59326017-A64B-4C59-B934-DA97D2CEF87D}" destId="{3AA5B5CD-2AEA-423D-8A27-D1C92A13CBD6}" srcOrd="0" destOrd="0" parTransId="{66C442A2-60C7-4F2E-9D16-D9027F1DB105}" sibTransId="{A231C82B-C127-4A84-8989-ECFBB06221EB}"/>
    <dgm:cxn modelId="{A08C50B5-4EEE-4687-AA02-0BDD41BE6986}" type="presParOf" srcId="{C3086E33-D021-4FFC-8196-6FDA90D7ECC1}" destId="{70E542C5-EE33-45EF-8C85-401F2131912F}" srcOrd="0" destOrd="0" presId="urn:microsoft.com/office/officeart/2005/8/layout/process1"/>
    <dgm:cxn modelId="{CB589C15-F0B0-4B23-84DB-98058D441AE8}" type="presParOf" srcId="{C3086E33-D021-4FFC-8196-6FDA90D7ECC1}" destId="{B9F93CFF-243D-46C0-8807-74B9858C1FFE}" srcOrd="1" destOrd="0" presId="urn:microsoft.com/office/officeart/2005/8/layout/process1"/>
    <dgm:cxn modelId="{7E7D0DFD-DD08-4DDF-85DA-9732A5BF2AC5}" type="presParOf" srcId="{B9F93CFF-243D-46C0-8807-74B9858C1FFE}" destId="{631AA95A-80FA-49BC-A2A3-38F66351DF99}" srcOrd="0" destOrd="0" presId="urn:microsoft.com/office/officeart/2005/8/layout/process1"/>
    <dgm:cxn modelId="{634D46FF-48A8-4C14-90EB-859C4ECA9E02}" type="presParOf" srcId="{C3086E33-D021-4FFC-8196-6FDA90D7ECC1}" destId="{FA1D5F9B-AB66-4A17-B08D-DBD152BBBBC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5B4CF1-A03C-4004-94A1-942B978FA08B}" type="doc">
      <dgm:prSet loTypeId="urn:microsoft.com/office/officeart/2005/8/layout/vProcess5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38282F17-0CD0-4915-A94D-A5B61D6F3CA3}">
      <dgm:prSet phldrT="[Texto]"/>
      <dgm:spPr/>
      <dgm:t>
        <a:bodyPr/>
        <a:lstStyle/>
        <a:p>
          <a:r>
            <a:rPr lang="en-US" noProof="0" dirty="0" smtClean="0">
              <a:latin typeface="Arial" panose="020B0604020202020204" pitchFamily="34" charset="0"/>
              <a:cs typeface="Arial" panose="020B0604020202020204" pitchFamily="34" charset="0"/>
            </a:rPr>
            <a:t>Deadline: </a:t>
          </a:r>
          <a:r>
            <a:rPr lang="en-US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July 15</a:t>
          </a:r>
          <a:r>
            <a:rPr lang="en-US" b="1" baseline="30000" noProof="0" dirty="0" smtClean="0">
              <a:latin typeface="Arial" panose="020B0604020202020204" pitchFamily="34" charset="0"/>
              <a:cs typeface="Arial" panose="020B0604020202020204" pitchFamily="34" charset="0"/>
            </a:rPr>
            <a:t>th </a:t>
          </a:r>
          <a:r>
            <a:rPr lang="en-US" b="1" baseline="0" noProof="0" dirty="0" smtClean="0">
              <a:latin typeface="Arial" panose="020B0604020202020204" pitchFamily="34" charset="0"/>
              <a:cs typeface="Arial" panose="020B0604020202020204" pitchFamily="34" charset="0"/>
            </a:rPr>
            <a:t>2016</a:t>
          </a:r>
        </a:p>
        <a:p>
          <a:r>
            <a:rPr lang="en-US" b="0" baseline="0" noProof="0" dirty="0" smtClean="0">
              <a:latin typeface="Arial" panose="020B0604020202020204" pitchFamily="34" charset="0"/>
              <a:cs typeface="Arial" panose="020B0604020202020204" pitchFamily="34" charset="0"/>
            </a:rPr>
            <a:t>Reminder submitted</a:t>
          </a:r>
          <a:endParaRPr lang="en-US" b="0" baseline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01A9EE-7828-4FD7-8A4C-F118F9356FB1}" type="parTrans" cxnId="{A7675DD9-5CAF-4006-9C47-9924E3359D66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482C30-5771-45D1-92F9-998253498070}" type="sibTrans" cxnId="{A7675DD9-5CAF-4006-9C47-9924E3359D66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75A36F-406F-48EB-9DEA-5AB6F1BD7FF5}">
      <dgm:prSet phldrT="[Texto]"/>
      <dgm:spPr/>
      <dgm:t>
        <a:bodyPr/>
        <a:lstStyle/>
        <a:p>
          <a:r>
            <a:rPr lang="en-US" noProof="0" dirty="0" smtClean="0">
              <a:latin typeface="Arial" panose="020B0604020202020204" pitchFamily="34" charset="0"/>
              <a:cs typeface="Arial" panose="020B0604020202020204" pitchFamily="34" charset="0"/>
            </a:rPr>
            <a:t>Responses from 18 WGVBS member SAIs</a:t>
          </a:r>
          <a:endParaRPr lang="en-US" b="1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A1DCED-E4D4-4B55-855A-60A9DD78A1AC}" type="parTrans" cxnId="{F54572F7-64AD-4618-B358-3EDBB4C1C447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0048B2-E341-4B55-B4C6-0A91AA22BFD2}" type="sibTrans" cxnId="{F54572F7-64AD-4618-B358-3EDBB4C1C447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8BF2A5-EBD5-4ADF-AA9B-748B2A08EF15}">
      <dgm:prSet phldrT="[Texto]" custT="1"/>
      <dgm:spPr/>
      <dgm:t>
        <a:bodyPr/>
        <a:lstStyle/>
        <a:p>
          <a:r>
            <a:rPr lang="en-US" sz="28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Result: </a:t>
          </a:r>
          <a:r>
            <a:rPr lang="en-US" sz="23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WGVBS members’ response </a:t>
          </a:r>
          <a:r>
            <a:rPr lang="en-US" sz="23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</a:t>
          </a:r>
          <a:r>
            <a:rPr lang="en-US" sz="23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a more reliable sample of INTOSAI Community</a:t>
          </a:r>
          <a:endParaRPr lang="en-US" sz="23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41B8A2-08DD-449C-9BA4-DBB649B446BA}" type="parTrans" cxnId="{60A5501A-F011-4C5F-937A-35A3F7478453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6B3371-D7F9-41E1-B8C6-A4CFEF70ECD7}" type="sibTrans" cxnId="{60A5501A-F011-4C5F-937A-35A3F7478453}">
      <dgm:prSet/>
      <dgm:spPr/>
      <dgm:t>
        <a:bodyPr/>
        <a:lstStyle/>
        <a:p>
          <a:endParaRPr lang="en-US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534685-F720-4190-A94A-9C4C0D87240C}" type="pres">
      <dgm:prSet presAssocID="{0B5B4CF1-A03C-4004-94A1-942B978FA08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4A153A4-692B-4CC9-95CB-6425D3B1DF09}" type="pres">
      <dgm:prSet presAssocID="{0B5B4CF1-A03C-4004-94A1-942B978FA08B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77B844C1-B40A-4165-B409-81B5DF97FA2B}" type="pres">
      <dgm:prSet presAssocID="{0B5B4CF1-A03C-4004-94A1-942B978FA08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EFB765F-72F3-4515-ADC2-AAC6BFC4BE5A}" type="pres">
      <dgm:prSet presAssocID="{0B5B4CF1-A03C-4004-94A1-942B978FA08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2166CD-C31A-4257-826C-13B73EAE15D0}" type="pres">
      <dgm:prSet presAssocID="{0B5B4CF1-A03C-4004-94A1-942B978FA08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A516D52-709E-4BF1-AC32-05FA9D44A271}" type="pres">
      <dgm:prSet presAssocID="{0B5B4CF1-A03C-4004-94A1-942B978FA08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CD79BF7-11F3-4726-AE9E-9D9D0BA12784}" type="pres">
      <dgm:prSet presAssocID="{0B5B4CF1-A03C-4004-94A1-942B978FA08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93DF49F-E754-4A70-9F76-D13A34168C94}" type="pres">
      <dgm:prSet presAssocID="{0B5B4CF1-A03C-4004-94A1-942B978FA08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4110B6-51F6-4029-AEC6-094F642CFC85}" type="pres">
      <dgm:prSet presAssocID="{0B5B4CF1-A03C-4004-94A1-942B978FA08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5C6495-1DAC-44C4-B82A-C75E0DAB2556}" type="pres">
      <dgm:prSet presAssocID="{0B5B4CF1-A03C-4004-94A1-942B978FA08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7E7FCC5F-0F57-4A9F-AE0C-C7F805F45A6E}" type="presOf" srcId="{0B5B4CF1-A03C-4004-94A1-942B978FA08B}" destId="{BE534685-F720-4190-A94A-9C4C0D87240C}" srcOrd="0" destOrd="0" presId="urn:microsoft.com/office/officeart/2005/8/layout/vProcess5"/>
    <dgm:cxn modelId="{76781F3B-5F37-468E-929A-082836DCDFAA}" type="presOf" srcId="{2675A36F-406F-48EB-9DEA-5AB6F1BD7FF5}" destId="{9EFB765F-72F3-4515-ADC2-AAC6BFC4BE5A}" srcOrd="0" destOrd="0" presId="urn:microsoft.com/office/officeart/2005/8/layout/vProcess5"/>
    <dgm:cxn modelId="{D242104E-926E-456E-BB7D-665B3330A2E3}" type="presOf" srcId="{9F8BF2A5-EBD5-4ADF-AA9B-748B2A08EF15}" destId="{062166CD-C31A-4257-826C-13B73EAE15D0}" srcOrd="0" destOrd="0" presId="urn:microsoft.com/office/officeart/2005/8/layout/vProcess5"/>
    <dgm:cxn modelId="{A7675DD9-5CAF-4006-9C47-9924E3359D66}" srcId="{0B5B4CF1-A03C-4004-94A1-942B978FA08B}" destId="{38282F17-0CD0-4915-A94D-A5B61D6F3CA3}" srcOrd="0" destOrd="0" parTransId="{BF01A9EE-7828-4FD7-8A4C-F118F9356FB1}" sibTransId="{18482C30-5771-45D1-92F9-998253498070}"/>
    <dgm:cxn modelId="{F54572F7-64AD-4618-B358-3EDBB4C1C447}" srcId="{0B5B4CF1-A03C-4004-94A1-942B978FA08B}" destId="{2675A36F-406F-48EB-9DEA-5AB6F1BD7FF5}" srcOrd="1" destOrd="0" parTransId="{46A1DCED-E4D4-4B55-855A-60A9DD78A1AC}" sibTransId="{240048B2-E341-4B55-B4C6-0A91AA22BFD2}"/>
    <dgm:cxn modelId="{60A5501A-F011-4C5F-937A-35A3F7478453}" srcId="{0B5B4CF1-A03C-4004-94A1-942B978FA08B}" destId="{9F8BF2A5-EBD5-4ADF-AA9B-748B2A08EF15}" srcOrd="2" destOrd="0" parTransId="{BC41B8A2-08DD-449C-9BA4-DBB649B446BA}" sibTransId="{7D6B3371-D7F9-41E1-B8C6-A4CFEF70ECD7}"/>
    <dgm:cxn modelId="{E9B34CA0-9B74-44D8-BBB0-AA47EF62DE8E}" type="presOf" srcId="{18482C30-5771-45D1-92F9-998253498070}" destId="{9A516D52-709E-4BF1-AC32-05FA9D44A271}" srcOrd="0" destOrd="0" presId="urn:microsoft.com/office/officeart/2005/8/layout/vProcess5"/>
    <dgm:cxn modelId="{59F0D547-34D8-441A-961C-ED84681CF05F}" type="presOf" srcId="{38282F17-0CD0-4915-A94D-A5B61D6F3CA3}" destId="{77B844C1-B40A-4165-B409-81B5DF97FA2B}" srcOrd="0" destOrd="0" presId="urn:microsoft.com/office/officeart/2005/8/layout/vProcess5"/>
    <dgm:cxn modelId="{18B662C7-2250-4CB0-A6A8-9D7FECA6DDD7}" type="presOf" srcId="{2675A36F-406F-48EB-9DEA-5AB6F1BD7FF5}" destId="{564110B6-51F6-4029-AEC6-094F642CFC85}" srcOrd="1" destOrd="0" presId="urn:microsoft.com/office/officeart/2005/8/layout/vProcess5"/>
    <dgm:cxn modelId="{192EE4C4-DB1B-4D50-BCA6-4A93CF36C188}" type="presOf" srcId="{38282F17-0CD0-4915-A94D-A5B61D6F3CA3}" destId="{093DF49F-E754-4A70-9F76-D13A34168C94}" srcOrd="1" destOrd="0" presId="urn:microsoft.com/office/officeart/2005/8/layout/vProcess5"/>
    <dgm:cxn modelId="{499AFC28-4CB3-4C06-861F-86BFDB7FFFD4}" type="presOf" srcId="{240048B2-E341-4B55-B4C6-0A91AA22BFD2}" destId="{6CD79BF7-11F3-4726-AE9E-9D9D0BA12784}" srcOrd="0" destOrd="0" presId="urn:microsoft.com/office/officeart/2005/8/layout/vProcess5"/>
    <dgm:cxn modelId="{C0BF22C2-117E-4E43-91D6-B03E601F182D}" type="presOf" srcId="{9F8BF2A5-EBD5-4ADF-AA9B-748B2A08EF15}" destId="{1C5C6495-1DAC-44C4-B82A-C75E0DAB2556}" srcOrd="1" destOrd="0" presId="urn:microsoft.com/office/officeart/2005/8/layout/vProcess5"/>
    <dgm:cxn modelId="{5A77DEA6-0C93-483A-87FD-C62237962943}" type="presParOf" srcId="{BE534685-F720-4190-A94A-9C4C0D87240C}" destId="{94A153A4-692B-4CC9-95CB-6425D3B1DF09}" srcOrd="0" destOrd="0" presId="urn:microsoft.com/office/officeart/2005/8/layout/vProcess5"/>
    <dgm:cxn modelId="{0C107DC8-7DC4-46F1-B519-39BFF9D25B6C}" type="presParOf" srcId="{BE534685-F720-4190-A94A-9C4C0D87240C}" destId="{77B844C1-B40A-4165-B409-81B5DF97FA2B}" srcOrd="1" destOrd="0" presId="urn:microsoft.com/office/officeart/2005/8/layout/vProcess5"/>
    <dgm:cxn modelId="{11AA8B7A-7FAA-4A9B-B6B1-CF81AFBB1A03}" type="presParOf" srcId="{BE534685-F720-4190-A94A-9C4C0D87240C}" destId="{9EFB765F-72F3-4515-ADC2-AAC6BFC4BE5A}" srcOrd="2" destOrd="0" presId="urn:microsoft.com/office/officeart/2005/8/layout/vProcess5"/>
    <dgm:cxn modelId="{1740771C-58DD-42F0-A0D0-2D6DF3070D05}" type="presParOf" srcId="{BE534685-F720-4190-A94A-9C4C0D87240C}" destId="{062166CD-C31A-4257-826C-13B73EAE15D0}" srcOrd="3" destOrd="0" presId="urn:microsoft.com/office/officeart/2005/8/layout/vProcess5"/>
    <dgm:cxn modelId="{4BE8DC72-488E-4933-87BE-25B1094074F7}" type="presParOf" srcId="{BE534685-F720-4190-A94A-9C4C0D87240C}" destId="{9A516D52-709E-4BF1-AC32-05FA9D44A271}" srcOrd="4" destOrd="0" presId="urn:microsoft.com/office/officeart/2005/8/layout/vProcess5"/>
    <dgm:cxn modelId="{27512999-4F6F-4EBD-AC77-5F0907C33797}" type="presParOf" srcId="{BE534685-F720-4190-A94A-9C4C0D87240C}" destId="{6CD79BF7-11F3-4726-AE9E-9D9D0BA12784}" srcOrd="5" destOrd="0" presId="urn:microsoft.com/office/officeart/2005/8/layout/vProcess5"/>
    <dgm:cxn modelId="{E2CCE3A4-72F4-4CC0-AED4-175A510F9702}" type="presParOf" srcId="{BE534685-F720-4190-A94A-9C4C0D87240C}" destId="{093DF49F-E754-4A70-9F76-D13A34168C94}" srcOrd="6" destOrd="0" presId="urn:microsoft.com/office/officeart/2005/8/layout/vProcess5"/>
    <dgm:cxn modelId="{6FC17154-E58C-44CB-9CB4-0B4E43402ED8}" type="presParOf" srcId="{BE534685-F720-4190-A94A-9C4C0D87240C}" destId="{564110B6-51F6-4029-AEC6-094F642CFC85}" srcOrd="7" destOrd="0" presId="urn:microsoft.com/office/officeart/2005/8/layout/vProcess5"/>
    <dgm:cxn modelId="{369B0617-FBEC-4E79-A2AC-040041BF8FCD}" type="presParOf" srcId="{BE534685-F720-4190-A94A-9C4C0D87240C}" destId="{1C5C6495-1DAC-44C4-B82A-C75E0DAB255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54096E-7850-4AA6-AB83-4B381220E22B}" type="doc">
      <dgm:prSet loTypeId="urn:microsoft.com/office/officeart/2008/layout/VerticalCurvedList" loCatId="list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317B63EA-A0A2-484F-A6B1-4E957F054D61}">
      <dgm:prSet phldrT="[Texto]" custT="1"/>
      <dgm:spPr/>
      <dgm:t>
        <a:bodyPr/>
        <a:lstStyle/>
        <a:p>
          <a:r>
            <a:rPr lang="en-US" sz="20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9: </a:t>
          </a:r>
          <a:r>
            <a:rPr lang="en-US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Ensuring </a:t>
          </a:r>
          <a:r>
            <a:rPr lang="en-US" sz="2000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good governance </a:t>
          </a:r>
          <a:r>
            <a:rPr lang="en-US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of SAIs</a:t>
          </a:r>
          <a:endParaRPr lang="en-US" sz="20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33D5D8-8EF1-4383-9CC3-771C1C424368}" type="parTrans" cxnId="{2DC3D380-6DA4-4AE9-8878-F2222C041D8A}">
      <dgm:prSet/>
      <dgm:spPr/>
      <dgm:t>
        <a:bodyPr/>
        <a:lstStyle/>
        <a:p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D84CAF-E2C4-4B4F-92F2-AA829DDE1C23}" type="sibTrans" cxnId="{2DC3D380-6DA4-4AE9-8878-F2222C041D8A}">
      <dgm:prSet/>
      <dgm:spPr/>
      <dgm:t>
        <a:bodyPr/>
        <a:lstStyle/>
        <a:p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E9F32B-2FC9-4106-B3F9-F91CE809B04E}">
      <dgm:prSet phldrT="[Texto]" custT="1"/>
      <dgm:spPr/>
      <dgm:t>
        <a:bodyPr/>
        <a:lstStyle/>
        <a:p>
          <a:r>
            <a:rPr lang="en-US" sz="20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11: </a:t>
          </a:r>
          <a:r>
            <a:rPr lang="en-US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Striving for </a:t>
          </a:r>
          <a:r>
            <a:rPr lang="en-US" sz="2000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service excellence </a:t>
          </a:r>
          <a:r>
            <a:rPr lang="en-US" sz="2000" b="0" noProof="0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and</a:t>
          </a:r>
          <a:r>
            <a:rPr lang="en-US" sz="2000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quality</a:t>
          </a:r>
          <a:endParaRPr lang="en-US" sz="20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95055B-54FD-4129-8ADB-45EF14B66030}" type="parTrans" cxnId="{3F242D1D-1DD6-4421-A5DD-1B2437020A1F}">
      <dgm:prSet/>
      <dgm:spPr/>
      <dgm:t>
        <a:bodyPr/>
        <a:lstStyle/>
        <a:p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DDE47E-944A-4322-BE79-64418A1830C9}" type="sibTrans" cxnId="{3F242D1D-1DD6-4421-A5DD-1B2437020A1F}">
      <dgm:prSet/>
      <dgm:spPr/>
      <dgm:t>
        <a:bodyPr/>
        <a:lstStyle/>
        <a:p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371846-D792-4E66-BB1F-27ACEAC7C27D}">
      <dgm:prSet phldrT="[Texto]" custT="1"/>
      <dgm:spPr/>
      <dgm:t>
        <a:bodyPr/>
        <a:lstStyle/>
        <a:p>
          <a:r>
            <a:rPr lang="en-US" sz="20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3: </a:t>
          </a:r>
          <a:r>
            <a:rPr lang="en-US" sz="1800" noProof="0" dirty="0" smtClean="0">
              <a:latin typeface="Arial" panose="020B0604020202020204" pitchFamily="34" charset="0"/>
              <a:cs typeface="Arial" panose="020B0604020202020204" pitchFamily="34" charset="0"/>
            </a:rPr>
            <a:t>Enabling those charged with public sector governance to </a:t>
          </a:r>
          <a:r>
            <a:rPr lang="en-US" sz="1800" b="0" u="none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discharge their responsibilities in responding to audit findings and recommendations</a:t>
          </a:r>
          <a:r>
            <a:rPr lang="en-US" sz="1800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and taking appropriate corrective action</a:t>
          </a:r>
          <a:endParaRPr lang="en-US" sz="18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694BD38-F28B-4574-B5D7-C31C04CC51F8}" type="parTrans" cxnId="{9557A49D-27A4-44A5-ABC2-C76EB76EDE35}">
      <dgm:prSet/>
      <dgm:spPr/>
      <dgm:t>
        <a:bodyPr/>
        <a:lstStyle/>
        <a:p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6F6AB8-B5ED-442D-8887-95850DBA8E15}" type="sibTrans" cxnId="{9557A49D-27A4-44A5-ABC2-C76EB76EDE35}">
      <dgm:prSet/>
      <dgm:spPr/>
      <dgm:t>
        <a:bodyPr/>
        <a:lstStyle/>
        <a:p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05D605-49C0-4712-9F69-2CAD98C31310}">
      <dgm:prSet phldrT="[Texto]" custT="1"/>
      <dgm:spPr/>
      <dgm:t>
        <a:bodyPr/>
        <a:lstStyle/>
        <a:p>
          <a:r>
            <a:rPr lang="en-US" sz="20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6: </a:t>
          </a:r>
          <a:r>
            <a:rPr lang="en-US" sz="2000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Communicating</a:t>
          </a:r>
          <a:r>
            <a:rPr lang="en-US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 effectively with </a:t>
          </a:r>
          <a:r>
            <a:rPr lang="en-US" sz="2000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stakeholders</a:t>
          </a:r>
          <a:endParaRPr lang="en-US" sz="20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A00D4B-11BA-4DF5-9DE6-4874D61B3A6F}" type="parTrans" cxnId="{1E6FC82A-D8B7-49C0-88B3-ECF3A763293E}">
      <dgm:prSet/>
      <dgm:spPr/>
      <dgm:t>
        <a:bodyPr/>
        <a:lstStyle/>
        <a:p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590620-FFC1-4E77-9355-DCC0C3C7AB4E}" type="sibTrans" cxnId="{1E6FC82A-D8B7-49C0-88B3-ECF3A763293E}">
      <dgm:prSet/>
      <dgm:spPr/>
      <dgm:t>
        <a:bodyPr/>
        <a:lstStyle/>
        <a:p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507AAEF-41A9-4957-8F9C-457415BC92AF}">
      <dgm:prSet phldrT="[Texto]" custT="1"/>
      <dgm:spPr/>
      <dgm:t>
        <a:bodyPr/>
        <a:lstStyle/>
        <a:p>
          <a:r>
            <a:rPr lang="en-US" sz="2000" b="1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7: </a:t>
          </a:r>
          <a:r>
            <a:rPr lang="en-US" sz="2000" noProof="0" dirty="0" smtClean="0">
              <a:latin typeface="Arial" panose="020B0604020202020204" pitchFamily="34" charset="0"/>
              <a:cs typeface="Arial" panose="020B0604020202020204" pitchFamily="34" charset="0"/>
            </a:rPr>
            <a:t>Being a credible source of independent and objective insight and guidance to support </a:t>
          </a:r>
          <a:r>
            <a:rPr lang="en-US" sz="2000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beneficial change in the public sector</a:t>
          </a:r>
          <a:endParaRPr lang="en-US" sz="2000" b="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ED850A-FC47-4381-8C90-39255DA8B15C}" type="parTrans" cxnId="{C52700AE-6D59-424E-908B-56C7693AE0B9}">
      <dgm:prSet/>
      <dgm:spPr/>
      <dgm:t>
        <a:bodyPr/>
        <a:lstStyle/>
        <a:p>
          <a:endParaRPr lang="en-US"/>
        </a:p>
      </dgm:t>
    </dgm:pt>
    <dgm:pt modelId="{AE5A3682-5592-46C4-B243-ACC8A07E3394}" type="sibTrans" cxnId="{C52700AE-6D59-424E-908B-56C7693AE0B9}">
      <dgm:prSet/>
      <dgm:spPr/>
      <dgm:t>
        <a:bodyPr/>
        <a:lstStyle/>
        <a:p>
          <a:endParaRPr lang="en-US"/>
        </a:p>
      </dgm:t>
    </dgm:pt>
    <dgm:pt modelId="{49A33A40-58AD-494A-85B7-FDBF28B2A9B7}" type="pres">
      <dgm:prSet presAssocID="{7954096E-7850-4AA6-AB83-4B381220E22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ZA"/>
        </a:p>
      </dgm:t>
    </dgm:pt>
    <dgm:pt modelId="{D27609B7-AFF7-400F-BEAF-3BF0ACFC577F}" type="pres">
      <dgm:prSet presAssocID="{7954096E-7850-4AA6-AB83-4B381220E22B}" presName="Name1" presStyleCnt="0"/>
      <dgm:spPr/>
      <dgm:t>
        <a:bodyPr/>
        <a:lstStyle/>
        <a:p>
          <a:endParaRPr lang="en-US"/>
        </a:p>
      </dgm:t>
    </dgm:pt>
    <dgm:pt modelId="{9158C5AB-D86C-4E2D-8D2C-9CFAE824A8E4}" type="pres">
      <dgm:prSet presAssocID="{7954096E-7850-4AA6-AB83-4B381220E22B}" presName="cycle" presStyleCnt="0"/>
      <dgm:spPr/>
      <dgm:t>
        <a:bodyPr/>
        <a:lstStyle/>
        <a:p>
          <a:endParaRPr lang="en-US"/>
        </a:p>
      </dgm:t>
    </dgm:pt>
    <dgm:pt modelId="{D6303258-F031-4816-850A-21A27485D7F7}" type="pres">
      <dgm:prSet presAssocID="{7954096E-7850-4AA6-AB83-4B381220E22B}" presName="srcNode" presStyleLbl="node1" presStyleIdx="0" presStyleCnt="5"/>
      <dgm:spPr/>
      <dgm:t>
        <a:bodyPr/>
        <a:lstStyle/>
        <a:p>
          <a:endParaRPr lang="en-US"/>
        </a:p>
      </dgm:t>
    </dgm:pt>
    <dgm:pt modelId="{38A83631-36F9-4A0C-AE52-BC17B042F4D1}" type="pres">
      <dgm:prSet presAssocID="{7954096E-7850-4AA6-AB83-4B381220E22B}" presName="conn" presStyleLbl="parChTrans1D2" presStyleIdx="0" presStyleCnt="1"/>
      <dgm:spPr/>
      <dgm:t>
        <a:bodyPr/>
        <a:lstStyle/>
        <a:p>
          <a:endParaRPr lang="en-ZA"/>
        </a:p>
      </dgm:t>
    </dgm:pt>
    <dgm:pt modelId="{0912697B-54CB-409D-867E-9A9B04D79399}" type="pres">
      <dgm:prSet presAssocID="{7954096E-7850-4AA6-AB83-4B381220E22B}" presName="extraNode" presStyleLbl="node1" presStyleIdx="0" presStyleCnt="5"/>
      <dgm:spPr/>
      <dgm:t>
        <a:bodyPr/>
        <a:lstStyle/>
        <a:p>
          <a:endParaRPr lang="en-US"/>
        </a:p>
      </dgm:t>
    </dgm:pt>
    <dgm:pt modelId="{11CBF82A-A868-4230-BF77-10D574F0DD97}" type="pres">
      <dgm:prSet presAssocID="{7954096E-7850-4AA6-AB83-4B381220E22B}" presName="dstNode" presStyleLbl="node1" presStyleIdx="0" presStyleCnt="5"/>
      <dgm:spPr/>
      <dgm:t>
        <a:bodyPr/>
        <a:lstStyle/>
        <a:p>
          <a:endParaRPr lang="en-US"/>
        </a:p>
      </dgm:t>
    </dgm:pt>
    <dgm:pt modelId="{78E08CBA-AF7D-4910-922C-7FBD9C8E0984}" type="pres">
      <dgm:prSet presAssocID="{46371846-D792-4E66-BB1F-27ACEAC7C27D}" presName="text_1" presStyleLbl="node1" presStyleIdx="0" presStyleCnt="5" custScaleY="1483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8CDBF-38CE-45C7-A7C6-C7D250E63685}" type="pres">
      <dgm:prSet presAssocID="{46371846-D792-4E66-BB1F-27ACEAC7C27D}" presName="accent_1" presStyleCnt="0"/>
      <dgm:spPr/>
      <dgm:t>
        <a:bodyPr/>
        <a:lstStyle/>
        <a:p>
          <a:endParaRPr lang="es-ES"/>
        </a:p>
      </dgm:t>
    </dgm:pt>
    <dgm:pt modelId="{112A82C7-C527-4DA6-A2FF-6D4F722D50AF}" type="pres">
      <dgm:prSet presAssocID="{46371846-D792-4E66-BB1F-27ACEAC7C27D}" presName="accentRepeatNode" presStyleLbl="solidFgAcc1" presStyleIdx="0" presStyleCnt="5"/>
      <dgm:spPr/>
      <dgm:t>
        <a:bodyPr/>
        <a:lstStyle/>
        <a:p>
          <a:endParaRPr lang="en-US"/>
        </a:p>
      </dgm:t>
    </dgm:pt>
    <dgm:pt modelId="{09371066-444F-45A7-AC00-5C16E5C9494F}" type="pres">
      <dgm:prSet presAssocID="{BA05D605-49C0-4712-9F69-2CAD98C31310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9F918-954C-4277-B6E1-EB5F9551AE42}" type="pres">
      <dgm:prSet presAssocID="{BA05D605-49C0-4712-9F69-2CAD98C31310}" presName="accent_2" presStyleCnt="0"/>
      <dgm:spPr/>
      <dgm:t>
        <a:bodyPr/>
        <a:lstStyle/>
        <a:p>
          <a:endParaRPr lang="es-ES"/>
        </a:p>
      </dgm:t>
    </dgm:pt>
    <dgm:pt modelId="{75D9ABB0-1DAD-46DE-98C9-3ACA086E90E3}" type="pres">
      <dgm:prSet presAssocID="{BA05D605-49C0-4712-9F69-2CAD98C31310}" presName="accentRepeatNode" presStyleLbl="solidFgAcc1" presStyleIdx="1" presStyleCnt="5"/>
      <dgm:spPr/>
      <dgm:t>
        <a:bodyPr/>
        <a:lstStyle/>
        <a:p>
          <a:endParaRPr lang="en-US"/>
        </a:p>
      </dgm:t>
    </dgm:pt>
    <dgm:pt modelId="{964F5601-A9B6-4F15-A80A-8A66DFDB2BA0}" type="pres">
      <dgm:prSet presAssocID="{0507AAEF-41A9-4957-8F9C-457415BC92AF}" presName="text_3" presStyleLbl="node1" presStyleIdx="2" presStyleCnt="5" custScaleY="1244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63CFE-4346-4319-A80F-ACD37E79FCB3}" type="pres">
      <dgm:prSet presAssocID="{0507AAEF-41A9-4957-8F9C-457415BC92AF}" presName="accent_3" presStyleCnt="0"/>
      <dgm:spPr/>
      <dgm:t>
        <a:bodyPr/>
        <a:lstStyle/>
        <a:p>
          <a:endParaRPr lang="es-ES"/>
        </a:p>
      </dgm:t>
    </dgm:pt>
    <dgm:pt modelId="{03B63871-451E-40B2-A1D7-D4816756F42A}" type="pres">
      <dgm:prSet presAssocID="{0507AAEF-41A9-4957-8F9C-457415BC92AF}" presName="accentRepeatNode" presStyleLbl="solidFgAcc1" presStyleIdx="2" presStyleCnt="5"/>
      <dgm:spPr/>
      <dgm:t>
        <a:bodyPr/>
        <a:lstStyle/>
        <a:p>
          <a:endParaRPr lang="es-ES"/>
        </a:p>
      </dgm:t>
    </dgm:pt>
    <dgm:pt modelId="{F431BE9D-3BD3-455B-91C2-1AF0541B1C18}" type="pres">
      <dgm:prSet presAssocID="{317B63EA-A0A2-484F-A6B1-4E957F054D61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73522F0-0791-4DF7-A812-F9849FF2DA48}" type="pres">
      <dgm:prSet presAssocID="{317B63EA-A0A2-484F-A6B1-4E957F054D61}" presName="accent_4" presStyleCnt="0"/>
      <dgm:spPr/>
      <dgm:t>
        <a:bodyPr/>
        <a:lstStyle/>
        <a:p>
          <a:endParaRPr lang="en-US"/>
        </a:p>
      </dgm:t>
    </dgm:pt>
    <dgm:pt modelId="{7A569410-EA69-424E-8363-6B73D7E94E00}" type="pres">
      <dgm:prSet presAssocID="{317B63EA-A0A2-484F-A6B1-4E957F054D61}" presName="accentRepeatNode" presStyleLbl="solidFgAcc1" presStyleIdx="3" presStyleCnt="5"/>
      <dgm:spPr/>
      <dgm:t>
        <a:bodyPr/>
        <a:lstStyle/>
        <a:p>
          <a:endParaRPr lang="en-US"/>
        </a:p>
      </dgm:t>
    </dgm:pt>
    <dgm:pt modelId="{D965EED7-790B-43BD-A59F-3B70C5E55043}" type="pres">
      <dgm:prSet presAssocID="{64E9F32B-2FC9-4106-B3F9-F91CE809B04E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2EEB1D-246A-4DA3-8630-7DC85831A7BB}" type="pres">
      <dgm:prSet presAssocID="{64E9F32B-2FC9-4106-B3F9-F91CE809B04E}" presName="accent_5" presStyleCnt="0"/>
      <dgm:spPr/>
      <dgm:t>
        <a:bodyPr/>
        <a:lstStyle/>
        <a:p>
          <a:endParaRPr lang="en-US"/>
        </a:p>
      </dgm:t>
    </dgm:pt>
    <dgm:pt modelId="{AA248CD4-13C0-4FA3-84E5-0F072B1A690E}" type="pres">
      <dgm:prSet presAssocID="{64E9F32B-2FC9-4106-B3F9-F91CE809B04E}" presName="accentRepeatNode" presStyleLbl="solidFgAcc1" presStyleIdx="4" presStyleCnt="5"/>
      <dgm:spPr/>
      <dgm:t>
        <a:bodyPr/>
        <a:lstStyle/>
        <a:p>
          <a:endParaRPr lang="en-US"/>
        </a:p>
      </dgm:t>
    </dgm:pt>
  </dgm:ptLst>
  <dgm:cxnLst>
    <dgm:cxn modelId="{42D80238-D1EC-4690-A008-FD6544887A18}" type="presOf" srcId="{46371846-D792-4E66-BB1F-27ACEAC7C27D}" destId="{78E08CBA-AF7D-4910-922C-7FBD9C8E0984}" srcOrd="0" destOrd="0" presId="urn:microsoft.com/office/officeart/2008/layout/VerticalCurvedList"/>
    <dgm:cxn modelId="{5C7E392E-837A-4BBB-BEE4-A5118E632C26}" type="presOf" srcId="{64E9F32B-2FC9-4106-B3F9-F91CE809B04E}" destId="{D965EED7-790B-43BD-A59F-3B70C5E55043}" srcOrd="0" destOrd="0" presId="urn:microsoft.com/office/officeart/2008/layout/VerticalCurvedList"/>
    <dgm:cxn modelId="{C52700AE-6D59-424E-908B-56C7693AE0B9}" srcId="{7954096E-7850-4AA6-AB83-4B381220E22B}" destId="{0507AAEF-41A9-4957-8F9C-457415BC92AF}" srcOrd="2" destOrd="0" parTransId="{A0ED850A-FC47-4381-8C90-39255DA8B15C}" sibTransId="{AE5A3682-5592-46C4-B243-ACC8A07E3394}"/>
    <dgm:cxn modelId="{3F242D1D-1DD6-4421-A5DD-1B2437020A1F}" srcId="{7954096E-7850-4AA6-AB83-4B381220E22B}" destId="{64E9F32B-2FC9-4106-B3F9-F91CE809B04E}" srcOrd="4" destOrd="0" parTransId="{4C95055B-54FD-4129-8ADB-45EF14B66030}" sibTransId="{D4DDE47E-944A-4322-BE79-64418A1830C9}"/>
    <dgm:cxn modelId="{2FAEB104-7514-4FB2-A1EE-56230C99CA52}" type="presOf" srcId="{BA6F6AB8-B5ED-442D-8887-95850DBA8E15}" destId="{38A83631-36F9-4A0C-AE52-BC17B042F4D1}" srcOrd="0" destOrd="0" presId="urn:microsoft.com/office/officeart/2008/layout/VerticalCurvedList"/>
    <dgm:cxn modelId="{9557A49D-27A4-44A5-ABC2-C76EB76EDE35}" srcId="{7954096E-7850-4AA6-AB83-4B381220E22B}" destId="{46371846-D792-4E66-BB1F-27ACEAC7C27D}" srcOrd="0" destOrd="0" parTransId="{B694BD38-F28B-4574-B5D7-C31C04CC51F8}" sibTransId="{BA6F6AB8-B5ED-442D-8887-95850DBA8E15}"/>
    <dgm:cxn modelId="{1E6FC82A-D8B7-49C0-88B3-ECF3A763293E}" srcId="{7954096E-7850-4AA6-AB83-4B381220E22B}" destId="{BA05D605-49C0-4712-9F69-2CAD98C31310}" srcOrd="1" destOrd="0" parTransId="{48A00D4B-11BA-4DF5-9DE6-4874D61B3A6F}" sibTransId="{97590620-FFC1-4E77-9355-DCC0C3C7AB4E}"/>
    <dgm:cxn modelId="{128E4C90-EBAA-434E-A078-DD91BB5A135B}" type="presOf" srcId="{317B63EA-A0A2-484F-A6B1-4E957F054D61}" destId="{F431BE9D-3BD3-455B-91C2-1AF0541B1C18}" srcOrd="0" destOrd="0" presId="urn:microsoft.com/office/officeart/2008/layout/VerticalCurvedList"/>
    <dgm:cxn modelId="{EE7BE639-7857-4ACA-8C64-3167C7483C3D}" type="presOf" srcId="{0507AAEF-41A9-4957-8F9C-457415BC92AF}" destId="{964F5601-A9B6-4F15-A80A-8A66DFDB2BA0}" srcOrd="0" destOrd="0" presId="urn:microsoft.com/office/officeart/2008/layout/VerticalCurvedList"/>
    <dgm:cxn modelId="{4672252B-E050-4C91-BC72-489DE1F95113}" type="presOf" srcId="{7954096E-7850-4AA6-AB83-4B381220E22B}" destId="{49A33A40-58AD-494A-85B7-FDBF28B2A9B7}" srcOrd="0" destOrd="0" presId="urn:microsoft.com/office/officeart/2008/layout/VerticalCurvedList"/>
    <dgm:cxn modelId="{49C25C74-657D-401C-8DBD-B888AB6A4A02}" type="presOf" srcId="{BA05D605-49C0-4712-9F69-2CAD98C31310}" destId="{09371066-444F-45A7-AC00-5C16E5C9494F}" srcOrd="0" destOrd="0" presId="urn:microsoft.com/office/officeart/2008/layout/VerticalCurvedList"/>
    <dgm:cxn modelId="{2DC3D380-6DA4-4AE9-8878-F2222C041D8A}" srcId="{7954096E-7850-4AA6-AB83-4B381220E22B}" destId="{317B63EA-A0A2-484F-A6B1-4E957F054D61}" srcOrd="3" destOrd="0" parTransId="{9A33D5D8-8EF1-4383-9CC3-771C1C424368}" sibTransId="{BAD84CAF-E2C4-4B4F-92F2-AA829DDE1C23}"/>
    <dgm:cxn modelId="{4EB18536-460D-411A-B151-65CBC82C6EF0}" type="presParOf" srcId="{49A33A40-58AD-494A-85B7-FDBF28B2A9B7}" destId="{D27609B7-AFF7-400F-BEAF-3BF0ACFC577F}" srcOrd="0" destOrd="0" presId="urn:microsoft.com/office/officeart/2008/layout/VerticalCurvedList"/>
    <dgm:cxn modelId="{8BB37FAD-F898-44B3-9253-8467484A6F3C}" type="presParOf" srcId="{D27609B7-AFF7-400F-BEAF-3BF0ACFC577F}" destId="{9158C5AB-D86C-4E2D-8D2C-9CFAE824A8E4}" srcOrd="0" destOrd="0" presId="urn:microsoft.com/office/officeart/2008/layout/VerticalCurvedList"/>
    <dgm:cxn modelId="{FD20F660-DD6D-478B-B9ED-F41C35AC0B09}" type="presParOf" srcId="{9158C5AB-D86C-4E2D-8D2C-9CFAE824A8E4}" destId="{D6303258-F031-4816-850A-21A27485D7F7}" srcOrd="0" destOrd="0" presId="urn:microsoft.com/office/officeart/2008/layout/VerticalCurvedList"/>
    <dgm:cxn modelId="{3D4A9DAB-8FA9-4002-8BF2-8F38FC15B77A}" type="presParOf" srcId="{9158C5AB-D86C-4E2D-8D2C-9CFAE824A8E4}" destId="{38A83631-36F9-4A0C-AE52-BC17B042F4D1}" srcOrd="1" destOrd="0" presId="urn:microsoft.com/office/officeart/2008/layout/VerticalCurvedList"/>
    <dgm:cxn modelId="{59488A57-55D4-46A8-B8F6-7B3612C943E7}" type="presParOf" srcId="{9158C5AB-D86C-4E2D-8D2C-9CFAE824A8E4}" destId="{0912697B-54CB-409D-867E-9A9B04D79399}" srcOrd="2" destOrd="0" presId="urn:microsoft.com/office/officeart/2008/layout/VerticalCurvedList"/>
    <dgm:cxn modelId="{297A1F01-AC23-4D65-86A7-4F02FDA592FD}" type="presParOf" srcId="{9158C5AB-D86C-4E2D-8D2C-9CFAE824A8E4}" destId="{11CBF82A-A868-4230-BF77-10D574F0DD97}" srcOrd="3" destOrd="0" presId="urn:microsoft.com/office/officeart/2008/layout/VerticalCurvedList"/>
    <dgm:cxn modelId="{97E665FD-C3CB-4331-8E4E-6000A4179BB7}" type="presParOf" srcId="{D27609B7-AFF7-400F-BEAF-3BF0ACFC577F}" destId="{78E08CBA-AF7D-4910-922C-7FBD9C8E0984}" srcOrd="1" destOrd="0" presId="urn:microsoft.com/office/officeart/2008/layout/VerticalCurvedList"/>
    <dgm:cxn modelId="{6426527E-2623-4A08-8E87-17009E4A7159}" type="presParOf" srcId="{D27609B7-AFF7-400F-BEAF-3BF0ACFC577F}" destId="{F1A8CDBF-38CE-45C7-A7C6-C7D250E63685}" srcOrd="2" destOrd="0" presId="urn:microsoft.com/office/officeart/2008/layout/VerticalCurvedList"/>
    <dgm:cxn modelId="{546BE1D3-7205-4442-B4C2-C9FE78D45C95}" type="presParOf" srcId="{F1A8CDBF-38CE-45C7-A7C6-C7D250E63685}" destId="{112A82C7-C527-4DA6-A2FF-6D4F722D50AF}" srcOrd="0" destOrd="0" presId="urn:microsoft.com/office/officeart/2008/layout/VerticalCurvedList"/>
    <dgm:cxn modelId="{877983F1-A251-47D6-A248-AB17583B8D85}" type="presParOf" srcId="{D27609B7-AFF7-400F-BEAF-3BF0ACFC577F}" destId="{09371066-444F-45A7-AC00-5C16E5C9494F}" srcOrd="3" destOrd="0" presId="urn:microsoft.com/office/officeart/2008/layout/VerticalCurvedList"/>
    <dgm:cxn modelId="{8D37BCD2-8B52-436C-8989-6A1ED0DDCCC7}" type="presParOf" srcId="{D27609B7-AFF7-400F-BEAF-3BF0ACFC577F}" destId="{CCF9F918-954C-4277-B6E1-EB5F9551AE42}" srcOrd="4" destOrd="0" presId="urn:microsoft.com/office/officeart/2008/layout/VerticalCurvedList"/>
    <dgm:cxn modelId="{C7330C1C-5FD2-4D91-9124-072F8CA19DE8}" type="presParOf" srcId="{CCF9F918-954C-4277-B6E1-EB5F9551AE42}" destId="{75D9ABB0-1DAD-46DE-98C9-3ACA086E90E3}" srcOrd="0" destOrd="0" presId="urn:microsoft.com/office/officeart/2008/layout/VerticalCurvedList"/>
    <dgm:cxn modelId="{5C0E4DD9-478F-4CA1-8B67-4ED91EADDF82}" type="presParOf" srcId="{D27609B7-AFF7-400F-BEAF-3BF0ACFC577F}" destId="{964F5601-A9B6-4F15-A80A-8A66DFDB2BA0}" srcOrd="5" destOrd="0" presId="urn:microsoft.com/office/officeart/2008/layout/VerticalCurvedList"/>
    <dgm:cxn modelId="{9771D981-430E-46E6-B13D-A367073D0133}" type="presParOf" srcId="{D27609B7-AFF7-400F-BEAF-3BF0ACFC577F}" destId="{A8363CFE-4346-4319-A80F-ACD37E79FCB3}" srcOrd="6" destOrd="0" presId="urn:microsoft.com/office/officeart/2008/layout/VerticalCurvedList"/>
    <dgm:cxn modelId="{A303DD57-263A-4878-81E9-ED641A0877B8}" type="presParOf" srcId="{A8363CFE-4346-4319-A80F-ACD37E79FCB3}" destId="{03B63871-451E-40B2-A1D7-D4816756F42A}" srcOrd="0" destOrd="0" presId="urn:microsoft.com/office/officeart/2008/layout/VerticalCurvedList"/>
    <dgm:cxn modelId="{E5672F20-3649-4E9E-B190-F1679DDB7512}" type="presParOf" srcId="{D27609B7-AFF7-400F-BEAF-3BF0ACFC577F}" destId="{F431BE9D-3BD3-455B-91C2-1AF0541B1C18}" srcOrd="7" destOrd="0" presId="urn:microsoft.com/office/officeart/2008/layout/VerticalCurvedList"/>
    <dgm:cxn modelId="{5CD7ED7E-F984-4BCB-980B-BB5D4FDB2A40}" type="presParOf" srcId="{D27609B7-AFF7-400F-BEAF-3BF0ACFC577F}" destId="{473522F0-0791-4DF7-A812-F9849FF2DA48}" srcOrd="8" destOrd="0" presId="urn:microsoft.com/office/officeart/2008/layout/VerticalCurvedList"/>
    <dgm:cxn modelId="{F0BE7E2C-ACD0-4009-99DD-3555A2AEA3F3}" type="presParOf" srcId="{473522F0-0791-4DF7-A812-F9849FF2DA48}" destId="{7A569410-EA69-424E-8363-6B73D7E94E00}" srcOrd="0" destOrd="0" presId="urn:microsoft.com/office/officeart/2008/layout/VerticalCurvedList"/>
    <dgm:cxn modelId="{7BA4E30D-1B74-4929-A16A-247FC9FE36E0}" type="presParOf" srcId="{D27609B7-AFF7-400F-BEAF-3BF0ACFC577F}" destId="{D965EED7-790B-43BD-A59F-3B70C5E55043}" srcOrd="9" destOrd="0" presId="urn:microsoft.com/office/officeart/2008/layout/VerticalCurvedList"/>
    <dgm:cxn modelId="{48DA5CF1-F056-4E07-8235-60357C38C3E3}" type="presParOf" srcId="{D27609B7-AFF7-400F-BEAF-3BF0ACFC577F}" destId="{C22EEB1D-246A-4DA3-8630-7DC85831A7BB}" srcOrd="10" destOrd="0" presId="urn:microsoft.com/office/officeart/2008/layout/VerticalCurvedList"/>
    <dgm:cxn modelId="{C8B498DD-2AE4-4686-8F68-F38E6C836A65}" type="presParOf" srcId="{C22EEB1D-246A-4DA3-8630-7DC85831A7BB}" destId="{AA248CD4-13C0-4FA3-84E5-0F072B1A690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B5B4CF1-A03C-4004-94A1-942B978FA08B}" type="doc">
      <dgm:prSet loTypeId="urn:microsoft.com/office/officeart/2005/8/layout/vProcess5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38282F17-0CD0-4915-A94D-A5B61D6F3CA3}">
      <dgm:prSet phldrT="[Texto]" custT="1"/>
      <dgm:spPr/>
      <dgm:t>
        <a:bodyPr/>
        <a:lstStyle/>
        <a:p>
          <a:r>
            <a:rPr lang="en-US" sz="20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Objective: gather concrete examples that SAIs carry out to comply with those principles</a:t>
          </a:r>
          <a:endParaRPr lang="en-US" sz="2000" b="0" baseline="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01A9EE-7828-4FD7-8A4C-F118F9356FB1}" type="parTrans" cxnId="{A7675DD9-5CAF-4006-9C47-9924E3359D66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482C30-5771-45D1-92F9-998253498070}" type="sibTrans" cxnId="{A7675DD9-5CAF-4006-9C47-9924E3359D66}">
      <dgm:prSet/>
      <dgm:spPr/>
      <dgm:t>
        <a:bodyPr/>
        <a:lstStyle/>
        <a:p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75A36F-406F-48EB-9DEA-5AB6F1BD7FF5}">
      <dgm:prSet phldrT="[Texto]"/>
      <dgm:spPr/>
      <dgm:t>
        <a:bodyPr/>
        <a:lstStyle/>
        <a:p>
          <a:r>
            <a:rPr lang="en-US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Questionnaire </a:t>
          </a:r>
          <a:r>
            <a:rPr lang="en-US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(to compile good practices and support evidence)</a:t>
          </a:r>
          <a:endParaRPr lang="en-US" b="0" noProof="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A1DCED-E4D4-4B55-855A-60A9DD78A1AC}" type="parTrans" cxnId="{F54572F7-64AD-4618-B358-3EDBB4C1C447}">
      <dgm:prSet/>
      <dgm:spPr/>
      <dgm:t>
        <a:bodyPr/>
        <a:lstStyle/>
        <a:p>
          <a:endParaRPr lang="es-MX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0048B2-E341-4B55-B4C6-0A91AA22BFD2}" type="sibTrans" cxnId="{F54572F7-64AD-4618-B358-3EDBB4C1C447}">
      <dgm:prSet/>
      <dgm:spPr/>
      <dgm:t>
        <a:bodyPr/>
        <a:lstStyle/>
        <a:p>
          <a:endParaRPr lang="es-MX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9854F7-1DB7-4689-841A-40FE6E0BCE73}">
      <dgm:prSet phldrT="[Texto]"/>
      <dgm:spPr/>
      <dgm:t>
        <a:bodyPr/>
        <a:lstStyle/>
        <a:p>
          <a:r>
            <a:rPr lang="en-US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Interviews </a:t>
          </a:r>
          <a:r>
            <a:rPr lang="en-US" b="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(to deepen on the information shared in the questionnaire</a:t>
          </a:r>
          <a:r>
            <a:rPr lang="en-US" b="0" noProof="0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en-US" b="0" noProof="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B2361D-A46D-4993-8E4B-50E32083F3CC}" type="parTrans" cxnId="{E85EBB12-C6DC-48BE-B49D-47C92484C20E}">
      <dgm:prSet/>
      <dgm:spPr/>
      <dgm:t>
        <a:bodyPr/>
        <a:lstStyle/>
        <a:p>
          <a:endParaRPr lang="es-ES"/>
        </a:p>
      </dgm:t>
    </dgm:pt>
    <dgm:pt modelId="{1E80D5AC-4725-489B-BC4B-9988F1EE57E0}" type="sibTrans" cxnId="{E85EBB12-C6DC-48BE-B49D-47C92484C20E}">
      <dgm:prSet/>
      <dgm:spPr/>
      <dgm:t>
        <a:bodyPr/>
        <a:lstStyle/>
        <a:p>
          <a:endParaRPr lang="es-ES"/>
        </a:p>
      </dgm:t>
    </dgm:pt>
    <dgm:pt modelId="{70EEF71C-A644-4C74-9E08-1C5AAC1E2AB6}">
      <dgm:prSet phldrT="[Texto]"/>
      <dgm:spPr/>
      <dgm:t>
        <a:bodyPr/>
        <a:lstStyle/>
        <a:p>
          <a:r>
            <a:rPr lang="en-US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Sample of the SAIs Community: Africa, Asia, Europe, Middle East, North and Latin-America.</a:t>
          </a:r>
        </a:p>
      </dgm:t>
    </dgm:pt>
    <dgm:pt modelId="{C889C6C0-6613-4FF3-B1B7-9A84BEDE043E}" type="parTrans" cxnId="{3239D138-4C21-43B3-9ED9-E8B4EE3C3F8C}">
      <dgm:prSet/>
      <dgm:spPr/>
      <dgm:t>
        <a:bodyPr/>
        <a:lstStyle/>
        <a:p>
          <a:endParaRPr lang="es-ES"/>
        </a:p>
      </dgm:t>
    </dgm:pt>
    <dgm:pt modelId="{FF1B3B94-F814-473E-AB9D-E2A1A7FC21FB}" type="sibTrans" cxnId="{3239D138-4C21-43B3-9ED9-E8B4EE3C3F8C}">
      <dgm:prSet/>
      <dgm:spPr/>
      <dgm:t>
        <a:bodyPr/>
        <a:lstStyle/>
        <a:p>
          <a:endParaRPr lang="es-ES"/>
        </a:p>
      </dgm:t>
    </dgm:pt>
    <dgm:pt modelId="{BE534685-F720-4190-A94A-9C4C0D87240C}" type="pres">
      <dgm:prSet presAssocID="{0B5B4CF1-A03C-4004-94A1-942B978FA08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4A153A4-692B-4CC9-95CB-6425D3B1DF09}" type="pres">
      <dgm:prSet presAssocID="{0B5B4CF1-A03C-4004-94A1-942B978FA08B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D8C59232-D2F4-4A46-A608-03DAE26C699D}" type="pres">
      <dgm:prSet presAssocID="{0B5B4CF1-A03C-4004-94A1-942B978FA08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FA7F692-DE5C-4681-89FD-D3847F9968B5}" type="pres">
      <dgm:prSet presAssocID="{0B5B4CF1-A03C-4004-94A1-942B978FA08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6B4A7F-65E1-46CD-8455-D9BCD5BA50EA}" type="pres">
      <dgm:prSet presAssocID="{0B5B4CF1-A03C-4004-94A1-942B978FA08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285129B-67F7-44E9-B2A8-AE08848D5088}" type="pres">
      <dgm:prSet presAssocID="{0B5B4CF1-A03C-4004-94A1-942B978FA08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300641B-8504-4C56-903C-7042D499A9CD}" type="pres">
      <dgm:prSet presAssocID="{0B5B4CF1-A03C-4004-94A1-942B978FA08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2685FE-E94A-407A-8EC6-9A963AD33EB0}" type="pres">
      <dgm:prSet presAssocID="{0B5B4CF1-A03C-4004-94A1-942B978FA08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000CE0-B11C-4DBC-8B5C-C433D4EC6C1E}" type="pres">
      <dgm:prSet presAssocID="{0B5B4CF1-A03C-4004-94A1-942B978FA08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74DA8F-7AA2-4485-BA63-3387EBD8C603}" type="pres">
      <dgm:prSet presAssocID="{0B5B4CF1-A03C-4004-94A1-942B978FA08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6B7242B-1725-4831-9F43-B2EE89173E67}" type="pres">
      <dgm:prSet presAssocID="{0B5B4CF1-A03C-4004-94A1-942B978FA08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4E859F6-709B-42C0-B9BB-60A97D4E2009}" type="pres">
      <dgm:prSet presAssocID="{0B5B4CF1-A03C-4004-94A1-942B978FA08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340A5C-8176-426D-9668-EEB6527C55A7}" type="pres">
      <dgm:prSet presAssocID="{0B5B4CF1-A03C-4004-94A1-942B978FA08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7C9054B-ADD5-48D7-A67F-3AB26D72A5D7}" type="presOf" srcId="{38282F17-0CD0-4915-A94D-A5B61D6F3CA3}" destId="{2C74DA8F-7AA2-4485-BA63-3387EBD8C603}" srcOrd="1" destOrd="0" presId="urn:microsoft.com/office/officeart/2005/8/layout/vProcess5"/>
    <dgm:cxn modelId="{901EA551-9A8F-4B70-B620-CCAB94BB85E9}" type="presOf" srcId="{240048B2-E341-4B55-B4C6-0A91AA22BFD2}" destId="{D2000CE0-B11C-4DBC-8B5C-C433D4EC6C1E}" srcOrd="0" destOrd="0" presId="urn:microsoft.com/office/officeart/2005/8/layout/vProcess5"/>
    <dgm:cxn modelId="{614E068E-7C97-4A19-90C7-6D64319E75F6}" type="presOf" srcId="{70EEF71C-A644-4C74-9E08-1C5AAC1E2AB6}" destId="{7FA7F692-DE5C-4681-89FD-D3847F9968B5}" srcOrd="0" destOrd="0" presId="urn:microsoft.com/office/officeart/2005/8/layout/vProcess5"/>
    <dgm:cxn modelId="{1054AE96-B325-473D-97A1-9037846E53C9}" type="presOf" srcId="{18482C30-5771-45D1-92F9-998253498070}" destId="{A300641B-8504-4C56-903C-7042D499A9CD}" srcOrd="0" destOrd="0" presId="urn:microsoft.com/office/officeart/2005/8/layout/vProcess5"/>
    <dgm:cxn modelId="{A7675DD9-5CAF-4006-9C47-9924E3359D66}" srcId="{0B5B4CF1-A03C-4004-94A1-942B978FA08B}" destId="{38282F17-0CD0-4915-A94D-A5B61D6F3CA3}" srcOrd="0" destOrd="0" parTransId="{BF01A9EE-7828-4FD7-8A4C-F118F9356FB1}" sibTransId="{18482C30-5771-45D1-92F9-998253498070}"/>
    <dgm:cxn modelId="{F54572F7-64AD-4618-B358-3EDBB4C1C447}" srcId="{0B5B4CF1-A03C-4004-94A1-942B978FA08B}" destId="{2675A36F-406F-48EB-9DEA-5AB6F1BD7FF5}" srcOrd="2" destOrd="0" parTransId="{46A1DCED-E4D4-4B55-855A-60A9DD78A1AC}" sibTransId="{240048B2-E341-4B55-B4C6-0A91AA22BFD2}"/>
    <dgm:cxn modelId="{E85EBB12-C6DC-48BE-B49D-47C92484C20E}" srcId="{0B5B4CF1-A03C-4004-94A1-942B978FA08B}" destId="{BF9854F7-1DB7-4689-841A-40FE6E0BCE73}" srcOrd="3" destOrd="0" parTransId="{B4B2361D-A46D-4993-8E4B-50E32083F3CC}" sibTransId="{1E80D5AC-4725-489B-BC4B-9988F1EE57E0}"/>
    <dgm:cxn modelId="{13B25792-19E0-4A24-8EEA-E6267168D544}" type="presOf" srcId="{FF1B3B94-F814-473E-AB9D-E2A1A7FC21FB}" destId="{EA2685FE-E94A-407A-8EC6-9A963AD33EB0}" srcOrd="0" destOrd="0" presId="urn:microsoft.com/office/officeart/2005/8/layout/vProcess5"/>
    <dgm:cxn modelId="{1D1BB7A6-BF52-410A-B95E-120E0A3523D4}" type="presOf" srcId="{70EEF71C-A644-4C74-9E08-1C5AAC1E2AB6}" destId="{16B7242B-1725-4831-9F43-B2EE89173E67}" srcOrd="1" destOrd="0" presId="urn:microsoft.com/office/officeart/2005/8/layout/vProcess5"/>
    <dgm:cxn modelId="{C39A8CFF-DB3E-4124-B2CF-38799B70219B}" type="presOf" srcId="{38282F17-0CD0-4915-A94D-A5B61D6F3CA3}" destId="{D8C59232-D2F4-4A46-A608-03DAE26C699D}" srcOrd="0" destOrd="0" presId="urn:microsoft.com/office/officeart/2005/8/layout/vProcess5"/>
    <dgm:cxn modelId="{3239D138-4C21-43B3-9ED9-E8B4EE3C3F8C}" srcId="{0B5B4CF1-A03C-4004-94A1-942B978FA08B}" destId="{70EEF71C-A644-4C74-9E08-1C5AAC1E2AB6}" srcOrd="1" destOrd="0" parTransId="{C889C6C0-6613-4FF3-B1B7-9A84BEDE043E}" sibTransId="{FF1B3B94-F814-473E-AB9D-E2A1A7FC21FB}"/>
    <dgm:cxn modelId="{B0CF0BF3-AEDF-4A64-B0DC-7D8D1174ABFB}" type="presOf" srcId="{BF9854F7-1DB7-4689-841A-40FE6E0BCE73}" destId="{66340A5C-8176-426D-9668-EEB6527C55A7}" srcOrd="1" destOrd="0" presId="urn:microsoft.com/office/officeart/2005/8/layout/vProcess5"/>
    <dgm:cxn modelId="{2CFAF733-C48A-4770-B735-87111F96DC99}" type="presOf" srcId="{BF9854F7-1DB7-4689-841A-40FE6E0BCE73}" destId="{E285129B-67F7-44E9-B2A8-AE08848D5088}" srcOrd="0" destOrd="0" presId="urn:microsoft.com/office/officeart/2005/8/layout/vProcess5"/>
    <dgm:cxn modelId="{8DE19C8F-C740-4F99-B989-BBA901796DF1}" type="presOf" srcId="{2675A36F-406F-48EB-9DEA-5AB6F1BD7FF5}" destId="{286B4A7F-65E1-46CD-8455-D9BCD5BA50EA}" srcOrd="0" destOrd="0" presId="urn:microsoft.com/office/officeart/2005/8/layout/vProcess5"/>
    <dgm:cxn modelId="{FC9DF039-5322-47C3-A9B1-E9BE66B50B7E}" type="presOf" srcId="{0B5B4CF1-A03C-4004-94A1-942B978FA08B}" destId="{BE534685-F720-4190-A94A-9C4C0D87240C}" srcOrd="0" destOrd="0" presId="urn:microsoft.com/office/officeart/2005/8/layout/vProcess5"/>
    <dgm:cxn modelId="{75C866A4-9F30-49D2-9927-CB0D104B4A26}" type="presOf" srcId="{2675A36F-406F-48EB-9DEA-5AB6F1BD7FF5}" destId="{B4E859F6-709B-42C0-B9BB-60A97D4E2009}" srcOrd="1" destOrd="0" presId="urn:microsoft.com/office/officeart/2005/8/layout/vProcess5"/>
    <dgm:cxn modelId="{A6CF06D1-0169-48E0-9E10-2AE10E88A6B1}" type="presParOf" srcId="{BE534685-F720-4190-A94A-9C4C0D87240C}" destId="{94A153A4-692B-4CC9-95CB-6425D3B1DF09}" srcOrd="0" destOrd="0" presId="urn:microsoft.com/office/officeart/2005/8/layout/vProcess5"/>
    <dgm:cxn modelId="{4F42719B-E9BB-4859-95E6-FB3C5EAAEF4E}" type="presParOf" srcId="{BE534685-F720-4190-A94A-9C4C0D87240C}" destId="{D8C59232-D2F4-4A46-A608-03DAE26C699D}" srcOrd="1" destOrd="0" presId="urn:microsoft.com/office/officeart/2005/8/layout/vProcess5"/>
    <dgm:cxn modelId="{BE060B33-4D2F-4EDC-A26B-05F426718C27}" type="presParOf" srcId="{BE534685-F720-4190-A94A-9C4C0D87240C}" destId="{7FA7F692-DE5C-4681-89FD-D3847F9968B5}" srcOrd="2" destOrd="0" presId="urn:microsoft.com/office/officeart/2005/8/layout/vProcess5"/>
    <dgm:cxn modelId="{10680BAB-A82D-4E39-8795-A68403B923E8}" type="presParOf" srcId="{BE534685-F720-4190-A94A-9C4C0D87240C}" destId="{286B4A7F-65E1-46CD-8455-D9BCD5BA50EA}" srcOrd="3" destOrd="0" presId="urn:microsoft.com/office/officeart/2005/8/layout/vProcess5"/>
    <dgm:cxn modelId="{4B110309-E51C-4082-9D24-B1FB828F66C0}" type="presParOf" srcId="{BE534685-F720-4190-A94A-9C4C0D87240C}" destId="{E285129B-67F7-44E9-B2A8-AE08848D5088}" srcOrd="4" destOrd="0" presId="urn:microsoft.com/office/officeart/2005/8/layout/vProcess5"/>
    <dgm:cxn modelId="{F65089CC-6DC3-407F-AC9F-42334DCF7B96}" type="presParOf" srcId="{BE534685-F720-4190-A94A-9C4C0D87240C}" destId="{A300641B-8504-4C56-903C-7042D499A9CD}" srcOrd="5" destOrd="0" presId="urn:microsoft.com/office/officeart/2005/8/layout/vProcess5"/>
    <dgm:cxn modelId="{0FF5BFD6-D2FF-497B-844D-C8ABEBC1F12C}" type="presParOf" srcId="{BE534685-F720-4190-A94A-9C4C0D87240C}" destId="{EA2685FE-E94A-407A-8EC6-9A963AD33EB0}" srcOrd="6" destOrd="0" presId="urn:microsoft.com/office/officeart/2005/8/layout/vProcess5"/>
    <dgm:cxn modelId="{3C778AC7-6CE4-48FC-A506-EE98D4FEEB27}" type="presParOf" srcId="{BE534685-F720-4190-A94A-9C4C0D87240C}" destId="{D2000CE0-B11C-4DBC-8B5C-C433D4EC6C1E}" srcOrd="7" destOrd="0" presId="urn:microsoft.com/office/officeart/2005/8/layout/vProcess5"/>
    <dgm:cxn modelId="{2170C8EF-4F1B-4142-9D12-CAD2AB6A6E51}" type="presParOf" srcId="{BE534685-F720-4190-A94A-9C4C0D87240C}" destId="{2C74DA8F-7AA2-4485-BA63-3387EBD8C603}" srcOrd="8" destOrd="0" presId="urn:microsoft.com/office/officeart/2005/8/layout/vProcess5"/>
    <dgm:cxn modelId="{B7A134CC-E7DD-42BA-AA4D-3C916298D63F}" type="presParOf" srcId="{BE534685-F720-4190-A94A-9C4C0D87240C}" destId="{16B7242B-1725-4831-9F43-B2EE89173E67}" srcOrd="9" destOrd="0" presId="urn:microsoft.com/office/officeart/2005/8/layout/vProcess5"/>
    <dgm:cxn modelId="{3887008A-3D85-4D14-8A79-56D78E79BD6F}" type="presParOf" srcId="{BE534685-F720-4190-A94A-9C4C0D87240C}" destId="{B4E859F6-709B-42C0-B9BB-60A97D4E2009}" srcOrd="10" destOrd="0" presId="urn:microsoft.com/office/officeart/2005/8/layout/vProcess5"/>
    <dgm:cxn modelId="{DC596CB4-7890-4C74-B5E4-2721F0245A79}" type="presParOf" srcId="{BE534685-F720-4190-A94A-9C4C0D87240C}" destId="{66340A5C-8176-426D-9668-EEB6527C55A7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051218-9003-40EC-84EA-DB88E116E00D}" type="doc">
      <dgm:prSet loTypeId="urn:microsoft.com/office/officeart/2005/8/layout/venn3" loCatId="relationship" qsTypeId="urn:microsoft.com/office/officeart/2005/8/quickstyle/simple5" qsCatId="simple" csTypeId="urn:microsoft.com/office/officeart/2005/8/colors/accent6_5" csCatId="accent6" phldr="1"/>
      <dgm:spPr/>
      <dgm:t>
        <a:bodyPr/>
        <a:lstStyle/>
        <a:p>
          <a:endParaRPr lang="es-MX"/>
        </a:p>
      </dgm:t>
    </dgm:pt>
    <dgm:pt modelId="{C568D918-7A9C-4575-BAEB-C478B7E8CB7D}">
      <dgm:prSet phldrT="[Texto]"/>
      <dgm:spPr/>
      <dgm:t>
        <a:bodyPr/>
        <a:lstStyle/>
        <a:p>
          <a:r>
            <a:rPr lang="en-US" noProof="0" dirty="0" smtClean="0">
              <a:solidFill>
                <a:schemeClr val="tx1"/>
              </a:solidFill>
            </a:rPr>
            <a:t>45</a:t>
          </a:r>
          <a:r>
            <a:rPr lang="en-US" noProof="0" dirty="0" smtClean="0">
              <a:solidFill>
                <a:srgbClr val="FF0000"/>
              </a:solidFill>
            </a:rPr>
            <a:t> </a:t>
          </a:r>
          <a:r>
            <a:rPr lang="en-US" noProof="0" dirty="0" smtClean="0"/>
            <a:t>SAIs invited to participate</a:t>
          </a:r>
          <a:endParaRPr lang="en-US" noProof="0" dirty="0"/>
        </a:p>
      </dgm:t>
    </dgm:pt>
    <dgm:pt modelId="{91B53DFC-1E11-49F9-82AE-39D29413291E}" type="parTrans" cxnId="{BEC8EC40-1B26-4CFE-8905-292ABCA0E349}">
      <dgm:prSet/>
      <dgm:spPr/>
      <dgm:t>
        <a:bodyPr/>
        <a:lstStyle/>
        <a:p>
          <a:endParaRPr lang="en-US" noProof="0" dirty="0"/>
        </a:p>
      </dgm:t>
    </dgm:pt>
    <dgm:pt modelId="{3723ED22-865D-4995-9862-15EC114178E7}" type="sibTrans" cxnId="{BEC8EC40-1B26-4CFE-8905-292ABCA0E349}">
      <dgm:prSet/>
      <dgm:spPr/>
      <dgm:t>
        <a:bodyPr/>
        <a:lstStyle/>
        <a:p>
          <a:endParaRPr lang="en-US" noProof="0" dirty="0"/>
        </a:p>
      </dgm:t>
    </dgm:pt>
    <dgm:pt modelId="{D0ACCEE3-5257-4161-B2A9-BABFF669A741}" type="pres">
      <dgm:prSet presAssocID="{F6051218-9003-40EC-84EA-DB88E116E00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375E6FF-EC4E-4991-B1CE-D1E2C3F1B86A}" type="pres">
      <dgm:prSet presAssocID="{C568D918-7A9C-4575-BAEB-C478B7E8CB7D}" presName="Name5" presStyleLbl="vennNode1" presStyleIdx="0" presStyleCnt="1" custScaleX="9952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EC8EC40-1B26-4CFE-8905-292ABCA0E349}" srcId="{F6051218-9003-40EC-84EA-DB88E116E00D}" destId="{C568D918-7A9C-4575-BAEB-C478B7E8CB7D}" srcOrd="0" destOrd="0" parTransId="{91B53DFC-1E11-49F9-82AE-39D29413291E}" sibTransId="{3723ED22-865D-4995-9862-15EC114178E7}"/>
    <dgm:cxn modelId="{7CCA4F84-5211-4A08-94A7-A37F37D89DB9}" type="presOf" srcId="{C568D918-7A9C-4575-BAEB-C478B7E8CB7D}" destId="{4375E6FF-EC4E-4991-B1CE-D1E2C3F1B86A}" srcOrd="0" destOrd="0" presId="urn:microsoft.com/office/officeart/2005/8/layout/venn3"/>
    <dgm:cxn modelId="{1A41CB4A-0C2A-4F9D-8160-0F1A96BF5AF6}" type="presOf" srcId="{F6051218-9003-40EC-84EA-DB88E116E00D}" destId="{D0ACCEE3-5257-4161-B2A9-BABFF669A741}" srcOrd="0" destOrd="0" presId="urn:microsoft.com/office/officeart/2005/8/layout/venn3"/>
    <dgm:cxn modelId="{F9FC9498-A7CE-4581-8D13-F864B077AD1A}" type="presParOf" srcId="{D0ACCEE3-5257-4161-B2A9-BABFF669A741}" destId="{4375E6FF-EC4E-4991-B1CE-D1E2C3F1B86A}" srcOrd="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F8101C-2E33-4657-AAA8-41E048F9FE5A}" type="doc">
      <dgm:prSet loTypeId="urn:microsoft.com/office/officeart/2005/8/layout/lProcess3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2E6BC90B-5531-44E9-B134-D30A2692CCC6}">
      <dgm:prSet phldrT="[Texto]"/>
      <dgm:spPr/>
      <dgm:t>
        <a:bodyPr/>
        <a:lstStyle/>
        <a:p>
          <a:r>
            <a:rPr lang="en-US" noProof="0" dirty="0" smtClean="0"/>
            <a:t>AFROSAI</a:t>
          </a:r>
          <a:endParaRPr lang="en-US" noProof="0" dirty="0"/>
        </a:p>
      </dgm:t>
    </dgm:pt>
    <dgm:pt modelId="{4BBA2D50-98DE-4CD1-B074-1F46E9DCCF9A}" type="parTrans" cxnId="{2C06F069-E432-46A9-B84F-622A7EE8DCA9}">
      <dgm:prSet/>
      <dgm:spPr/>
      <dgm:t>
        <a:bodyPr/>
        <a:lstStyle/>
        <a:p>
          <a:endParaRPr lang="en-US" noProof="0" dirty="0"/>
        </a:p>
      </dgm:t>
    </dgm:pt>
    <dgm:pt modelId="{FD0AA62E-074D-4C00-94F9-B15E407866E1}" type="sibTrans" cxnId="{2C06F069-E432-46A9-B84F-622A7EE8DCA9}">
      <dgm:prSet/>
      <dgm:spPr/>
      <dgm:t>
        <a:bodyPr/>
        <a:lstStyle/>
        <a:p>
          <a:endParaRPr lang="en-US" noProof="0" dirty="0"/>
        </a:p>
      </dgm:t>
    </dgm:pt>
    <dgm:pt modelId="{72E5EC39-FD1C-4955-BEAB-8A70AFC27BF1}">
      <dgm:prSet phldrT="[Texto]"/>
      <dgm:spPr/>
      <dgm:t>
        <a:bodyPr/>
        <a:lstStyle/>
        <a:p>
          <a:r>
            <a:rPr lang="en-US" noProof="0" dirty="0" smtClean="0"/>
            <a:t>11 members</a:t>
          </a:r>
          <a:endParaRPr lang="en-US" noProof="0" dirty="0"/>
        </a:p>
      </dgm:t>
    </dgm:pt>
    <dgm:pt modelId="{FC2D818E-2B38-4E92-91D6-4270F9FE246D}" type="parTrans" cxnId="{5B97CFD8-478B-4D91-9C8A-F8DDBDFD37FB}">
      <dgm:prSet/>
      <dgm:spPr/>
      <dgm:t>
        <a:bodyPr/>
        <a:lstStyle/>
        <a:p>
          <a:endParaRPr lang="en-US" noProof="0" dirty="0"/>
        </a:p>
      </dgm:t>
    </dgm:pt>
    <dgm:pt modelId="{2CA8082E-4FCB-44FA-9786-CDF852B5E65A}" type="sibTrans" cxnId="{5B97CFD8-478B-4D91-9C8A-F8DDBDFD37FB}">
      <dgm:prSet/>
      <dgm:spPr/>
      <dgm:t>
        <a:bodyPr/>
        <a:lstStyle/>
        <a:p>
          <a:endParaRPr lang="en-US" noProof="0" dirty="0"/>
        </a:p>
      </dgm:t>
    </dgm:pt>
    <dgm:pt modelId="{C3BD063A-C68B-4AC4-B8E5-87C6A4FEE57C}">
      <dgm:prSet phldrT="[Texto]"/>
      <dgm:spPr/>
      <dgm:t>
        <a:bodyPr/>
        <a:lstStyle/>
        <a:p>
          <a:r>
            <a:rPr lang="en-US" noProof="0" dirty="0" smtClean="0"/>
            <a:t>ARABOSAI</a:t>
          </a:r>
          <a:endParaRPr lang="en-US" noProof="0" dirty="0"/>
        </a:p>
      </dgm:t>
    </dgm:pt>
    <dgm:pt modelId="{39F77B11-A387-43AF-8F60-815061DD560D}" type="parTrans" cxnId="{FC46F015-5490-48CC-9FCF-07611D2A8D37}">
      <dgm:prSet/>
      <dgm:spPr/>
      <dgm:t>
        <a:bodyPr/>
        <a:lstStyle/>
        <a:p>
          <a:endParaRPr lang="en-US" noProof="0" dirty="0"/>
        </a:p>
      </dgm:t>
    </dgm:pt>
    <dgm:pt modelId="{0E3BDE9E-3E5B-496C-B7B2-429318AF79C9}" type="sibTrans" cxnId="{FC46F015-5490-48CC-9FCF-07611D2A8D37}">
      <dgm:prSet/>
      <dgm:spPr/>
      <dgm:t>
        <a:bodyPr/>
        <a:lstStyle/>
        <a:p>
          <a:endParaRPr lang="en-US" noProof="0" dirty="0"/>
        </a:p>
      </dgm:t>
    </dgm:pt>
    <dgm:pt modelId="{B94BDF54-B025-4D8D-868B-AAE18D7A4850}">
      <dgm:prSet phldrT="[Texto]"/>
      <dgm:spPr/>
      <dgm:t>
        <a:bodyPr/>
        <a:lstStyle/>
        <a:p>
          <a:r>
            <a:rPr lang="en-US" noProof="0" dirty="0" smtClean="0"/>
            <a:t>1 member</a:t>
          </a:r>
          <a:endParaRPr lang="en-US" noProof="0" dirty="0"/>
        </a:p>
      </dgm:t>
    </dgm:pt>
    <dgm:pt modelId="{0C02B941-CDBB-4992-B2C9-BBF48FAA7CA7}" type="parTrans" cxnId="{83B0F12B-B387-4EB1-A63B-34AB38B8133E}">
      <dgm:prSet/>
      <dgm:spPr/>
      <dgm:t>
        <a:bodyPr/>
        <a:lstStyle/>
        <a:p>
          <a:endParaRPr lang="en-US" noProof="0" dirty="0"/>
        </a:p>
      </dgm:t>
    </dgm:pt>
    <dgm:pt modelId="{1418CAAE-997C-41DA-8E1D-6383938AE145}" type="sibTrans" cxnId="{83B0F12B-B387-4EB1-A63B-34AB38B8133E}">
      <dgm:prSet/>
      <dgm:spPr/>
      <dgm:t>
        <a:bodyPr/>
        <a:lstStyle/>
        <a:p>
          <a:endParaRPr lang="en-US" noProof="0" dirty="0"/>
        </a:p>
      </dgm:t>
    </dgm:pt>
    <dgm:pt modelId="{77C22B53-64B6-4C77-A652-95F25B0CC03B}">
      <dgm:prSet phldrT="[Texto]"/>
      <dgm:spPr/>
      <dgm:t>
        <a:bodyPr/>
        <a:lstStyle/>
        <a:p>
          <a:r>
            <a:rPr lang="en-US" noProof="0" dirty="0" smtClean="0"/>
            <a:t>ASOSAI</a:t>
          </a:r>
          <a:endParaRPr lang="en-US" noProof="0" dirty="0"/>
        </a:p>
      </dgm:t>
    </dgm:pt>
    <dgm:pt modelId="{C5D777FD-6057-47B1-8B47-556759DF2319}" type="parTrans" cxnId="{23D058AB-21D7-408F-A7B4-D88D314F24C7}">
      <dgm:prSet/>
      <dgm:spPr/>
      <dgm:t>
        <a:bodyPr/>
        <a:lstStyle/>
        <a:p>
          <a:endParaRPr lang="en-US" noProof="0" dirty="0"/>
        </a:p>
      </dgm:t>
    </dgm:pt>
    <dgm:pt modelId="{9A7EF507-4FCE-416C-ACCA-C833727819BF}" type="sibTrans" cxnId="{23D058AB-21D7-408F-A7B4-D88D314F24C7}">
      <dgm:prSet/>
      <dgm:spPr/>
      <dgm:t>
        <a:bodyPr/>
        <a:lstStyle/>
        <a:p>
          <a:endParaRPr lang="en-US" noProof="0" dirty="0"/>
        </a:p>
      </dgm:t>
    </dgm:pt>
    <dgm:pt modelId="{583EB964-EEBF-419F-9B78-9E08B7C3C280}">
      <dgm:prSet phldrT="[Texto]"/>
      <dgm:spPr/>
      <dgm:t>
        <a:bodyPr/>
        <a:lstStyle/>
        <a:p>
          <a:r>
            <a:rPr lang="en-US" noProof="0" dirty="0" smtClean="0"/>
            <a:t>2 members</a:t>
          </a:r>
          <a:endParaRPr lang="en-US" noProof="0" dirty="0"/>
        </a:p>
      </dgm:t>
    </dgm:pt>
    <dgm:pt modelId="{6F5A6E0E-5E03-4278-A704-638B3DBEEC99}" type="parTrans" cxnId="{D193BAB9-DB9B-45E9-826A-33F391116F6C}">
      <dgm:prSet/>
      <dgm:spPr/>
      <dgm:t>
        <a:bodyPr/>
        <a:lstStyle/>
        <a:p>
          <a:endParaRPr lang="en-US" noProof="0" dirty="0"/>
        </a:p>
      </dgm:t>
    </dgm:pt>
    <dgm:pt modelId="{AFDC830E-0AA9-4B42-A533-C9BE353C7778}" type="sibTrans" cxnId="{D193BAB9-DB9B-45E9-826A-33F391116F6C}">
      <dgm:prSet/>
      <dgm:spPr/>
      <dgm:t>
        <a:bodyPr/>
        <a:lstStyle/>
        <a:p>
          <a:endParaRPr lang="en-US" noProof="0" dirty="0"/>
        </a:p>
      </dgm:t>
    </dgm:pt>
    <dgm:pt modelId="{0C35720F-90EC-439E-ACDB-D41FE1B2AD49}">
      <dgm:prSet phldrT="[Texto]"/>
      <dgm:spPr/>
      <dgm:t>
        <a:bodyPr/>
        <a:lstStyle/>
        <a:p>
          <a:r>
            <a:rPr lang="en-US" noProof="0" dirty="0" smtClean="0"/>
            <a:t>EUROSAI</a:t>
          </a:r>
          <a:endParaRPr lang="en-US" noProof="0" dirty="0"/>
        </a:p>
      </dgm:t>
    </dgm:pt>
    <dgm:pt modelId="{E2A5C4E4-86AE-494E-839D-A6812752E324}" type="parTrans" cxnId="{E3FBFF04-F5AE-4DFE-8FC8-98CF8159E69C}">
      <dgm:prSet/>
      <dgm:spPr/>
      <dgm:t>
        <a:bodyPr/>
        <a:lstStyle/>
        <a:p>
          <a:endParaRPr lang="en-US" noProof="0" dirty="0"/>
        </a:p>
      </dgm:t>
    </dgm:pt>
    <dgm:pt modelId="{3876F131-7176-4BF3-A552-EF82FB1D7044}" type="sibTrans" cxnId="{E3FBFF04-F5AE-4DFE-8FC8-98CF8159E69C}">
      <dgm:prSet/>
      <dgm:spPr/>
      <dgm:t>
        <a:bodyPr/>
        <a:lstStyle/>
        <a:p>
          <a:endParaRPr lang="en-US" noProof="0" dirty="0"/>
        </a:p>
      </dgm:t>
    </dgm:pt>
    <dgm:pt modelId="{2EFC99E8-7265-4E4A-8E44-C68F4B76D427}">
      <dgm:prSet phldrT="[Texto]"/>
      <dgm:spPr/>
      <dgm:t>
        <a:bodyPr/>
        <a:lstStyle/>
        <a:p>
          <a:r>
            <a:rPr lang="en-US" noProof="0" dirty="0" smtClean="0"/>
            <a:t>7 </a:t>
          </a:r>
          <a:r>
            <a:rPr lang="en-US" noProof="0" dirty="0" smtClean="0"/>
            <a:t>members</a:t>
          </a:r>
          <a:endParaRPr lang="en-US" noProof="0" dirty="0"/>
        </a:p>
      </dgm:t>
    </dgm:pt>
    <dgm:pt modelId="{4F93F12E-AE7E-4492-871F-5C9E6858A9EA}" type="parTrans" cxnId="{B8305644-BA6F-4D69-9824-34860CDC07DA}">
      <dgm:prSet/>
      <dgm:spPr/>
      <dgm:t>
        <a:bodyPr/>
        <a:lstStyle/>
        <a:p>
          <a:endParaRPr lang="en-US" noProof="0" dirty="0"/>
        </a:p>
      </dgm:t>
    </dgm:pt>
    <dgm:pt modelId="{B2816889-D0D6-43BE-8FDC-B8E4DB7B2793}" type="sibTrans" cxnId="{B8305644-BA6F-4D69-9824-34860CDC07DA}">
      <dgm:prSet/>
      <dgm:spPr/>
      <dgm:t>
        <a:bodyPr/>
        <a:lstStyle/>
        <a:p>
          <a:endParaRPr lang="en-US" noProof="0" dirty="0"/>
        </a:p>
      </dgm:t>
    </dgm:pt>
    <dgm:pt modelId="{6D594BCF-8FF4-4F5C-B8D3-B637BE7B539C}">
      <dgm:prSet phldrT="[Texto]"/>
      <dgm:spPr/>
      <dgm:t>
        <a:bodyPr/>
        <a:lstStyle/>
        <a:p>
          <a:r>
            <a:rPr lang="en-US" noProof="0" dirty="0" smtClean="0"/>
            <a:t>OLACEFS</a:t>
          </a:r>
          <a:endParaRPr lang="en-US" noProof="0" dirty="0"/>
        </a:p>
      </dgm:t>
    </dgm:pt>
    <dgm:pt modelId="{7C0AE7CC-0AC9-4FF0-B079-5329C0C48170}" type="parTrans" cxnId="{6C4C85C0-868C-4BF3-9CB1-005A9949E9A3}">
      <dgm:prSet/>
      <dgm:spPr/>
      <dgm:t>
        <a:bodyPr/>
        <a:lstStyle/>
        <a:p>
          <a:endParaRPr lang="en-US" noProof="0" dirty="0"/>
        </a:p>
      </dgm:t>
    </dgm:pt>
    <dgm:pt modelId="{A08F2697-BF2E-4F6C-8A8F-35AB2C166E41}" type="sibTrans" cxnId="{6C4C85C0-868C-4BF3-9CB1-005A9949E9A3}">
      <dgm:prSet/>
      <dgm:spPr/>
      <dgm:t>
        <a:bodyPr/>
        <a:lstStyle/>
        <a:p>
          <a:endParaRPr lang="en-US" noProof="0" dirty="0"/>
        </a:p>
      </dgm:t>
    </dgm:pt>
    <dgm:pt modelId="{D565BAFD-84D9-441F-9799-8DF2D7A81D60}">
      <dgm:prSet phldrT="[Texto]"/>
      <dgm:spPr/>
      <dgm:t>
        <a:bodyPr/>
        <a:lstStyle/>
        <a:p>
          <a:r>
            <a:rPr lang="en-US" noProof="0" dirty="0" smtClean="0"/>
            <a:t>22 members</a:t>
          </a:r>
          <a:endParaRPr lang="en-US" noProof="0" dirty="0"/>
        </a:p>
      </dgm:t>
    </dgm:pt>
    <dgm:pt modelId="{6AD3DEEE-B138-4492-8DC6-EB05122DB11F}" type="parTrans" cxnId="{6931EB93-F20C-45A0-A481-C1A5C81590AB}">
      <dgm:prSet/>
      <dgm:spPr/>
      <dgm:t>
        <a:bodyPr/>
        <a:lstStyle/>
        <a:p>
          <a:endParaRPr lang="en-US" noProof="0" dirty="0"/>
        </a:p>
      </dgm:t>
    </dgm:pt>
    <dgm:pt modelId="{BD527406-ABF5-4C01-B3C0-9546521DC01F}" type="sibTrans" cxnId="{6931EB93-F20C-45A0-A481-C1A5C81590AB}">
      <dgm:prSet/>
      <dgm:spPr/>
      <dgm:t>
        <a:bodyPr/>
        <a:lstStyle/>
        <a:p>
          <a:endParaRPr lang="en-US" noProof="0" dirty="0"/>
        </a:p>
      </dgm:t>
    </dgm:pt>
    <dgm:pt modelId="{7213DD6D-E678-4879-B183-9089EDB808B9}">
      <dgm:prSet phldrT="[Texto]"/>
      <dgm:spPr/>
      <dgm:t>
        <a:bodyPr/>
        <a:lstStyle/>
        <a:p>
          <a:r>
            <a:rPr lang="en-US" noProof="0" dirty="0" smtClean="0"/>
            <a:t>NO REGION</a:t>
          </a:r>
          <a:endParaRPr lang="en-US" noProof="0" dirty="0"/>
        </a:p>
      </dgm:t>
    </dgm:pt>
    <dgm:pt modelId="{5654E7A9-2F13-4FB9-9FD2-705978B395FF}" type="parTrans" cxnId="{F9E4F31A-C9F0-46EC-ACB2-5ADE25879CD6}">
      <dgm:prSet/>
      <dgm:spPr/>
      <dgm:t>
        <a:bodyPr/>
        <a:lstStyle/>
        <a:p>
          <a:endParaRPr lang="en-US" noProof="0" dirty="0"/>
        </a:p>
      </dgm:t>
    </dgm:pt>
    <dgm:pt modelId="{A4B12233-D0C2-4B51-A3D4-9747632AE37E}" type="sibTrans" cxnId="{F9E4F31A-C9F0-46EC-ACB2-5ADE25879CD6}">
      <dgm:prSet/>
      <dgm:spPr/>
      <dgm:t>
        <a:bodyPr/>
        <a:lstStyle/>
        <a:p>
          <a:endParaRPr lang="en-US" noProof="0" dirty="0"/>
        </a:p>
      </dgm:t>
    </dgm:pt>
    <dgm:pt modelId="{3AB64A5C-7792-4C01-8549-B09709ED0A26}">
      <dgm:prSet phldrT="[Texto]"/>
      <dgm:spPr/>
      <dgm:t>
        <a:bodyPr/>
        <a:lstStyle/>
        <a:p>
          <a:r>
            <a:rPr lang="en-US" noProof="0" dirty="0" smtClean="0"/>
            <a:t>2 members</a:t>
          </a:r>
          <a:endParaRPr lang="en-US" noProof="0" dirty="0"/>
        </a:p>
      </dgm:t>
    </dgm:pt>
    <dgm:pt modelId="{1567511F-0256-4AB9-A6F3-CE8726DB55BF}" type="parTrans" cxnId="{65C20337-1CF4-448D-B6BD-A539DCBEAC2D}">
      <dgm:prSet/>
      <dgm:spPr/>
      <dgm:t>
        <a:bodyPr/>
        <a:lstStyle/>
        <a:p>
          <a:endParaRPr lang="en-US" noProof="0" dirty="0"/>
        </a:p>
      </dgm:t>
    </dgm:pt>
    <dgm:pt modelId="{B9651A64-8779-4701-BD35-8545D59FD606}" type="sibTrans" cxnId="{65C20337-1CF4-448D-B6BD-A539DCBEAC2D}">
      <dgm:prSet/>
      <dgm:spPr/>
      <dgm:t>
        <a:bodyPr/>
        <a:lstStyle/>
        <a:p>
          <a:endParaRPr lang="en-US" noProof="0" dirty="0"/>
        </a:p>
      </dgm:t>
    </dgm:pt>
    <dgm:pt modelId="{F0D66609-BAC5-4AD8-B2D4-38E740794902}" type="pres">
      <dgm:prSet presAssocID="{D6F8101C-2E33-4657-AAA8-41E048F9FE5A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EB21576-6D04-4F0B-92C3-E6052E23139F}" type="pres">
      <dgm:prSet presAssocID="{2E6BC90B-5531-44E9-B134-D30A2692CCC6}" presName="horFlow" presStyleCnt="0"/>
      <dgm:spPr/>
    </dgm:pt>
    <dgm:pt modelId="{1B19AF5C-6528-48FB-B6C9-F78CCB9B314E}" type="pres">
      <dgm:prSet presAssocID="{2E6BC90B-5531-44E9-B134-D30A2692CCC6}" presName="bigChev" presStyleLbl="node1" presStyleIdx="0" presStyleCnt="6" custScaleX="222469"/>
      <dgm:spPr/>
      <dgm:t>
        <a:bodyPr/>
        <a:lstStyle/>
        <a:p>
          <a:endParaRPr lang="es-MX"/>
        </a:p>
      </dgm:t>
    </dgm:pt>
    <dgm:pt modelId="{3DD32393-7769-443D-98F2-0C62E0C3244A}" type="pres">
      <dgm:prSet presAssocID="{FC2D818E-2B38-4E92-91D6-4270F9FE246D}" presName="parTrans" presStyleCnt="0"/>
      <dgm:spPr/>
    </dgm:pt>
    <dgm:pt modelId="{28F14590-22E3-45B0-BAB3-B4C83824C7ED}" type="pres">
      <dgm:prSet presAssocID="{72E5EC39-FD1C-4955-BEAB-8A70AFC27BF1}" presName="node" presStyleLbl="alignAccFollowNode1" presStyleIdx="0" presStyleCnt="6" custScaleX="2606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6AF6F5-9B36-43DA-A4F0-1A23B698319A}" type="pres">
      <dgm:prSet presAssocID="{2E6BC90B-5531-44E9-B134-D30A2692CCC6}" presName="vSp" presStyleCnt="0"/>
      <dgm:spPr/>
    </dgm:pt>
    <dgm:pt modelId="{25ABA059-4170-4AEE-B534-879A13F59F18}" type="pres">
      <dgm:prSet presAssocID="{C3BD063A-C68B-4AC4-B8E5-87C6A4FEE57C}" presName="horFlow" presStyleCnt="0"/>
      <dgm:spPr/>
    </dgm:pt>
    <dgm:pt modelId="{6F4DF0E2-DC73-4224-9D09-54E3232043BA}" type="pres">
      <dgm:prSet presAssocID="{C3BD063A-C68B-4AC4-B8E5-87C6A4FEE57C}" presName="bigChev" presStyleLbl="node1" presStyleIdx="1" presStyleCnt="6" custScaleX="222469"/>
      <dgm:spPr/>
      <dgm:t>
        <a:bodyPr/>
        <a:lstStyle/>
        <a:p>
          <a:endParaRPr lang="es-ES"/>
        </a:p>
      </dgm:t>
    </dgm:pt>
    <dgm:pt modelId="{448979CF-FE64-45A2-BE3A-8584C28385AC}" type="pres">
      <dgm:prSet presAssocID="{0C02B941-CDBB-4992-B2C9-BBF48FAA7CA7}" presName="parTrans" presStyleCnt="0"/>
      <dgm:spPr/>
    </dgm:pt>
    <dgm:pt modelId="{7DE38596-62BC-4ECA-A5BC-814624C740B8}" type="pres">
      <dgm:prSet presAssocID="{B94BDF54-B025-4D8D-868B-AAE18D7A4850}" presName="node" presStyleLbl="alignAccFollowNode1" presStyleIdx="1" presStyleCnt="6" custScaleX="2606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4C131A-2BB7-446F-A0FC-8221E732BA2F}" type="pres">
      <dgm:prSet presAssocID="{C3BD063A-C68B-4AC4-B8E5-87C6A4FEE57C}" presName="vSp" presStyleCnt="0"/>
      <dgm:spPr/>
    </dgm:pt>
    <dgm:pt modelId="{E8BCE251-26E2-43A3-AA96-99DBE0430A5F}" type="pres">
      <dgm:prSet presAssocID="{77C22B53-64B6-4C77-A652-95F25B0CC03B}" presName="horFlow" presStyleCnt="0"/>
      <dgm:spPr/>
    </dgm:pt>
    <dgm:pt modelId="{07B5937E-A5CD-4314-9640-0F330DF66606}" type="pres">
      <dgm:prSet presAssocID="{77C22B53-64B6-4C77-A652-95F25B0CC03B}" presName="bigChev" presStyleLbl="node1" presStyleIdx="2" presStyleCnt="6" custScaleX="222469"/>
      <dgm:spPr/>
      <dgm:t>
        <a:bodyPr/>
        <a:lstStyle/>
        <a:p>
          <a:endParaRPr lang="es-ES"/>
        </a:p>
      </dgm:t>
    </dgm:pt>
    <dgm:pt modelId="{E4AD4BC9-2D7C-43B2-9B0E-AB2DDA09F26D}" type="pres">
      <dgm:prSet presAssocID="{6F5A6E0E-5E03-4278-A704-638B3DBEEC99}" presName="parTrans" presStyleCnt="0"/>
      <dgm:spPr/>
    </dgm:pt>
    <dgm:pt modelId="{BF9DD513-45EA-4B06-A4E6-F245A1386782}" type="pres">
      <dgm:prSet presAssocID="{583EB964-EEBF-419F-9B78-9E08B7C3C280}" presName="node" presStyleLbl="alignAccFollowNode1" presStyleIdx="2" presStyleCnt="6" custScaleX="2606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35B3870-7C8C-4C5E-8D89-1EA7ABAB5493}" type="pres">
      <dgm:prSet presAssocID="{77C22B53-64B6-4C77-A652-95F25B0CC03B}" presName="vSp" presStyleCnt="0"/>
      <dgm:spPr/>
    </dgm:pt>
    <dgm:pt modelId="{24E06819-EC52-4F8D-97B9-866DC1C2F28C}" type="pres">
      <dgm:prSet presAssocID="{0C35720F-90EC-439E-ACDB-D41FE1B2AD49}" presName="horFlow" presStyleCnt="0"/>
      <dgm:spPr/>
    </dgm:pt>
    <dgm:pt modelId="{A0F0CAC5-0499-41F8-B254-F6DEAABD041A}" type="pres">
      <dgm:prSet presAssocID="{0C35720F-90EC-439E-ACDB-D41FE1B2AD49}" presName="bigChev" presStyleLbl="node1" presStyleIdx="3" presStyleCnt="6" custScaleX="222469"/>
      <dgm:spPr/>
      <dgm:t>
        <a:bodyPr/>
        <a:lstStyle/>
        <a:p>
          <a:endParaRPr lang="es-MX"/>
        </a:p>
      </dgm:t>
    </dgm:pt>
    <dgm:pt modelId="{C8510ED7-007F-4046-A3A4-9F0E15070DFF}" type="pres">
      <dgm:prSet presAssocID="{4F93F12E-AE7E-4492-871F-5C9E6858A9EA}" presName="parTrans" presStyleCnt="0"/>
      <dgm:spPr/>
    </dgm:pt>
    <dgm:pt modelId="{9FE80BAB-A1AE-436D-9EE5-E730B07E58E9}" type="pres">
      <dgm:prSet presAssocID="{2EFC99E8-7265-4E4A-8E44-C68F4B76D427}" presName="node" presStyleLbl="alignAccFollowNode1" presStyleIdx="3" presStyleCnt="6" custScaleX="26060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B003771-A387-4ABE-8C86-8FC116E343B8}" type="pres">
      <dgm:prSet presAssocID="{0C35720F-90EC-439E-ACDB-D41FE1B2AD49}" presName="vSp" presStyleCnt="0"/>
      <dgm:spPr/>
    </dgm:pt>
    <dgm:pt modelId="{34279E59-8126-481C-A8DF-1C374711F280}" type="pres">
      <dgm:prSet presAssocID="{6D594BCF-8FF4-4F5C-B8D3-B637BE7B539C}" presName="horFlow" presStyleCnt="0"/>
      <dgm:spPr/>
    </dgm:pt>
    <dgm:pt modelId="{47E8EEED-DE37-4DD5-86D7-754217D31590}" type="pres">
      <dgm:prSet presAssocID="{6D594BCF-8FF4-4F5C-B8D3-B637BE7B539C}" presName="bigChev" presStyleLbl="node1" presStyleIdx="4" presStyleCnt="6" custScaleX="222469"/>
      <dgm:spPr/>
      <dgm:t>
        <a:bodyPr/>
        <a:lstStyle/>
        <a:p>
          <a:endParaRPr lang="es-ES"/>
        </a:p>
      </dgm:t>
    </dgm:pt>
    <dgm:pt modelId="{3EBAD064-FB7E-4A39-ADBD-46C341D5E396}" type="pres">
      <dgm:prSet presAssocID="{6AD3DEEE-B138-4492-8DC6-EB05122DB11F}" presName="parTrans" presStyleCnt="0"/>
      <dgm:spPr/>
    </dgm:pt>
    <dgm:pt modelId="{99962FDB-DB15-46CD-AD3B-C1D1BE9BCF89}" type="pres">
      <dgm:prSet presAssocID="{D565BAFD-84D9-441F-9799-8DF2D7A81D60}" presName="node" presStyleLbl="alignAccFollowNode1" presStyleIdx="4" presStyleCnt="6" custScaleX="2606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7EAB1F-93F2-4F6C-A952-58EEE1810FD3}" type="pres">
      <dgm:prSet presAssocID="{6D594BCF-8FF4-4F5C-B8D3-B637BE7B539C}" presName="vSp" presStyleCnt="0"/>
      <dgm:spPr/>
    </dgm:pt>
    <dgm:pt modelId="{50BA40D2-C635-468D-AEDB-4FD141173CC9}" type="pres">
      <dgm:prSet presAssocID="{7213DD6D-E678-4879-B183-9089EDB808B9}" presName="horFlow" presStyleCnt="0"/>
      <dgm:spPr/>
    </dgm:pt>
    <dgm:pt modelId="{C467C23D-E8D0-4A1F-BC8B-95BED86C0FF4}" type="pres">
      <dgm:prSet presAssocID="{7213DD6D-E678-4879-B183-9089EDB808B9}" presName="bigChev" presStyleLbl="node1" presStyleIdx="5" presStyleCnt="6" custScaleX="222469"/>
      <dgm:spPr/>
      <dgm:t>
        <a:bodyPr/>
        <a:lstStyle/>
        <a:p>
          <a:endParaRPr lang="es-MX"/>
        </a:p>
      </dgm:t>
    </dgm:pt>
    <dgm:pt modelId="{ACCCFF76-6DAE-4FF3-BC77-3E98DEB508FD}" type="pres">
      <dgm:prSet presAssocID="{1567511F-0256-4AB9-A6F3-CE8726DB55BF}" presName="parTrans" presStyleCnt="0"/>
      <dgm:spPr/>
    </dgm:pt>
    <dgm:pt modelId="{92D5D042-0E73-4FE2-B253-11CE072B79E7}" type="pres">
      <dgm:prSet presAssocID="{3AB64A5C-7792-4C01-8549-B09709ED0A26}" presName="node" presStyleLbl="alignAccFollowNode1" presStyleIdx="5" presStyleCnt="6" custScaleX="26060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5C20337-1CF4-448D-B6BD-A539DCBEAC2D}" srcId="{7213DD6D-E678-4879-B183-9089EDB808B9}" destId="{3AB64A5C-7792-4C01-8549-B09709ED0A26}" srcOrd="0" destOrd="0" parTransId="{1567511F-0256-4AB9-A6F3-CE8726DB55BF}" sibTransId="{B9651A64-8779-4701-BD35-8545D59FD606}"/>
    <dgm:cxn modelId="{5C2731B9-F275-40CF-9D6B-520D79473942}" type="presOf" srcId="{72E5EC39-FD1C-4955-BEAB-8A70AFC27BF1}" destId="{28F14590-22E3-45B0-BAB3-B4C83824C7ED}" srcOrd="0" destOrd="0" presId="urn:microsoft.com/office/officeart/2005/8/layout/lProcess3"/>
    <dgm:cxn modelId="{86B49AB3-5262-465C-AA7F-90104822398B}" type="presOf" srcId="{583EB964-EEBF-419F-9B78-9E08B7C3C280}" destId="{BF9DD513-45EA-4B06-A4E6-F245A1386782}" srcOrd="0" destOrd="0" presId="urn:microsoft.com/office/officeart/2005/8/layout/lProcess3"/>
    <dgm:cxn modelId="{8232AFCA-1F46-4771-A815-3727C68D68D7}" type="presOf" srcId="{2E6BC90B-5531-44E9-B134-D30A2692CCC6}" destId="{1B19AF5C-6528-48FB-B6C9-F78CCB9B314E}" srcOrd="0" destOrd="0" presId="urn:microsoft.com/office/officeart/2005/8/layout/lProcess3"/>
    <dgm:cxn modelId="{E3FBFF04-F5AE-4DFE-8FC8-98CF8159E69C}" srcId="{D6F8101C-2E33-4657-AAA8-41E048F9FE5A}" destId="{0C35720F-90EC-439E-ACDB-D41FE1B2AD49}" srcOrd="3" destOrd="0" parTransId="{E2A5C4E4-86AE-494E-839D-A6812752E324}" sibTransId="{3876F131-7176-4BF3-A552-EF82FB1D7044}"/>
    <dgm:cxn modelId="{422AFADB-295B-4C34-ACB0-F727AE3D47E3}" type="presOf" srcId="{7213DD6D-E678-4879-B183-9089EDB808B9}" destId="{C467C23D-E8D0-4A1F-BC8B-95BED86C0FF4}" srcOrd="0" destOrd="0" presId="urn:microsoft.com/office/officeart/2005/8/layout/lProcess3"/>
    <dgm:cxn modelId="{CEA9B140-3551-45C0-A5FC-8E9004EE7B00}" type="presOf" srcId="{0C35720F-90EC-439E-ACDB-D41FE1B2AD49}" destId="{A0F0CAC5-0499-41F8-B254-F6DEAABD041A}" srcOrd="0" destOrd="0" presId="urn:microsoft.com/office/officeart/2005/8/layout/lProcess3"/>
    <dgm:cxn modelId="{EE06675B-CFD9-4D35-B9AD-9B18461811C1}" type="presOf" srcId="{B94BDF54-B025-4D8D-868B-AAE18D7A4850}" destId="{7DE38596-62BC-4ECA-A5BC-814624C740B8}" srcOrd="0" destOrd="0" presId="urn:microsoft.com/office/officeart/2005/8/layout/lProcess3"/>
    <dgm:cxn modelId="{FC46F015-5490-48CC-9FCF-07611D2A8D37}" srcId="{D6F8101C-2E33-4657-AAA8-41E048F9FE5A}" destId="{C3BD063A-C68B-4AC4-B8E5-87C6A4FEE57C}" srcOrd="1" destOrd="0" parTransId="{39F77B11-A387-43AF-8F60-815061DD560D}" sibTransId="{0E3BDE9E-3E5B-496C-B7B2-429318AF79C9}"/>
    <dgm:cxn modelId="{B8305644-BA6F-4D69-9824-34860CDC07DA}" srcId="{0C35720F-90EC-439E-ACDB-D41FE1B2AD49}" destId="{2EFC99E8-7265-4E4A-8E44-C68F4B76D427}" srcOrd="0" destOrd="0" parTransId="{4F93F12E-AE7E-4492-871F-5C9E6858A9EA}" sibTransId="{B2816889-D0D6-43BE-8FDC-B8E4DB7B2793}"/>
    <dgm:cxn modelId="{AB274E84-3E89-4D23-AF68-41A0EA720B6B}" type="presOf" srcId="{D565BAFD-84D9-441F-9799-8DF2D7A81D60}" destId="{99962FDB-DB15-46CD-AD3B-C1D1BE9BCF89}" srcOrd="0" destOrd="0" presId="urn:microsoft.com/office/officeart/2005/8/layout/lProcess3"/>
    <dgm:cxn modelId="{5B97CFD8-478B-4D91-9C8A-F8DDBDFD37FB}" srcId="{2E6BC90B-5531-44E9-B134-D30A2692CCC6}" destId="{72E5EC39-FD1C-4955-BEAB-8A70AFC27BF1}" srcOrd="0" destOrd="0" parTransId="{FC2D818E-2B38-4E92-91D6-4270F9FE246D}" sibTransId="{2CA8082E-4FCB-44FA-9786-CDF852B5E65A}"/>
    <dgm:cxn modelId="{5DB7314A-716B-4DB9-A689-DC4B9FAAEFDA}" type="presOf" srcId="{6D594BCF-8FF4-4F5C-B8D3-B637BE7B539C}" destId="{47E8EEED-DE37-4DD5-86D7-754217D31590}" srcOrd="0" destOrd="0" presId="urn:microsoft.com/office/officeart/2005/8/layout/lProcess3"/>
    <dgm:cxn modelId="{F9E4F31A-C9F0-46EC-ACB2-5ADE25879CD6}" srcId="{D6F8101C-2E33-4657-AAA8-41E048F9FE5A}" destId="{7213DD6D-E678-4879-B183-9089EDB808B9}" srcOrd="5" destOrd="0" parTransId="{5654E7A9-2F13-4FB9-9FD2-705978B395FF}" sibTransId="{A4B12233-D0C2-4B51-A3D4-9747632AE37E}"/>
    <dgm:cxn modelId="{27F8D8B0-8E0C-4FFC-9E4E-E2C3D713864E}" type="presOf" srcId="{D6F8101C-2E33-4657-AAA8-41E048F9FE5A}" destId="{F0D66609-BAC5-4AD8-B2D4-38E740794902}" srcOrd="0" destOrd="0" presId="urn:microsoft.com/office/officeart/2005/8/layout/lProcess3"/>
    <dgm:cxn modelId="{83B0F12B-B387-4EB1-A63B-34AB38B8133E}" srcId="{C3BD063A-C68B-4AC4-B8E5-87C6A4FEE57C}" destId="{B94BDF54-B025-4D8D-868B-AAE18D7A4850}" srcOrd="0" destOrd="0" parTransId="{0C02B941-CDBB-4992-B2C9-BBF48FAA7CA7}" sibTransId="{1418CAAE-997C-41DA-8E1D-6383938AE145}"/>
    <dgm:cxn modelId="{98195405-3D13-47CC-99C3-449C898B963C}" type="presOf" srcId="{2EFC99E8-7265-4E4A-8E44-C68F4B76D427}" destId="{9FE80BAB-A1AE-436D-9EE5-E730B07E58E9}" srcOrd="0" destOrd="0" presId="urn:microsoft.com/office/officeart/2005/8/layout/lProcess3"/>
    <dgm:cxn modelId="{6C4C85C0-868C-4BF3-9CB1-005A9949E9A3}" srcId="{D6F8101C-2E33-4657-AAA8-41E048F9FE5A}" destId="{6D594BCF-8FF4-4F5C-B8D3-B637BE7B539C}" srcOrd="4" destOrd="0" parTransId="{7C0AE7CC-0AC9-4FF0-B079-5329C0C48170}" sibTransId="{A08F2697-BF2E-4F6C-8A8F-35AB2C166E41}"/>
    <dgm:cxn modelId="{23D058AB-21D7-408F-A7B4-D88D314F24C7}" srcId="{D6F8101C-2E33-4657-AAA8-41E048F9FE5A}" destId="{77C22B53-64B6-4C77-A652-95F25B0CC03B}" srcOrd="2" destOrd="0" parTransId="{C5D777FD-6057-47B1-8B47-556759DF2319}" sibTransId="{9A7EF507-4FCE-416C-ACCA-C833727819BF}"/>
    <dgm:cxn modelId="{2C06F069-E432-46A9-B84F-622A7EE8DCA9}" srcId="{D6F8101C-2E33-4657-AAA8-41E048F9FE5A}" destId="{2E6BC90B-5531-44E9-B134-D30A2692CCC6}" srcOrd="0" destOrd="0" parTransId="{4BBA2D50-98DE-4CD1-B074-1F46E9DCCF9A}" sibTransId="{FD0AA62E-074D-4C00-94F9-B15E407866E1}"/>
    <dgm:cxn modelId="{6931EB93-F20C-45A0-A481-C1A5C81590AB}" srcId="{6D594BCF-8FF4-4F5C-B8D3-B637BE7B539C}" destId="{D565BAFD-84D9-441F-9799-8DF2D7A81D60}" srcOrd="0" destOrd="0" parTransId="{6AD3DEEE-B138-4492-8DC6-EB05122DB11F}" sibTransId="{BD527406-ABF5-4C01-B3C0-9546521DC01F}"/>
    <dgm:cxn modelId="{D193BAB9-DB9B-45E9-826A-33F391116F6C}" srcId="{77C22B53-64B6-4C77-A652-95F25B0CC03B}" destId="{583EB964-EEBF-419F-9B78-9E08B7C3C280}" srcOrd="0" destOrd="0" parTransId="{6F5A6E0E-5E03-4278-A704-638B3DBEEC99}" sibTransId="{AFDC830E-0AA9-4B42-A533-C9BE353C7778}"/>
    <dgm:cxn modelId="{971C4A92-D765-49C4-8BBB-10139E11EC88}" type="presOf" srcId="{3AB64A5C-7792-4C01-8549-B09709ED0A26}" destId="{92D5D042-0E73-4FE2-B253-11CE072B79E7}" srcOrd="0" destOrd="0" presId="urn:microsoft.com/office/officeart/2005/8/layout/lProcess3"/>
    <dgm:cxn modelId="{A5D356B0-159A-41F2-BE8C-C2E19245D0E1}" type="presOf" srcId="{C3BD063A-C68B-4AC4-B8E5-87C6A4FEE57C}" destId="{6F4DF0E2-DC73-4224-9D09-54E3232043BA}" srcOrd="0" destOrd="0" presId="urn:microsoft.com/office/officeart/2005/8/layout/lProcess3"/>
    <dgm:cxn modelId="{3A22E227-5E68-465F-BAB7-932D0B72E591}" type="presOf" srcId="{77C22B53-64B6-4C77-A652-95F25B0CC03B}" destId="{07B5937E-A5CD-4314-9640-0F330DF66606}" srcOrd="0" destOrd="0" presId="urn:microsoft.com/office/officeart/2005/8/layout/lProcess3"/>
    <dgm:cxn modelId="{F644C7E6-FFF5-420E-8F68-9CFCA2CF206F}" type="presParOf" srcId="{F0D66609-BAC5-4AD8-B2D4-38E740794902}" destId="{EEB21576-6D04-4F0B-92C3-E6052E23139F}" srcOrd="0" destOrd="0" presId="urn:microsoft.com/office/officeart/2005/8/layout/lProcess3"/>
    <dgm:cxn modelId="{B1CE0134-1AB9-48D0-8C94-467C70EA90E9}" type="presParOf" srcId="{EEB21576-6D04-4F0B-92C3-E6052E23139F}" destId="{1B19AF5C-6528-48FB-B6C9-F78CCB9B314E}" srcOrd="0" destOrd="0" presId="urn:microsoft.com/office/officeart/2005/8/layout/lProcess3"/>
    <dgm:cxn modelId="{819945AD-625A-4538-A019-A5D2A6BD5CA7}" type="presParOf" srcId="{EEB21576-6D04-4F0B-92C3-E6052E23139F}" destId="{3DD32393-7769-443D-98F2-0C62E0C3244A}" srcOrd="1" destOrd="0" presId="urn:microsoft.com/office/officeart/2005/8/layout/lProcess3"/>
    <dgm:cxn modelId="{511214D6-9767-4A11-B381-E39853C24806}" type="presParOf" srcId="{EEB21576-6D04-4F0B-92C3-E6052E23139F}" destId="{28F14590-22E3-45B0-BAB3-B4C83824C7ED}" srcOrd="2" destOrd="0" presId="urn:microsoft.com/office/officeart/2005/8/layout/lProcess3"/>
    <dgm:cxn modelId="{E012CCBE-7F83-402D-B011-30705730067B}" type="presParOf" srcId="{F0D66609-BAC5-4AD8-B2D4-38E740794902}" destId="{156AF6F5-9B36-43DA-A4F0-1A23B698319A}" srcOrd="1" destOrd="0" presId="urn:microsoft.com/office/officeart/2005/8/layout/lProcess3"/>
    <dgm:cxn modelId="{FEF412D8-3E62-4EAF-B552-DC4BC0A68C49}" type="presParOf" srcId="{F0D66609-BAC5-4AD8-B2D4-38E740794902}" destId="{25ABA059-4170-4AEE-B534-879A13F59F18}" srcOrd="2" destOrd="0" presId="urn:microsoft.com/office/officeart/2005/8/layout/lProcess3"/>
    <dgm:cxn modelId="{AD79ABAE-428E-4F3B-8FE4-A3819CCCB12B}" type="presParOf" srcId="{25ABA059-4170-4AEE-B534-879A13F59F18}" destId="{6F4DF0E2-DC73-4224-9D09-54E3232043BA}" srcOrd="0" destOrd="0" presId="urn:microsoft.com/office/officeart/2005/8/layout/lProcess3"/>
    <dgm:cxn modelId="{DB26ACFC-CEBF-4360-8276-13CE61C12049}" type="presParOf" srcId="{25ABA059-4170-4AEE-B534-879A13F59F18}" destId="{448979CF-FE64-45A2-BE3A-8584C28385AC}" srcOrd="1" destOrd="0" presId="urn:microsoft.com/office/officeart/2005/8/layout/lProcess3"/>
    <dgm:cxn modelId="{1DF77832-27D7-4A92-A968-F176EAD5936E}" type="presParOf" srcId="{25ABA059-4170-4AEE-B534-879A13F59F18}" destId="{7DE38596-62BC-4ECA-A5BC-814624C740B8}" srcOrd="2" destOrd="0" presId="urn:microsoft.com/office/officeart/2005/8/layout/lProcess3"/>
    <dgm:cxn modelId="{CCC2DD27-5547-45C0-A469-D41EBA95F1B8}" type="presParOf" srcId="{F0D66609-BAC5-4AD8-B2D4-38E740794902}" destId="{B54C131A-2BB7-446F-A0FC-8221E732BA2F}" srcOrd="3" destOrd="0" presId="urn:microsoft.com/office/officeart/2005/8/layout/lProcess3"/>
    <dgm:cxn modelId="{21BD115A-C0C9-4CD5-A887-56FD232A5F23}" type="presParOf" srcId="{F0D66609-BAC5-4AD8-B2D4-38E740794902}" destId="{E8BCE251-26E2-43A3-AA96-99DBE0430A5F}" srcOrd="4" destOrd="0" presId="urn:microsoft.com/office/officeart/2005/8/layout/lProcess3"/>
    <dgm:cxn modelId="{85E07769-859B-41E6-BF37-2086CC6A9524}" type="presParOf" srcId="{E8BCE251-26E2-43A3-AA96-99DBE0430A5F}" destId="{07B5937E-A5CD-4314-9640-0F330DF66606}" srcOrd="0" destOrd="0" presId="urn:microsoft.com/office/officeart/2005/8/layout/lProcess3"/>
    <dgm:cxn modelId="{CDBD4F4C-45F7-4414-8C91-7B6485ED7B88}" type="presParOf" srcId="{E8BCE251-26E2-43A3-AA96-99DBE0430A5F}" destId="{E4AD4BC9-2D7C-43B2-9B0E-AB2DDA09F26D}" srcOrd="1" destOrd="0" presId="urn:microsoft.com/office/officeart/2005/8/layout/lProcess3"/>
    <dgm:cxn modelId="{B17B336D-E5F4-427C-9149-482476874749}" type="presParOf" srcId="{E8BCE251-26E2-43A3-AA96-99DBE0430A5F}" destId="{BF9DD513-45EA-4B06-A4E6-F245A1386782}" srcOrd="2" destOrd="0" presId="urn:microsoft.com/office/officeart/2005/8/layout/lProcess3"/>
    <dgm:cxn modelId="{807C2B80-47EA-4665-AD5E-2AAE92A7F29C}" type="presParOf" srcId="{F0D66609-BAC5-4AD8-B2D4-38E740794902}" destId="{335B3870-7C8C-4C5E-8D89-1EA7ABAB5493}" srcOrd="5" destOrd="0" presId="urn:microsoft.com/office/officeart/2005/8/layout/lProcess3"/>
    <dgm:cxn modelId="{8C063D13-838B-49C5-8638-9504D5C776AF}" type="presParOf" srcId="{F0D66609-BAC5-4AD8-B2D4-38E740794902}" destId="{24E06819-EC52-4F8D-97B9-866DC1C2F28C}" srcOrd="6" destOrd="0" presId="urn:microsoft.com/office/officeart/2005/8/layout/lProcess3"/>
    <dgm:cxn modelId="{127E182C-CAE4-4C5B-AC51-2D4E7D7E74A8}" type="presParOf" srcId="{24E06819-EC52-4F8D-97B9-866DC1C2F28C}" destId="{A0F0CAC5-0499-41F8-B254-F6DEAABD041A}" srcOrd="0" destOrd="0" presId="urn:microsoft.com/office/officeart/2005/8/layout/lProcess3"/>
    <dgm:cxn modelId="{78E14AB2-3DFD-4310-AD01-5ED34EE8EB09}" type="presParOf" srcId="{24E06819-EC52-4F8D-97B9-866DC1C2F28C}" destId="{C8510ED7-007F-4046-A3A4-9F0E15070DFF}" srcOrd="1" destOrd="0" presId="urn:microsoft.com/office/officeart/2005/8/layout/lProcess3"/>
    <dgm:cxn modelId="{9B82B0AF-3098-4F63-966E-844D39ECF5AB}" type="presParOf" srcId="{24E06819-EC52-4F8D-97B9-866DC1C2F28C}" destId="{9FE80BAB-A1AE-436D-9EE5-E730B07E58E9}" srcOrd="2" destOrd="0" presId="urn:microsoft.com/office/officeart/2005/8/layout/lProcess3"/>
    <dgm:cxn modelId="{19808F58-4F22-4D95-A49D-F350C2DA8187}" type="presParOf" srcId="{F0D66609-BAC5-4AD8-B2D4-38E740794902}" destId="{AB003771-A387-4ABE-8C86-8FC116E343B8}" srcOrd="7" destOrd="0" presId="urn:microsoft.com/office/officeart/2005/8/layout/lProcess3"/>
    <dgm:cxn modelId="{6CE39990-2C0D-4BAF-9F5D-2888C384BD09}" type="presParOf" srcId="{F0D66609-BAC5-4AD8-B2D4-38E740794902}" destId="{34279E59-8126-481C-A8DF-1C374711F280}" srcOrd="8" destOrd="0" presId="urn:microsoft.com/office/officeart/2005/8/layout/lProcess3"/>
    <dgm:cxn modelId="{79C3AA94-907C-4025-8CC8-51FD485AF422}" type="presParOf" srcId="{34279E59-8126-481C-A8DF-1C374711F280}" destId="{47E8EEED-DE37-4DD5-86D7-754217D31590}" srcOrd="0" destOrd="0" presId="urn:microsoft.com/office/officeart/2005/8/layout/lProcess3"/>
    <dgm:cxn modelId="{A3EB7D1A-B9C0-46DE-94DA-121BF064E87E}" type="presParOf" srcId="{34279E59-8126-481C-A8DF-1C374711F280}" destId="{3EBAD064-FB7E-4A39-ADBD-46C341D5E396}" srcOrd="1" destOrd="0" presId="urn:microsoft.com/office/officeart/2005/8/layout/lProcess3"/>
    <dgm:cxn modelId="{9F3653A0-85C3-49CB-A5ED-D06CB5D6EF82}" type="presParOf" srcId="{34279E59-8126-481C-A8DF-1C374711F280}" destId="{99962FDB-DB15-46CD-AD3B-C1D1BE9BCF89}" srcOrd="2" destOrd="0" presId="urn:microsoft.com/office/officeart/2005/8/layout/lProcess3"/>
    <dgm:cxn modelId="{43189B3E-CC55-4DEE-99F8-3ED980A88679}" type="presParOf" srcId="{F0D66609-BAC5-4AD8-B2D4-38E740794902}" destId="{C57EAB1F-93F2-4F6C-A952-58EEE1810FD3}" srcOrd="9" destOrd="0" presId="urn:microsoft.com/office/officeart/2005/8/layout/lProcess3"/>
    <dgm:cxn modelId="{AD0A76C7-FB25-4A4A-B289-A61C88DD8F99}" type="presParOf" srcId="{F0D66609-BAC5-4AD8-B2D4-38E740794902}" destId="{50BA40D2-C635-468D-AEDB-4FD141173CC9}" srcOrd="10" destOrd="0" presId="urn:microsoft.com/office/officeart/2005/8/layout/lProcess3"/>
    <dgm:cxn modelId="{BF201F0F-7C14-4044-B881-147025142F0E}" type="presParOf" srcId="{50BA40D2-C635-468D-AEDB-4FD141173CC9}" destId="{C467C23D-E8D0-4A1F-BC8B-95BED86C0FF4}" srcOrd="0" destOrd="0" presId="urn:microsoft.com/office/officeart/2005/8/layout/lProcess3"/>
    <dgm:cxn modelId="{D0CCFAD8-AFCE-42CC-AB71-35ACD12FA5CA}" type="presParOf" srcId="{50BA40D2-C635-468D-AEDB-4FD141173CC9}" destId="{ACCCFF76-6DAE-4FF3-BC77-3E98DEB508FD}" srcOrd="1" destOrd="0" presId="urn:microsoft.com/office/officeart/2005/8/layout/lProcess3"/>
    <dgm:cxn modelId="{F66F07D6-3E26-4F65-BB91-90E942F57058}" type="presParOf" srcId="{50BA40D2-C635-468D-AEDB-4FD141173CC9}" destId="{92D5D042-0E73-4FE2-B253-11CE072B79E7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32B66C5-007C-4326-9201-886ECC973E1B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630BAF2-50ED-4F39-B22B-06EFC3FE8CE7}">
      <dgm:prSet phldrT="[Texto]"/>
      <dgm:spPr/>
      <dgm:t>
        <a:bodyPr/>
        <a:lstStyle/>
        <a:p>
          <a:r>
            <a:rPr lang="en-US" b="1" noProof="0" dirty="0" smtClean="0"/>
            <a:t>Austria</a:t>
          </a:r>
          <a:endParaRPr lang="en-US" b="1" noProof="0" dirty="0"/>
        </a:p>
      </dgm:t>
    </dgm:pt>
    <dgm:pt modelId="{0821395D-1F11-4E61-A3DF-8269C35A019F}" type="parTrans" cxnId="{2AF5E966-C584-4CAA-994D-5490F7C93F7E}">
      <dgm:prSet/>
      <dgm:spPr/>
      <dgm:t>
        <a:bodyPr/>
        <a:lstStyle/>
        <a:p>
          <a:endParaRPr lang="en-US" b="1" noProof="0" dirty="0"/>
        </a:p>
      </dgm:t>
    </dgm:pt>
    <dgm:pt modelId="{A4480AA3-C4E4-42E4-9C52-DE1D6FD7DA56}" type="sibTrans" cxnId="{2AF5E966-C584-4CAA-994D-5490F7C93F7E}">
      <dgm:prSet/>
      <dgm:spPr/>
      <dgm:t>
        <a:bodyPr/>
        <a:lstStyle/>
        <a:p>
          <a:endParaRPr lang="en-US" b="1" noProof="0" dirty="0"/>
        </a:p>
      </dgm:t>
    </dgm:pt>
    <dgm:pt modelId="{6E0524CA-BA0F-4BE9-8AEC-4F922D9D1A29}">
      <dgm:prSet phldrT="[Texto]"/>
      <dgm:spPr>
        <a:solidFill>
          <a:schemeClr val="accent2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noProof="0" dirty="0" smtClean="0"/>
            <a:t>United States of America</a:t>
          </a:r>
        </a:p>
      </dgm:t>
    </dgm:pt>
    <dgm:pt modelId="{C5959B0A-D05A-4A72-966F-A63B5ED1C4CC}" type="parTrans" cxnId="{CD5DD62F-4147-4AE0-98A9-52410FC4158B}">
      <dgm:prSet/>
      <dgm:spPr/>
      <dgm:t>
        <a:bodyPr/>
        <a:lstStyle/>
        <a:p>
          <a:endParaRPr lang="en-US" b="1" noProof="0" dirty="0"/>
        </a:p>
      </dgm:t>
    </dgm:pt>
    <dgm:pt modelId="{0B4B5B19-F480-4589-A582-53E39E612484}" type="sibTrans" cxnId="{CD5DD62F-4147-4AE0-98A9-52410FC4158B}">
      <dgm:prSet/>
      <dgm:spPr/>
      <dgm:t>
        <a:bodyPr/>
        <a:lstStyle/>
        <a:p>
          <a:endParaRPr lang="en-US" b="1" noProof="0" dirty="0"/>
        </a:p>
      </dgm:t>
    </dgm:pt>
    <dgm:pt modelId="{8F49E191-5F47-465D-84E5-44688AA10A73}">
      <dgm:prSet phldrT="[Texto]"/>
      <dgm:spPr/>
      <dgm:t>
        <a:bodyPr/>
        <a:lstStyle/>
        <a:p>
          <a:r>
            <a:rPr lang="en-US" b="1" noProof="0" dirty="0" smtClean="0"/>
            <a:t>Venezuela</a:t>
          </a:r>
          <a:endParaRPr lang="en-US" b="1" noProof="0" dirty="0"/>
        </a:p>
      </dgm:t>
    </dgm:pt>
    <dgm:pt modelId="{7F914F17-32C3-42BF-9CC0-3386D5ABAF70}" type="parTrans" cxnId="{B91B405B-CBBA-4D6D-A5EA-4FCAD15E7FD4}">
      <dgm:prSet/>
      <dgm:spPr/>
      <dgm:t>
        <a:bodyPr/>
        <a:lstStyle/>
        <a:p>
          <a:endParaRPr lang="en-US" b="1" noProof="0" dirty="0"/>
        </a:p>
      </dgm:t>
    </dgm:pt>
    <dgm:pt modelId="{74F5739F-C017-4A6F-AEED-7C3C77B3A4FE}" type="sibTrans" cxnId="{B91B405B-CBBA-4D6D-A5EA-4FCAD15E7FD4}">
      <dgm:prSet/>
      <dgm:spPr/>
      <dgm:t>
        <a:bodyPr/>
        <a:lstStyle/>
        <a:p>
          <a:endParaRPr lang="en-US" b="1" noProof="0" dirty="0"/>
        </a:p>
      </dgm:t>
    </dgm:pt>
    <dgm:pt modelId="{6E35A39C-D98C-46DE-86A7-B548D73AC3B9}">
      <dgm:prSet phldrT="[Texto]"/>
      <dgm:spPr/>
      <dgm:t>
        <a:bodyPr/>
        <a:lstStyle/>
        <a:p>
          <a:r>
            <a:rPr lang="en-US" b="1" noProof="0" dirty="0" smtClean="0"/>
            <a:t>Belize</a:t>
          </a:r>
          <a:endParaRPr lang="en-US" b="1" noProof="0" dirty="0"/>
        </a:p>
      </dgm:t>
    </dgm:pt>
    <dgm:pt modelId="{9D182135-3DE2-4B46-B307-BF7C69D3DC3B}" type="parTrans" cxnId="{638D8944-A2D9-4C1D-AA9A-E6E35E340ACB}">
      <dgm:prSet/>
      <dgm:spPr/>
      <dgm:t>
        <a:bodyPr/>
        <a:lstStyle/>
        <a:p>
          <a:endParaRPr lang="en-US" b="1" noProof="0" dirty="0"/>
        </a:p>
      </dgm:t>
    </dgm:pt>
    <dgm:pt modelId="{BF334D55-ACCB-464C-ACE3-DB1097053693}" type="sibTrans" cxnId="{638D8944-A2D9-4C1D-AA9A-E6E35E340ACB}">
      <dgm:prSet/>
      <dgm:spPr/>
      <dgm:t>
        <a:bodyPr/>
        <a:lstStyle/>
        <a:p>
          <a:endParaRPr lang="en-US" b="1" noProof="0" dirty="0"/>
        </a:p>
      </dgm:t>
    </dgm:pt>
    <dgm:pt modelId="{AD09C690-05CB-4177-BF4F-411096973B43}">
      <dgm:prSet phldrT="[Texto]"/>
      <dgm:spPr/>
      <dgm:t>
        <a:bodyPr/>
        <a:lstStyle/>
        <a:p>
          <a:r>
            <a:rPr lang="en-US" b="1" noProof="0" dirty="0" smtClean="0"/>
            <a:t>Brazil</a:t>
          </a:r>
          <a:endParaRPr lang="en-US" b="1" noProof="0" dirty="0"/>
        </a:p>
      </dgm:t>
    </dgm:pt>
    <dgm:pt modelId="{4D450130-F00C-4F6A-B75E-07A3A6A811AE}" type="parTrans" cxnId="{B5340B99-B103-46F7-889F-9AA1ECB3B664}">
      <dgm:prSet/>
      <dgm:spPr/>
      <dgm:t>
        <a:bodyPr/>
        <a:lstStyle/>
        <a:p>
          <a:endParaRPr lang="en-US" b="1" noProof="0" dirty="0"/>
        </a:p>
      </dgm:t>
    </dgm:pt>
    <dgm:pt modelId="{ABD36D6C-CCF5-4BF4-A61A-7AC3361880C4}" type="sibTrans" cxnId="{B5340B99-B103-46F7-889F-9AA1ECB3B664}">
      <dgm:prSet/>
      <dgm:spPr/>
      <dgm:t>
        <a:bodyPr/>
        <a:lstStyle/>
        <a:p>
          <a:endParaRPr lang="en-US" b="1" noProof="0" dirty="0"/>
        </a:p>
      </dgm:t>
    </dgm:pt>
    <dgm:pt modelId="{0E6E8756-0BCC-48D9-BF8C-C3A86A0DEE39}">
      <dgm:prSet phldrT="[Texto]"/>
      <dgm:spPr/>
      <dgm:t>
        <a:bodyPr/>
        <a:lstStyle/>
        <a:p>
          <a:r>
            <a:rPr lang="en-US" b="1" noProof="0" dirty="0" smtClean="0"/>
            <a:t>Paraguay</a:t>
          </a:r>
          <a:endParaRPr lang="en-US" b="1" noProof="0" dirty="0"/>
        </a:p>
      </dgm:t>
    </dgm:pt>
    <dgm:pt modelId="{B91500C3-244F-48AA-B29D-3E25BB6E0A72}" type="parTrans" cxnId="{C80F47A6-ADCD-4DC7-A854-04AC74754EA2}">
      <dgm:prSet/>
      <dgm:spPr/>
      <dgm:t>
        <a:bodyPr/>
        <a:lstStyle/>
        <a:p>
          <a:endParaRPr lang="en-US" b="1" noProof="0" dirty="0"/>
        </a:p>
      </dgm:t>
    </dgm:pt>
    <dgm:pt modelId="{F00DF0B8-B2E4-46A6-9463-E49D7C9E9C7E}" type="sibTrans" cxnId="{C80F47A6-ADCD-4DC7-A854-04AC74754EA2}">
      <dgm:prSet/>
      <dgm:spPr/>
      <dgm:t>
        <a:bodyPr/>
        <a:lstStyle/>
        <a:p>
          <a:endParaRPr lang="en-US" b="1" noProof="0" dirty="0"/>
        </a:p>
      </dgm:t>
    </dgm:pt>
    <dgm:pt modelId="{376BF88C-FB01-4DA8-86E5-C3636B74A7B9}">
      <dgm:prSet phldrT="[Texto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/>
            <a:t>Peru</a:t>
          </a:r>
          <a:endParaRPr lang="en-US" b="1" noProof="0" dirty="0"/>
        </a:p>
      </dgm:t>
    </dgm:pt>
    <dgm:pt modelId="{A11CB651-E170-49F3-9503-D9ED148F82B1}" type="parTrans" cxnId="{AA37BD47-B851-4759-B16C-AB3C3095D5BF}">
      <dgm:prSet/>
      <dgm:spPr/>
      <dgm:t>
        <a:bodyPr/>
        <a:lstStyle/>
        <a:p>
          <a:endParaRPr lang="en-US" b="1" noProof="0" dirty="0"/>
        </a:p>
      </dgm:t>
    </dgm:pt>
    <dgm:pt modelId="{A0F4AC8E-E333-42AB-93C7-C8D3FF8E2E03}" type="sibTrans" cxnId="{AA37BD47-B851-4759-B16C-AB3C3095D5BF}">
      <dgm:prSet/>
      <dgm:spPr/>
      <dgm:t>
        <a:bodyPr/>
        <a:lstStyle/>
        <a:p>
          <a:endParaRPr lang="en-US" b="1" noProof="0" dirty="0"/>
        </a:p>
      </dgm:t>
    </dgm:pt>
    <dgm:pt modelId="{6D8FD114-5881-4803-BF55-3046A0F37437}">
      <dgm:prSet phldrT="[Texto]"/>
      <dgm:spPr/>
      <dgm:t>
        <a:bodyPr/>
        <a:lstStyle/>
        <a:p>
          <a:r>
            <a:rPr lang="en-US" b="1" noProof="0" dirty="0" smtClean="0"/>
            <a:t>Puerto Rico</a:t>
          </a:r>
          <a:endParaRPr lang="en-US" b="1" noProof="0" dirty="0"/>
        </a:p>
      </dgm:t>
    </dgm:pt>
    <dgm:pt modelId="{1F665CCF-7628-4499-ACED-B51AAD011CD5}" type="parTrans" cxnId="{D4598E29-A421-41AE-BA5B-18B1AB91077E}">
      <dgm:prSet/>
      <dgm:spPr/>
      <dgm:t>
        <a:bodyPr/>
        <a:lstStyle/>
        <a:p>
          <a:endParaRPr lang="en-US" b="1" noProof="0" dirty="0"/>
        </a:p>
      </dgm:t>
    </dgm:pt>
    <dgm:pt modelId="{85B323DD-6990-4989-9C88-C41D19B3185E}" type="sibTrans" cxnId="{D4598E29-A421-41AE-BA5B-18B1AB91077E}">
      <dgm:prSet/>
      <dgm:spPr/>
      <dgm:t>
        <a:bodyPr/>
        <a:lstStyle/>
        <a:p>
          <a:endParaRPr lang="en-US" b="1" noProof="0" dirty="0"/>
        </a:p>
      </dgm:t>
    </dgm:pt>
    <dgm:pt modelId="{113F67F8-03C9-484E-8873-C6CE68168292}">
      <dgm:prSet phldrT="[Texto]"/>
      <dgm:spPr>
        <a:solidFill>
          <a:schemeClr val="accent1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b="1" noProof="0" dirty="0" smtClean="0"/>
            <a:t>Kenya</a:t>
          </a:r>
          <a:endParaRPr lang="en-US" b="1" noProof="0" dirty="0"/>
        </a:p>
      </dgm:t>
    </dgm:pt>
    <dgm:pt modelId="{DB1BCA41-86DF-4106-9C6D-7BEDDA5703D2}" type="parTrans" cxnId="{C2093D2C-DF29-4608-B643-40DC2E137CF7}">
      <dgm:prSet/>
      <dgm:spPr/>
      <dgm:t>
        <a:bodyPr/>
        <a:lstStyle/>
        <a:p>
          <a:endParaRPr lang="en-US" b="1" noProof="0" dirty="0"/>
        </a:p>
      </dgm:t>
    </dgm:pt>
    <dgm:pt modelId="{7035EA04-FA88-4CF5-9871-B882E3C4A906}" type="sibTrans" cxnId="{C2093D2C-DF29-4608-B643-40DC2E137CF7}">
      <dgm:prSet/>
      <dgm:spPr/>
      <dgm:t>
        <a:bodyPr/>
        <a:lstStyle/>
        <a:p>
          <a:endParaRPr lang="en-US" b="1" noProof="0" dirty="0"/>
        </a:p>
      </dgm:t>
    </dgm:pt>
    <dgm:pt modelId="{F80C0A5E-1901-4309-B4F8-E74F58D73E1C}">
      <dgm:prSet phldrT="[Texto]"/>
      <dgm:spPr/>
      <dgm:t>
        <a:bodyPr/>
        <a:lstStyle/>
        <a:p>
          <a:r>
            <a:rPr lang="en-US" b="1" noProof="0" dirty="0" smtClean="0"/>
            <a:t>Panama</a:t>
          </a:r>
          <a:endParaRPr lang="en-US" b="1" noProof="0" dirty="0"/>
        </a:p>
      </dgm:t>
    </dgm:pt>
    <dgm:pt modelId="{3E5BDE9B-885C-496C-8087-2FF1EBC00947}" type="parTrans" cxnId="{38FF0483-5C04-4ED1-BE3B-FBC5FC27F76F}">
      <dgm:prSet/>
      <dgm:spPr/>
      <dgm:t>
        <a:bodyPr/>
        <a:lstStyle/>
        <a:p>
          <a:endParaRPr lang="en-US" b="1" noProof="0" dirty="0"/>
        </a:p>
      </dgm:t>
    </dgm:pt>
    <dgm:pt modelId="{9A5D42BD-6175-42A9-8425-512D8E13581E}" type="sibTrans" cxnId="{38FF0483-5C04-4ED1-BE3B-FBC5FC27F76F}">
      <dgm:prSet/>
      <dgm:spPr/>
      <dgm:t>
        <a:bodyPr/>
        <a:lstStyle/>
        <a:p>
          <a:endParaRPr lang="en-US" b="1" noProof="0" dirty="0"/>
        </a:p>
      </dgm:t>
    </dgm:pt>
    <dgm:pt modelId="{E7F16032-C32B-4AA9-A007-FCC1EBA15834}">
      <dgm:prSet phldrT="[Texto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>
              <a:solidFill>
                <a:schemeClr val="bg1"/>
              </a:solidFill>
            </a:rPr>
            <a:t>Chile</a:t>
          </a:r>
          <a:endParaRPr lang="en-US" b="1" noProof="0" dirty="0">
            <a:solidFill>
              <a:schemeClr val="bg1"/>
            </a:solidFill>
          </a:endParaRPr>
        </a:p>
      </dgm:t>
    </dgm:pt>
    <dgm:pt modelId="{D50BA6D5-84E8-454A-9C2D-F0DF0335AEA9}" type="parTrans" cxnId="{63F212A1-6516-4C65-BDC4-B9CA8B1F2E34}">
      <dgm:prSet/>
      <dgm:spPr/>
      <dgm:t>
        <a:bodyPr/>
        <a:lstStyle/>
        <a:p>
          <a:endParaRPr lang="en-US" b="1" noProof="0" dirty="0"/>
        </a:p>
      </dgm:t>
    </dgm:pt>
    <dgm:pt modelId="{8CD18D78-C151-4C05-9985-6828B56C2EFE}" type="sibTrans" cxnId="{63F212A1-6516-4C65-BDC4-B9CA8B1F2E34}">
      <dgm:prSet/>
      <dgm:spPr/>
      <dgm:t>
        <a:bodyPr/>
        <a:lstStyle/>
        <a:p>
          <a:endParaRPr lang="en-US" b="1" noProof="0" dirty="0"/>
        </a:p>
      </dgm:t>
    </dgm:pt>
    <dgm:pt modelId="{077D7A56-3672-4ECC-ACC1-3B627F6F1F62}">
      <dgm:prSet phldrT="[Texto]"/>
      <dgm:spPr/>
      <dgm:t>
        <a:bodyPr/>
        <a:lstStyle/>
        <a:p>
          <a:r>
            <a:rPr lang="en-US" b="1" noProof="0" dirty="0" smtClean="0"/>
            <a:t>Colombia</a:t>
          </a:r>
          <a:endParaRPr lang="en-US" b="1" noProof="0" dirty="0"/>
        </a:p>
      </dgm:t>
    </dgm:pt>
    <dgm:pt modelId="{61A81E50-261C-49FC-B75E-F9E3505814BD}" type="parTrans" cxnId="{FFF3DD48-9359-4D51-AE1C-4ACE8C87E9A0}">
      <dgm:prSet/>
      <dgm:spPr/>
      <dgm:t>
        <a:bodyPr/>
        <a:lstStyle/>
        <a:p>
          <a:endParaRPr lang="en-US" b="1" noProof="0" dirty="0"/>
        </a:p>
      </dgm:t>
    </dgm:pt>
    <dgm:pt modelId="{CBBB0660-98CF-4DF6-B2E3-FEED73E7167D}" type="sibTrans" cxnId="{FFF3DD48-9359-4D51-AE1C-4ACE8C87E9A0}">
      <dgm:prSet/>
      <dgm:spPr/>
      <dgm:t>
        <a:bodyPr/>
        <a:lstStyle/>
        <a:p>
          <a:endParaRPr lang="en-US" b="1" noProof="0" dirty="0"/>
        </a:p>
      </dgm:t>
    </dgm:pt>
    <dgm:pt modelId="{99A546A4-E029-4BB9-B924-D0E12B305206}">
      <dgm:prSet phldrT="[Texto]"/>
      <dgm:spPr/>
      <dgm:t>
        <a:bodyPr/>
        <a:lstStyle/>
        <a:p>
          <a:r>
            <a:rPr lang="en-US" b="1" noProof="0" dirty="0" smtClean="0"/>
            <a:t>Costa Rica</a:t>
          </a:r>
          <a:endParaRPr lang="en-US" b="1" noProof="0" dirty="0"/>
        </a:p>
      </dgm:t>
    </dgm:pt>
    <dgm:pt modelId="{F5076B7A-CD05-4D3E-A813-AA104BE9F0CB}" type="parTrans" cxnId="{2BD8D855-49FF-47C9-B592-C8012A9DE9EE}">
      <dgm:prSet/>
      <dgm:spPr/>
      <dgm:t>
        <a:bodyPr/>
        <a:lstStyle/>
        <a:p>
          <a:endParaRPr lang="en-US" b="1" noProof="0" dirty="0"/>
        </a:p>
      </dgm:t>
    </dgm:pt>
    <dgm:pt modelId="{48C1B752-0B30-422F-82C9-9935023EAB39}" type="sibTrans" cxnId="{2BD8D855-49FF-47C9-B592-C8012A9DE9EE}">
      <dgm:prSet/>
      <dgm:spPr/>
      <dgm:t>
        <a:bodyPr/>
        <a:lstStyle/>
        <a:p>
          <a:endParaRPr lang="en-US" b="1" noProof="0" dirty="0"/>
        </a:p>
      </dgm:t>
    </dgm:pt>
    <dgm:pt modelId="{E3413CAC-CAF8-4538-9FA0-A25F30EE51D9}">
      <dgm:prSet phldrT="[Texto]"/>
      <dgm:spPr/>
      <dgm:t>
        <a:bodyPr/>
        <a:lstStyle/>
        <a:p>
          <a:r>
            <a:rPr lang="en-US" b="1" noProof="0" dirty="0" smtClean="0"/>
            <a:t>Honduras</a:t>
          </a:r>
          <a:endParaRPr lang="en-US" b="1" noProof="0" dirty="0"/>
        </a:p>
      </dgm:t>
    </dgm:pt>
    <dgm:pt modelId="{A682154D-4AF2-4276-9C69-5D937BB615F1}" type="parTrans" cxnId="{05ACDF51-BBDB-4723-AF88-311AAA07A0C5}">
      <dgm:prSet/>
      <dgm:spPr/>
      <dgm:t>
        <a:bodyPr/>
        <a:lstStyle/>
        <a:p>
          <a:endParaRPr lang="en-US" b="1" noProof="0" dirty="0"/>
        </a:p>
      </dgm:t>
    </dgm:pt>
    <dgm:pt modelId="{BC8E2AA3-908A-439B-8A0B-9E1B8FD675FE}" type="sibTrans" cxnId="{05ACDF51-BBDB-4723-AF88-311AAA07A0C5}">
      <dgm:prSet/>
      <dgm:spPr/>
      <dgm:t>
        <a:bodyPr/>
        <a:lstStyle/>
        <a:p>
          <a:endParaRPr lang="en-US" b="1" noProof="0" dirty="0"/>
        </a:p>
      </dgm:t>
    </dgm:pt>
    <dgm:pt modelId="{3B8FE8A2-7AA4-4B30-B85E-0D44F5092748}">
      <dgm:prSet phldrT="[Texto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/>
            <a:t>Indonesia</a:t>
          </a:r>
          <a:endParaRPr lang="en-US" b="1" noProof="0" dirty="0"/>
        </a:p>
      </dgm:t>
    </dgm:pt>
    <dgm:pt modelId="{A42B198E-C135-4283-AA71-E1E34F4F192C}" type="parTrans" cxnId="{4EE07B89-317F-44D0-BBF6-57D227AD29F0}">
      <dgm:prSet/>
      <dgm:spPr/>
      <dgm:t>
        <a:bodyPr/>
        <a:lstStyle/>
        <a:p>
          <a:endParaRPr lang="en-US" b="1" noProof="0" dirty="0"/>
        </a:p>
      </dgm:t>
    </dgm:pt>
    <dgm:pt modelId="{F8FFE408-EEEC-4010-9C6A-36DC54176ACC}" type="sibTrans" cxnId="{4EE07B89-317F-44D0-BBF6-57D227AD29F0}">
      <dgm:prSet/>
      <dgm:spPr/>
      <dgm:t>
        <a:bodyPr/>
        <a:lstStyle/>
        <a:p>
          <a:endParaRPr lang="en-US" b="1" noProof="0" dirty="0"/>
        </a:p>
      </dgm:t>
    </dgm:pt>
    <dgm:pt modelId="{B6C2DAE1-6438-4801-B8E7-05D5B96A8DCB}">
      <dgm:prSet phldrT="[Texto]"/>
      <dgm:spPr/>
      <dgm:t>
        <a:bodyPr/>
        <a:lstStyle/>
        <a:p>
          <a:r>
            <a:rPr lang="en-US" b="1" noProof="0" dirty="0" smtClean="0"/>
            <a:t>Ecuador</a:t>
          </a:r>
          <a:endParaRPr lang="en-US" b="1" noProof="0" dirty="0"/>
        </a:p>
      </dgm:t>
    </dgm:pt>
    <dgm:pt modelId="{D523394B-130E-40A5-8F1F-52A6DC6D28E3}" type="parTrans" cxnId="{734DA0FE-7B76-45B0-9AE9-ECF1D9E69EA2}">
      <dgm:prSet/>
      <dgm:spPr/>
      <dgm:t>
        <a:bodyPr/>
        <a:lstStyle/>
        <a:p>
          <a:endParaRPr lang="en-US" b="1" noProof="0" dirty="0"/>
        </a:p>
      </dgm:t>
    </dgm:pt>
    <dgm:pt modelId="{ACC8D495-DEDA-416E-B4E6-F4CBCEA032D6}" type="sibTrans" cxnId="{734DA0FE-7B76-45B0-9AE9-ECF1D9E69EA2}">
      <dgm:prSet/>
      <dgm:spPr/>
      <dgm:t>
        <a:bodyPr/>
        <a:lstStyle/>
        <a:p>
          <a:endParaRPr lang="en-US" b="1" noProof="0" dirty="0"/>
        </a:p>
      </dgm:t>
    </dgm:pt>
    <dgm:pt modelId="{4BD61269-7DE5-4826-A3F5-5983F628E7A2}">
      <dgm:prSet phldrT="[Texto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/>
            <a:t>France</a:t>
          </a:r>
          <a:endParaRPr lang="en-US" b="1" noProof="0" dirty="0"/>
        </a:p>
      </dgm:t>
    </dgm:pt>
    <dgm:pt modelId="{36CD41E8-062C-4CA5-A31A-F2EDDD774A4A}" type="parTrans" cxnId="{49404339-B1EE-4F0D-8E6D-8FF897EAD969}">
      <dgm:prSet/>
      <dgm:spPr/>
      <dgm:t>
        <a:bodyPr/>
        <a:lstStyle/>
        <a:p>
          <a:endParaRPr lang="en-US" b="1" noProof="0" dirty="0"/>
        </a:p>
      </dgm:t>
    </dgm:pt>
    <dgm:pt modelId="{9AC62C50-3E23-4CF7-80F3-AF93CF5F5704}" type="sibTrans" cxnId="{49404339-B1EE-4F0D-8E6D-8FF897EAD969}">
      <dgm:prSet/>
      <dgm:spPr/>
      <dgm:t>
        <a:bodyPr/>
        <a:lstStyle/>
        <a:p>
          <a:endParaRPr lang="en-US" b="1" noProof="0" dirty="0"/>
        </a:p>
      </dgm:t>
    </dgm:pt>
    <dgm:pt modelId="{2F1FD58D-A6DA-4AA0-A015-5CA2487824E1}">
      <dgm:prSet phldrT="[Texto]"/>
      <dgm:spPr/>
      <dgm:t>
        <a:bodyPr/>
        <a:lstStyle/>
        <a:p>
          <a:r>
            <a:rPr lang="en-US" b="1" noProof="0" dirty="0" smtClean="0"/>
            <a:t>Guatemala</a:t>
          </a:r>
          <a:endParaRPr lang="en-US" b="1" noProof="0" dirty="0"/>
        </a:p>
      </dgm:t>
    </dgm:pt>
    <dgm:pt modelId="{A9DF1E29-AC54-4725-85C6-2D55421F49D0}" type="parTrans" cxnId="{234A47AA-6F0D-47D1-8B14-41C922333920}">
      <dgm:prSet/>
      <dgm:spPr/>
      <dgm:t>
        <a:bodyPr/>
        <a:lstStyle/>
        <a:p>
          <a:endParaRPr lang="en-US" b="1" noProof="0" dirty="0"/>
        </a:p>
      </dgm:t>
    </dgm:pt>
    <dgm:pt modelId="{BE7834A5-8C4A-46A4-8551-B9DDDC2FFD93}" type="sibTrans" cxnId="{234A47AA-6F0D-47D1-8B14-41C922333920}">
      <dgm:prSet/>
      <dgm:spPr/>
      <dgm:t>
        <a:bodyPr/>
        <a:lstStyle/>
        <a:p>
          <a:endParaRPr lang="en-US" b="1" noProof="0" dirty="0"/>
        </a:p>
      </dgm:t>
    </dgm:pt>
    <dgm:pt modelId="{C7E79862-F01C-4850-8FE6-A1D7AC2AF3E5}">
      <dgm:prSet phldrT="[Texto]"/>
      <dgm:spPr/>
      <dgm:t>
        <a:bodyPr/>
        <a:lstStyle/>
        <a:p>
          <a:r>
            <a:rPr lang="en-US" b="1" noProof="0" dirty="0" smtClean="0"/>
            <a:t>Ethiopia</a:t>
          </a:r>
          <a:endParaRPr lang="en-US" b="1" noProof="0" dirty="0"/>
        </a:p>
      </dgm:t>
    </dgm:pt>
    <dgm:pt modelId="{A3CD8765-E250-437E-A7C7-09D1E649FB08}" type="parTrans" cxnId="{65A9ADF1-BE0F-4222-9E87-8314348C11B3}">
      <dgm:prSet/>
      <dgm:spPr/>
      <dgm:t>
        <a:bodyPr/>
        <a:lstStyle/>
        <a:p>
          <a:endParaRPr lang="en-US" noProof="0" dirty="0"/>
        </a:p>
      </dgm:t>
    </dgm:pt>
    <dgm:pt modelId="{BC421459-507B-4540-8171-8BF0A7B9C20B}" type="sibTrans" cxnId="{65A9ADF1-BE0F-4222-9E87-8314348C11B3}">
      <dgm:prSet/>
      <dgm:spPr/>
      <dgm:t>
        <a:bodyPr/>
        <a:lstStyle/>
        <a:p>
          <a:endParaRPr lang="en-US" noProof="0" dirty="0"/>
        </a:p>
      </dgm:t>
    </dgm:pt>
    <dgm:pt modelId="{074DE7A7-F9DE-44A9-BC57-7284F45B915E}">
      <dgm:prSet phldrT="[Texto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/>
            <a:t>Namibia</a:t>
          </a:r>
          <a:endParaRPr lang="en-US" b="1" noProof="0" dirty="0"/>
        </a:p>
      </dgm:t>
    </dgm:pt>
    <dgm:pt modelId="{EF0130DA-62EE-4BAF-A7C1-670DFBE5DAAC}" type="parTrans" cxnId="{C0F40FCD-2CAC-4203-B862-A7721024BCF8}">
      <dgm:prSet/>
      <dgm:spPr/>
      <dgm:t>
        <a:bodyPr/>
        <a:lstStyle/>
        <a:p>
          <a:endParaRPr lang="en-US" noProof="0" dirty="0"/>
        </a:p>
      </dgm:t>
    </dgm:pt>
    <dgm:pt modelId="{52A0734E-A7F2-4F9B-88C8-1BC64B365C5B}" type="sibTrans" cxnId="{C0F40FCD-2CAC-4203-B862-A7721024BCF8}">
      <dgm:prSet/>
      <dgm:spPr/>
      <dgm:t>
        <a:bodyPr/>
        <a:lstStyle/>
        <a:p>
          <a:endParaRPr lang="en-US" noProof="0" dirty="0"/>
        </a:p>
      </dgm:t>
    </dgm:pt>
    <dgm:pt modelId="{17B5A173-4913-48FB-A453-CD12A745AC05}">
      <dgm:prSet phldrT="[Texto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/>
            <a:t>South Africa</a:t>
          </a:r>
          <a:endParaRPr lang="en-US" b="1" noProof="0" dirty="0"/>
        </a:p>
      </dgm:t>
    </dgm:pt>
    <dgm:pt modelId="{D024FD62-D499-44EF-8928-D4FAA5FE010A}" type="parTrans" cxnId="{3E3F6B16-CE2C-4DE6-97FA-58EC3B962F49}">
      <dgm:prSet/>
      <dgm:spPr/>
      <dgm:t>
        <a:bodyPr/>
        <a:lstStyle/>
        <a:p>
          <a:endParaRPr lang="en-US" noProof="0" dirty="0"/>
        </a:p>
      </dgm:t>
    </dgm:pt>
    <dgm:pt modelId="{7F3ACCEF-8CF0-4344-9CE6-477D3E67A316}" type="sibTrans" cxnId="{3E3F6B16-CE2C-4DE6-97FA-58EC3B962F49}">
      <dgm:prSet/>
      <dgm:spPr/>
      <dgm:t>
        <a:bodyPr/>
        <a:lstStyle/>
        <a:p>
          <a:endParaRPr lang="en-US" noProof="0" dirty="0"/>
        </a:p>
      </dgm:t>
    </dgm:pt>
    <dgm:pt modelId="{C60D5700-BD67-4400-86E6-677373D894F7}">
      <dgm:prSet phldrT="[Texto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/>
            <a:t>Tanzania</a:t>
          </a:r>
          <a:endParaRPr lang="en-US" b="1" noProof="0" dirty="0"/>
        </a:p>
      </dgm:t>
    </dgm:pt>
    <dgm:pt modelId="{9FF2EF10-C8ED-4996-9110-22886C0314AE}" type="parTrans" cxnId="{42ABD62C-6C7F-4CDA-89C6-073B95A79D08}">
      <dgm:prSet/>
      <dgm:spPr/>
      <dgm:t>
        <a:bodyPr/>
        <a:lstStyle/>
        <a:p>
          <a:endParaRPr lang="en-US" noProof="0" dirty="0"/>
        </a:p>
      </dgm:t>
    </dgm:pt>
    <dgm:pt modelId="{355AAE7E-61FA-402A-BB27-4A2837734289}" type="sibTrans" cxnId="{42ABD62C-6C7F-4CDA-89C6-073B95A79D08}">
      <dgm:prSet/>
      <dgm:spPr/>
      <dgm:t>
        <a:bodyPr/>
        <a:lstStyle/>
        <a:p>
          <a:endParaRPr lang="en-US" noProof="0" dirty="0"/>
        </a:p>
      </dgm:t>
    </dgm:pt>
    <dgm:pt modelId="{B04505EE-F7FB-4872-B43E-979E5565E02C}">
      <dgm:prSet phldrT="[Texto]"/>
      <dgm:spPr/>
      <dgm:t>
        <a:bodyPr/>
        <a:lstStyle/>
        <a:p>
          <a:r>
            <a:rPr lang="en-US" b="1" noProof="0" dirty="0" smtClean="0"/>
            <a:t>Zimbabwe</a:t>
          </a:r>
          <a:endParaRPr lang="en-US" b="1" noProof="0" dirty="0"/>
        </a:p>
      </dgm:t>
    </dgm:pt>
    <dgm:pt modelId="{D08ECD96-3A35-4DFE-BEF7-3010F96E23E5}" type="parTrans" cxnId="{E51BC8B2-62E9-46B4-A19F-316503D00DD0}">
      <dgm:prSet/>
      <dgm:spPr/>
      <dgm:t>
        <a:bodyPr/>
        <a:lstStyle/>
        <a:p>
          <a:endParaRPr lang="en-US" noProof="0" dirty="0"/>
        </a:p>
      </dgm:t>
    </dgm:pt>
    <dgm:pt modelId="{C582FC7B-E071-4FF5-AAB6-D78A00407B45}" type="sibTrans" cxnId="{E51BC8B2-62E9-46B4-A19F-316503D00DD0}">
      <dgm:prSet/>
      <dgm:spPr/>
      <dgm:t>
        <a:bodyPr/>
        <a:lstStyle/>
        <a:p>
          <a:endParaRPr lang="en-US" noProof="0" dirty="0"/>
        </a:p>
      </dgm:t>
    </dgm:pt>
    <dgm:pt modelId="{0D325A34-C269-4DBC-8602-01B918B4F724}">
      <dgm:prSet phldrT="[Texto]"/>
      <dgm:spPr>
        <a:solidFill>
          <a:schemeClr val="accent2"/>
        </a:solidFill>
      </dgm:spPr>
      <dgm:t>
        <a:bodyPr/>
        <a:lstStyle/>
        <a:p>
          <a:r>
            <a:rPr lang="en-US" b="1" noProof="0" dirty="0" smtClean="0"/>
            <a:t>Mexico</a:t>
          </a:r>
          <a:endParaRPr lang="en-US" b="1" noProof="0" dirty="0"/>
        </a:p>
      </dgm:t>
    </dgm:pt>
    <dgm:pt modelId="{2C048C60-2495-4474-A852-C4BA9B1D7F6C}" type="parTrans" cxnId="{3B0098E6-A2B8-494B-A9FA-21DDF695D25B}">
      <dgm:prSet/>
      <dgm:spPr/>
      <dgm:t>
        <a:bodyPr/>
        <a:lstStyle/>
        <a:p>
          <a:endParaRPr lang="en-US" noProof="0" dirty="0"/>
        </a:p>
      </dgm:t>
    </dgm:pt>
    <dgm:pt modelId="{73562D2E-2C46-4311-B0AF-C931A79F79F6}" type="sibTrans" cxnId="{3B0098E6-A2B8-494B-A9FA-21DDF695D25B}">
      <dgm:prSet/>
      <dgm:spPr/>
      <dgm:t>
        <a:bodyPr/>
        <a:lstStyle/>
        <a:p>
          <a:endParaRPr lang="en-US" noProof="0" dirty="0"/>
        </a:p>
      </dgm:t>
    </dgm:pt>
    <dgm:pt modelId="{4C3728E4-4813-4289-ACB7-A5EB112603B0}" type="pres">
      <dgm:prSet presAssocID="{E32B66C5-007C-4326-9201-886ECC973E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376B4BB-DFF3-4613-89A3-89FFA359C50A}" type="pres">
      <dgm:prSet presAssocID="{D630BAF2-50ED-4F39-B22B-06EFC3FE8CE7}" presName="node" presStyleLbl="node1" presStyleIdx="0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1ADBEF-876A-402F-808E-7EE6BCA2CDF0}" type="pres">
      <dgm:prSet presAssocID="{A4480AA3-C4E4-42E4-9C52-DE1D6FD7DA56}" presName="sibTrans" presStyleCnt="0"/>
      <dgm:spPr/>
    </dgm:pt>
    <dgm:pt modelId="{15C9423C-3746-4E69-911C-9856B54903C5}" type="pres">
      <dgm:prSet presAssocID="{6E35A39C-D98C-46DE-86A7-B548D73AC3B9}" presName="node" presStyleLbl="node1" presStyleIdx="1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69951C-F364-4B11-AB31-E3E90B3CF3D6}" type="pres">
      <dgm:prSet presAssocID="{BF334D55-ACCB-464C-ACE3-DB1097053693}" presName="sibTrans" presStyleCnt="0"/>
      <dgm:spPr/>
    </dgm:pt>
    <dgm:pt modelId="{17B398EB-C4BA-4B1A-807C-B648455E235B}" type="pres">
      <dgm:prSet presAssocID="{AD09C690-05CB-4177-BF4F-411096973B43}" presName="node" presStyleLbl="node1" presStyleIdx="2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2B0F9D8-4FA7-4BE3-9CC3-F47670AAC689}" type="pres">
      <dgm:prSet presAssocID="{ABD36D6C-CCF5-4BF4-A61A-7AC3361880C4}" presName="sibTrans" presStyleCnt="0"/>
      <dgm:spPr/>
    </dgm:pt>
    <dgm:pt modelId="{3EFE49EE-3437-4A5A-887B-C17EACF6A573}" type="pres">
      <dgm:prSet presAssocID="{E7F16032-C32B-4AA9-A007-FCC1EBA15834}" presName="node" presStyleLbl="node1" presStyleIdx="3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6D04AF-C070-42B7-9E64-8F93D27C6B15}" type="pres">
      <dgm:prSet presAssocID="{8CD18D78-C151-4C05-9985-6828B56C2EFE}" presName="sibTrans" presStyleCnt="0"/>
      <dgm:spPr/>
    </dgm:pt>
    <dgm:pt modelId="{7B8091C8-50F9-4783-9D5F-75AFB53B2FC1}" type="pres">
      <dgm:prSet presAssocID="{077D7A56-3672-4ECC-ACC1-3B627F6F1F62}" presName="node" presStyleLbl="node1" presStyleIdx="4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EC6C27-DD67-4E98-90E6-F3A1F3C50F8C}" type="pres">
      <dgm:prSet presAssocID="{CBBB0660-98CF-4DF6-B2E3-FEED73E7167D}" presName="sibTrans" presStyleCnt="0"/>
      <dgm:spPr/>
    </dgm:pt>
    <dgm:pt modelId="{032D8056-1E9B-4523-8515-E5A68370D7F5}" type="pres">
      <dgm:prSet presAssocID="{99A546A4-E029-4BB9-B924-D0E12B305206}" presName="node" presStyleLbl="node1" presStyleIdx="5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519F92-7CEF-45A0-9EBE-387527AEE281}" type="pres">
      <dgm:prSet presAssocID="{48C1B752-0B30-422F-82C9-9935023EAB39}" presName="sibTrans" presStyleCnt="0"/>
      <dgm:spPr/>
    </dgm:pt>
    <dgm:pt modelId="{2326208E-F1C3-49A7-ACAC-A8DEFF30DDB0}" type="pres">
      <dgm:prSet presAssocID="{B6C2DAE1-6438-4801-B8E7-05D5B96A8DCB}" presName="node" presStyleLbl="node1" presStyleIdx="6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BF7607-7B72-411D-AB8A-38F440B0674E}" type="pres">
      <dgm:prSet presAssocID="{ACC8D495-DEDA-416E-B4E6-F4CBCEA032D6}" presName="sibTrans" presStyleCnt="0"/>
      <dgm:spPr/>
    </dgm:pt>
    <dgm:pt modelId="{463CD7C0-E806-4B12-8F67-C3D7104A9F62}" type="pres">
      <dgm:prSet presAssocID="{C7E79862-F01C-4850-8FE6-A1D7AC2AF3E5}" presName="node" presStyleLbl="node1" presStyleIdx="7" presStyleCnt="24">
        <dgm:presLayoutVars>
          <dgm:bulletEnabled val="1"/>
        </dgm:presLayoutVars>
      </dgm:prSet>
      <dgm:spPr/>
      <dgm:t>
        <a:bodyPr/>
        <a:lstStyle/>
        <a:p>
          <a:endParaRPr lang="af-ZA"/>
        </a:p>
      </dgm:t>
    </dgm:pt>
    <dgm:pt modelId="{41162D05-671B-47EB-8529-8597D7F63775}" type="pres">
      <dgm:prSet presAssocID="{BC421459-507B-4540-8171-8BF0A7B9C20B}" presName="sibTrans" presStyleCnt="0"/>
      <dgm:spPr/>
    </dgm:pt>
    <dgm:pt modelId="{069E434B-355A-463C-9D9B-0ED79F2B5BF3}" type="pres">
      <dgm:prSet presAssocID="{4BD61269-7DE5-4826-A3F5-5983F628E7A2}" presName="node" presStyleLbl="node1" presStyleIdx="8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78E40-EA78-4915-8185-EE1F0CA800AD}" type="pres">
      <dgm:prSet presAssocID="{9AC62C50-3E23-4CF7-80F3-AF93CF5F5704}" presName="sibTrans" presStyleCnt="0"/>
      <dgm:spPr/>
    </dgm:pt>
    <dgm:pt modelId="{5EBAA80B-5D0C-49AE-B124-DE5840EC4A99}" type="pres">
      <dgm:prSet presAssocID="{2F1FD58D-A6DA-4AA0-A015-5CA2487824E1}" presName="node" presStyleLbl="node1" presStyleIdx="9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9B69096-2D33-4385-8B06-6AE7216F1086}" type="pres">
      <dgm:prSet presAssocID="{BE7834A5-8C4A-46A4-8551-B9DDDC2FFD93}" presName="sibTrans" presStyleCnt="0"/>
      <dgm:spPr/>
    </dgm:pt>
    <dgm:pt modelId="{B7E81AD8-9C83-46F1-9B05-CF2919384E17}" type="pres">
      <dgm:prSet presAssocID="{E3413CAC-CAF8-4538-9FA0-A25F30EE51D9}" presName="node" presStyleLbl="node1" presStyleIdx="10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4FCE80-C3F4-4D5B-92B0-5E48F0DB5EA8}" type="pres">
      <dgm:prSet presAssocID="{BC8E2AA3-908A-439B-8A0B-9E1B8FD675FE}" presName="sibTrans" presStyleCnt="0"/>
      <dgm:spPr/>
    </dgm:pt>
    <dgm:pt modelId="{9B12780F-EB11-46D5-9C3B-FD151686ADDC}" type="pres">
      <dgm:prSet presAssocID="{3B8FE8A2-7AA4-4B30-B85E-0D44F5092748}" presName="node" presStyleLbl="node1" presStyleIdx="11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01686C5-87FD-4B38-BD37-0E72C576C7DF}" type="pres">
      <dgm:prSet presAssocID="{F8FFE408-EEEC-4010-9C6A-36DC54176ACC}" presName="sibTrans" presStyleCnt="0"/>
      <dgm:spPr/>
    </dgm:pt>
    <dgm:pt modelId="{08BEEDD3-00DC-4E85-949A-98969A643C20}" type="pres">
      <dgm:prSet presAssocID="{113F67F8-03C9-484E-8873-C6CE68168292}" presName="node" presStyleLbl="node1" presStyleIdx="12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3CD290-12A2-496A-98C5-79E7014995F0}" type="pres">
      <dgm:prSet presAssocID="{7035EA04-FA88-4CF5-9871-B882E3C4A906}" presName="sibTrans" presStyleCnt="0"/>
      <dgm:spPr/>
    </dgm:pt>
    <dgm:pt modelId="{BE1782E6-8FAE-4BBF-A9F6-531922B5AED8}" type="pres">
      <dgm:prSet presAssocID="{0D325A34-C269-4DBC-8602-01B918B4F724}" presName="node" presStyleLbl="node1" presStyleIdx="13" presStyleCnt="24">
        <dgm:presLayoutVars>
          <dgm:bulletEnabled val="1"/>
        </dgm:presLayoutVars>
      </dgm:prSet>
      <dgm:spPr/>
      <dgm:t>
        <a:bodyPr/>
        <a:lstStyle/>
        <a:p>
          <a:endParaRPr lang="af-ZA"/>
        </a:p>
      </dgm:t>
    </dgm:pt>
    <dgm:pt modelId="{A6EFA30B-2837-4EA8-A249-4EE9A625570C}" type="pres">
      <dgm:prSet presAssocID="{73562D2E-2C46-4311-B0AF-C931A79F79F6}" presName="sibTrans" presStyleCnt="0"/>
      <dgm:spPr/>
    </dgm:pt>
    <dgm:pt modelId="{C810BD4D-0D79-4ADE-95EF-57A79C4802C4}" type="pres">
      <dgm:prSet presAssocID="{074DE7A7-F9DE-44A9-BC57-7284F45B915E}" presName="node" presStyleLbl="node1" presStyleIdx="14" presStyleCnt="24">
        <dgm:presLayoutVars>
          <dgm:bulletEnabled val="1"/>
        </dgm:presLayoutVars>
      </dgm:prSet>
      <dgm:spPr/>
      <dgm:t>
        <a:bodyPr/>
        <a:lstStyle/>
        <a:p>
          <a:endParaRPr lang="af-ZA"/>
        </a:p>
      </dgm:t>
    </dgm:pt>
    <dgm:pt modelId="{4A6A2CBC-4002-40BD-AA84-2AC6AA07A2C6}" type="pres">
      <dgm:prSet presAssocID="{52A0734E-A7F2-4F9B-88C8-1BC64B365C5B}" presName="sibTrans" presStyleCnt="0"/>
      <dgm:spPr/>
    </dgm:pt>
    <dgm:pt modelId="{7C80CABA-964F-4CC3-BF5A-6589897C37F1}" type="pres">
      <dgm:prSet presAssocID="{F80C0A5E-1901-4309-B4F8-E74F58D73E1C}" presName="node" presStyleLbl="node1" presStyleIdx="15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9FD7E32-BE48-448C-9673-04017DE9B0AD}" type="pres">
      <dgm:prSet presAssocID="{9A5D42BD-6175-42A9-8425-512D8E13581E}" presName="sibTrans" presStyleCnt="0"/>
      <dgm:spPr/>
    </dgm:pt>
    <dgm:pt modelId="{9C6D3E62-F84E-4B6D-BDF6-76F58663F9D0}" type="pres">
      <dgm:prSet presAssocID="{0E6E8756-0BCC-48D9-BF8C-C3A86A0DEE39}" presName="node" presStyleLbl="node1" presStyleIdx="16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ED5255E-0DFD-4D64-90F2-8AB6E05EBC7C}" type="pres">
      <dgm:prSet presAssocID="{F00DF0B8-B2E4-46A6-9463-E49D7C9E9C7E}" presName="sibTrans" presStyleCnt="0"/>
      <dgm:spPr/>
    </dgm:pt>
    <dgm:pt modelId="{F0236EDE-6347-4C2B-9434-BE39E3F0053A}" type="pres">
      <dgm:prSet presAssocID="{376BF88C-FB01-4DA8-86E5-C3636B74A7B9}" presName="node" presStyleLbl="node1" presStyleIdx="17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EB5169D-A12B-44D5-B60B-EC036BCB5405}" type="pres">
      <dgm:prSet presAssocID="{A0F4AC8E-E333-42AB-93C7-C8D3FF8E2E03}" presName="sibTrans" presStyleCnt="0"/>
      <dgm:spPr/>
    </dgm:pt>
    <dgm:pt modelId="{91DB4666-B5DB-4AF2-B9B1-0E5501FB5AF7}" type="pres">
      <dgm:prSet presAssocID="{6D8FD114-5881-4803-BF55-3046A0F37437}" presName="node" presStyleLbl="node1" presStyleIdx="18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52D197-30A8-40D1-95C0-D888869E6C16}" type="pres">
      <dgm:prSet presAssocID="{85B323DD-6990-4989-9C88-C41D19B3185E}" presName="sibTrans" presStyleCnt="0"/>
      <dgm:spPr/>
    </dgm:pt>
    <dgm:pt modelId="{2595FAD5-BC0D-4086-A977-177B6BEFE922}" type="pres">
      <dgm:prSet presAssocID="{17B5A173-4913-48FB-A453-CD12A745AC05}" presName="node" presStyleLbl="node1" presStyleIdx="19" presStyleCnt="24">
        <dgm:presLayoutVars>
          <dgm:bulletEnabled val="1"/>
        </dgm:presLayoutVars>
      </dgm:prSet>
      <dgm:spPr/>
      <dgm:t>
        <a:bodyPr/>
        <a:lstStyle/>
        <a:p>
          <a:endParaRPr lang="af-ZA"/>
        </a:p>
      </dgm:t>
    </dgm:pt>
    <dgm:pt modelId="{8B90F933-DDDD-41D2-A848-99A1936A7E41}" type="pres">
      <dgm:prSet presAssocID="{7F3ACCEF-8CF0-4344-9CE6-477D3E67A316}" presName="sibTrans" presStyleCnt="0"/>
      <dgm:spPr/>
    </dgm:pt>
    <dgm:pt modelId="{1A6C8A3C-0724-4F41-BAE6-CF63BD12976D}" type="pres">
      <dgm:prSet presAssocID="{C60D5700-BD67-4400-86E6-677373D894F7}" presName="node" presStyleLbl="node1" presStyleIdx="20" presStyleCnt="24">
        <dgm:presLayoutVars>
          <dgm:bulletEnabled val="1"/>
        </dgm:presLayoutVars>
      </dgm:prSet>
      <dgm:spPr/>
      <dgm:t>
        <a:bodyPr/>
        <a:lstStyle/>
        <a:p>
          <a:endParaRPr lang="af-ZA"/>
        </a:p>
      </dgm:t>
    </dgm:pt>
    <dgm:pt modelId="{D61D7954-11B8-4A22-B471-67726783320E}" type="pres">
      <dgm:prSet presAssocID="{355AAE7E-61FA-402A-BB27-4A2837734289}" presName="sibTrans" presStyleCnt="0"/>
      <dgm:spPr/>
    </dgm:pt>
    <dgm:pt modelId="{1BC0D616-171D-4DE5-AF7A-5156A8882BFE}" type="pres">
      <dgm:prSet presAssocID="{6E0524CA-BA0F-4BE9-8AEC-4F922D9D1A29}" presName="node" presStyleLbl="node1" presStyleIdx="21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536B82-F3CD-49E3-AB3A-17343938FD8C}" type="pres">
      <dgm:prSet presAssocID="{0B4B5B19-F480-4589-A582-53E39E612484}" presName="sibTrans" presStyleCnt="0"/>
      <dgm:spPr/>
    </dgm:pt>
    <dgm:pt modelId="{2747F32F-F42A-4562-83FB-B91C0416EF5B}" type="pres">
      <dgm:prSet presAssocID="{8F49E191-5F47-465D-84E5-44688AA10A73}" presName="node" presStyleLbl="node1" presStyleIdx="22" presStyleCnt="2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3ADBAE8-67BA-4629-81C0-73B495E19A33}" type="pres">
      <dgm:prSet presAssocID="{74F5739F-C017-4A6F-AEED-7C3C77B3A4FE}" presName="sibTrans" presStyleCnt="0"/>
      <dgm:spPr/>
    </dgm:pt>
    <dgm:pt modelId="{3EA56259-44F7-4F2A-9FC2-03DB877E2764}" type="pres">
      <dgm:prSet presAssocID="{B04505EE-F7FB-4872-B43E-979E5565E02C}" presName="node" presStyleLbl="node1" presStyleIdx="23" presStyleCnt="24">
        <dgm:presLayoutVars>
          <dgm:bulletEnabled val="1"/>
        </dgm:presLayoutVars>
      </dgm:prSet>
      <dgm:spPr/>
      <dgm:t>
        <a:bodyPr/>
        <a:lstStyle/>
        <a:p>
          <a:endParaRPr lang="af-ZA"/>
        </a:p>
      </dgm:t>
    </dgm:pt>
  </dgm:ptLst>
  <dgm:cxnLst>
    <dgm:cxn modelId="{3B30F920-5465-41DF-8C8E-7F2D0EB7CDFC}" type="presOf" srcId="{E3413CAC-CAF8-4538-9FA0-A25F30EE51D9}" destId="{B7E81AD8-9C83-46F1-9B05-CF2919384E17}" srcOrd="0" destOrd="0" presId="urn:microsoft.com/office/officeart/2005/8/layout/default"/>
    <dgm:cxn modelId="{530BB3E7-BAF2-48DB-9701-2B384A8243C5}" type="presOf" srcId="{17B5A173-4913-48FB-A453-CD12A745AC05}" destId="{2595FAD5-BC0D-4086-A977-177B6BEFE922}" srcOrd="0" destOrd="0" presId="urn:microsoft.com/office/officeart/2005/8/layout/default"/>
    <dgm:cxn modelId="{42ABD62C-6C7F-4CDA-89C6-073B95A79D08}" srcId="{E32B66C5-007C-4326-9201-886ECC973E1B}" destId="{C60D5700-BD67-4400-86E6-677373D894F7}" srcOrd="20" destOrd="0" parTransId="{9FF2EF10-C8ED-4996-9110-22886C0314AE}" sibTransId="{355AAE7E-61FA-402A-BB27-4A2837734289}"/>
    <dgm:cxn modelId="{2B8B5428-893A-4C38-9ED5-438A741ECCD1}" type="presOf" srcId="{4BD61269-7DE5-4826-A3F5-5983F628E7A2}" destId="{069E434B-355A-463C-9D9B-0ED79F2B5BF3}" srcOrd="0" destOrd="0" presId="urn:microsoft.com/office/officeart/2005/8/layout/default"/>
    <dgm:cxn modelId="{4EE07B89-317F-44D0-BBF6-57D227AD29F0}" srcId="{E32B66C5-007C-4326-9201-886ECC973E1B}" destId="{3B8FE8A2-7AA4-4B30-B85E-0D44F5092748}" srcOrd="11" destOrd="0" parTransId="{A42B198E-C135-4283-AA71-E1E34F4F192C}" sibTransId="{F8FFE408-EEEC-4010-9C6A-36DC54176ACC}"/>
    <dgm:cxn modelId="{EC2C8653-27C6-40C7-A5DB-3A8CEF515EA6}" type="presOf" srcId="{6E0524CA-BA0F-4BE9-8AEC-4F922D9D1A29}" destId="{1BC0D616-171D-4DE5-AF7A-5156A8882BFE}" srcOrd="0" destOrd="0" presId="urn:microsoft.com/office/officeart/2005/8/layout/default"/>
    <dgm:cxn modelId="{B5340B99-B103-46F7-889F-9AA1ECB3B664}" srcId="{E32B66C5-007C-4326-9201-886ECC973E1B}" destId="{AD09C690-05CB-4177-BF4F-411096973B43}" srcOrd="2" destOrd="0" parTransId="{4D450130-F00C-4F6A-B75E-07A3A6A811AE}" sibTransId="{ABD36D6C-CCF5-4BF4-A61A-7AC3361880C4}"/>
    <dgm:cxn modelId="{8B87CC33-650B-43AF-9F2A-07E93996524C}" type="presOf" srcId="{B04505EE-F7FB-4872-B43E-979E5565E02C}" destId="{3EA56259-44F7-4F2A-9FC2-03DB877E2764}" srcOrd="0" destOrd="0" presId="urn:microsoft.com/office/officeart/2005/8/layout/default"/>
    <dgm:cxn modelId="{1BB6DF0F-35FE-4E48-8DC2-76BC58E75947}" type="presOf" srcId="{6E35A39C-D98C-46DE-86A7-B548D73AC3B9}" destId="{15C9423C-3746-4E69-911C-9856B54903C5}" srcOrd="0" destOrd="0" presId="urn:microsoft.com/office/officeart/2005/8/layout/default"/>
    <dgm:cxn modelId="{CD5DD62F-4147-4AE0-98A9-52410FC4158B}" srcId="{E32B66C5-007C-4326-9201-886ECC973E1B}" destId="{6E0524CA-BA0F-4BE9-8AEC-4F922D9D1A29}" srcOrd="21" destOrd="0" parTransId="{C5959B0A-D05A-4A72-966F-A63B5ED1C4CC}" sibTransId="{0B4B5B19-F480-4589-A582-53E39E612484}"/>
    <dgm:cxn modelId="{C2093D2C-DF29-4608-B643-40DC2E137CF7}" srcId="{E32B66C5-007C-4326-9201-886ECC973E1B}" destId="{113F67F8-03C9-484E-8873-C6CE68168292}" srcOrd="12" destOrd="0" parTransId="{DB1BCA41-86DF-4106-9C6D-7BEDDA5703D2}" sibTransId="{7035EA04-FA88-4CF5-9871-B882E3C4A906}"/>
    <dgm:cxn modelId="{C0F40FCD-2CAC-4203-B862-A7721024BCF8}" srcId="{E32B66C5-007C-4326-9201-886ECC973E1B}" destId="{074DE7A7-F9DE-44A9-BC57-7284F45B915E}" srcOrd="14" destOrd="0" parTransId="{EF0130DA-62EE-4BAF-A7C1-670DFBE5DAAC}" sibTransId="{52A0734E-A7F2-4F9B-88C8-1BC64B365C5B}"/>
    <dgm:cxn modelId="{7C8C6499-9BED-4187-A9A6-5AE684161E85}" type="presOf" srcId="{F80C0A5E-1901-4309-B4F8-E74F58D73E1C}" destId="{7C80CABA-964F-4CC3-BF5A-6589897C37F1}" srcOrd="0" destOrd="0" presId="urn:microsoft.com/office/officeart/2005/8/layout/default"/>
    <dgm:cxn modelId="{AC291248-A233-4240-961A-104A14AC3E11}" type="presOf" srcId="{99A546A4-E029-4BB9-B924-D0E12B305206}" destId="{032D8056-1E9B-4523-8515-E5A68370D7F5}" srcOrd="0" destOrd="0" presId="urn:microsoft.com/office/officeart/2005/8/layout/default"/>
    <dgm:cxn modelId="{AA37BD47-B851-4759-B16C-AB3C3095D5BF}" srcId="{E32B66C5-007C-4326-9201-886ECC973E1B}" destId="{376BF88C-FB01-4DA8-86E5-C3636B74A7B9}" srcOrd="17" destOrd="0" parTransId="{A11CB651-E170-49F3-9503-D9ED148F82B1}" sibTransId="{A0F4AC8E-E333-42AB-93C7-C8D3FF8E2E03}"/>
    <dgm:cxn modelId="{910DBBF4-730B-499A-8BA0-8997726EE258}" type="presOf" srcId="{C60D5700-BD67-4400-86E6-677373D894F7}" destId="{1A6C8A3C-0724-4F41-BAE6-CF63BD12976D}" srcOrd="0" destOrd="0" presId="urn:microsoft.com/office/officeart/2005/8/layout/default"/>
    <dgm:cxn modelId="{DED7518B-C17B-4746-8CB3-DA782B0F41E7}" type="presOf" srcId="{8F49E191-5F47-465D-84E5-44688AA10A73}" destId="{2747F32F-F42A-4562-83FB-B91C0416EF5B}" srcOrd="0" destOrd="0" presId="urn:microsoft.com/office/officeart/2005/8/layout/default"/>
    <dgm:cxn modelId="{D9EB220C-CCE5-4051-AD09-83951898C20E}" type="presOf" srcId="{C7E79862-F01C-4850-8FE6-A1D7AC2AF3E5}" destId="{463CD7C0-E806-4B12-8F67-C3D7104A9F62}" srcOrd="0" destOrd="0" presId="urn:microsoft.com/office/officeart/2005/8/layout/default"/>
    <dgm:cxn modelId="{B91B405B-CBBA-4D6D-A5EA-4FCAD15E7FD4}" srcId="{E32B66C5-007C-4326-9201-886ECC973E1B}" destId="{8F49E191-5F47-465D-84E5-44688AA10A73}" srcOrd="22" destOrd="0" parTransId="{7F914F17-32C3-42BF-9CC0-3386D5ABAF70}" sibTransId="{74F5739F-C017-4A6F-AEED-7C3C77B3A4FE}"/>
    <dgm:cxn modelId="{C80F47A6-ADCD-4DC7-A854-04AC74754EA2}" srcId="{E32B66C5-007C-4326-9201-886ECC973E1B}" destId="{0E6E8756-0BCC-48D9-BF8C-C3A86A0DEE39}" srcOrd="16" destOrd="0" parTransId="{B91500C3-244F-48AA-B29D-3E25BB6E0A72}" sibTransId="{F00DF0B8-B2E4-46A6-9463-E49D7C9E9C7E}"/>
    <dgm:cxn modelId="{19E2D7D4-5357-4E81-A59A-A1C9E1B4D3E3}" type="presOf" srcId="{0E6E8756-0BCC-48D9-BF8C-C3A86A0DEE39}" destId="{9C6D3E62-F84E-4B6D-BDF6-76F58663F9D0}" srcOrd="0" destOrd="0" presId="urn:microsoft.com/office/officeart/2005/8/layout/default"/>
    <dgm:cxn modelId="{2AF5E966-C584-4CAA-994D-5490F7C93F7E}" srcId="{E32B66C5-007C-4326-9201-886ECC973E1B}" destId="{D630BAF2-50ED-4F39-B22B-06EFC3FE8CE7}" srcOrd="0" destOrd="0" parTransId="{0821395D-1F11-4E61-A3DF-8269C35A019F}" sibTransId="{A4480AA3-C4E4-42E4-9C52-DE1D6FD7DA56}"/>
    <dgm:cxn modelId="{49404339-B1EE-4F0D-8E6D-8FF897EAD969}" srcId="{E32B66C5-007C-4326-9201-886ECC973E1B}" destId="{4BD61269-7DE5-4826-A3F5-5983F628E7A2}" srcOrd="8" destOrd="0" parTransId="{36CD41E8-062C-4CA5-A31A-F2EDDD774A4A}" sibTransId="{9AC62C50-3E23-4CF7-80F3-AF93CF5F5704}"/>
    <dgm:cxn modelId="{63F212A1-6516-4C65-BDC4-B9CA8B1F2E34}" srcId="{E32B66C5-007C-4326-9201-886ECC973E1B}" destId="{E7F16032-C32B-4AA9-A007-FCC1EBA15834}" srcOrd="3" destOrd="0" parTransId="{D50BA6D5-84E8-454A-9C2D-F0DF0335AEA9}" sibTransId="{8CD18D78-C151-4C05-9985-6828B56C2EFE}"/>
    <dgm:cxn modelId="{05ACDF51-BBDB-4723-AF88-311AAA07A0C5}" srcId="{E32B66C5-007C-4326-9201-886ECC973E1B}" destId="{E3413CAC-CAF8-4538-9FA0-A25F30EE51D9}" srcOrd="10" destOrd="0" parTransId="{A682154D-4AF2-4276-9C69-5D937BB615F1}" sibTransId="{BC8E2AA3-908A-439B-8A0B-9E1B8FD675FE}"/>
    <dgm:cxn modelId="{DDBB935B-9E8E-40A1-B257-5CB9293580EF}" type="presOf" srcId="{077D7A56-3672-4ECC-ACC1-3B627F6F1F62}" destId="{7B8091C8-50F9-4783-9D5F-75AFB53B2FC1}" srcOrd="0" destOrd="0" presId="urn:microsoft.com/office/officeart/2005/8/layout/default"/>
    <dgm:cxn modelId="{E51BC8B2-62E9-46B4-A19F-316503D00DD0}" srcId="{E32B66C5-007C-4326-9201-886ECC973E1B}" destId="{B04505EE-F7FB-4872-B43E-979E5565E02C}" srcOrd="23" destOrd="0" parTransId="{D08ECD96-3A35-4DFE-BEF7-3010F96E23E5}" sibTransId="{C582FC7B-E071-4FF5-AAB6-D78A00407B45}"/>
    <dgm:cxn modelId="{3E3F6B16-CE2C-4DE6-97FA-58EC3B962F49}" srcId="{E32B66C5-007C-4326-9201-886ECC973E1B}" destId="{17B5A173-4913-48FB-A453-CD12A745AC05}" srcOrd="19" destOrd="0" parTransId="{D024FD62-D499-44EF-8928-D4FAA5FE010A}" sibTransId="{7F3ACCEF-8CF0-4344-9CE6-477D3E67A316}"/>
    <dgm:cxn modelId="{234A47AA-6F0D-47D1-8B14-41C922333920}" srcId="{E32B66C5-007C-4326-9201-886ECC973E1B}" destId="{2F1FD58D-A6DA-4AA0-A015-5CA2487824E1}" srcOrd="9" destOrd="0" parTransId="{A9DF1E29-AC54-4725-85C6-2D55421F49D0}" sibTransId="{BE7834A5-8C4A-46A4-8551-B9DDDC2FFD93}"/>
    <dgm:cxn modelId="{54434084-15C7-4AC8-8917-08ADD325CA7C}" type="presOf" srcId="{2F1FD58D-A6DA-4AA0-A015-5CA2487824E1}" destId="{5EBAA80B-5D0C-49AE-B124-DE5840EC4A99}" srcOrd="0" destOrd="0" presId="urn:microsoft.com/office/officeart/2005/8/layout/default"/>
    <dgm:cxn modelId="{DEEA2A39-8380-4F2D-91C1-4198E1D62C02}" type="presOf" srcId="{D630BAF2-50ED-4F39-B22B-06EFC3FE8CE7}" destId="{3376B4BB-DFF3-4613-89A3-89FFA359C50A}" srcOrd="0" destOrd="0" presId="urn:microsoft.com/office/officeart/2005/8/layout/default"/>
    <dgm:cxn modelId="{00E632AC-9811-45C1-8611-05F29A514BFE}" type="presOf" srcId="{E7F16032-C32B-4AA9-A007-FCC1EBA15834}" destId="{3EFE49EE-3437-4A5A-887B-C17EACF6A573}" srcOrd="0" destOrd="0" presId="urn:microsoft.com/office/officeart/2005/8/layout/default"/>
    <dgm:cxn modelId="{B294A582-D0B3-459D-B089-0DC4060708B7}" type="presOf" srcId="{AD09C690-05CB-4177-BF4F-411096973B43}" destId="{17B398EB-C4BA-4B1A-807C-B648455E235B}" srcOrd="0" destOrd="0" presId="urn:microsoft.com/office/officeart/2005/8/layout/default"/>
    <dgm:cxn modelId="{4AE77B5C-F5C1-4571-9CC0-A1544A4AF943}" type="presOf" srcId="{074DE7A7-F9DE-44A9-BC57-7284F45B915E}" destId="{C810BD4D-0D79-4ADE-95EF-57A79C4802C4}" srcOrd="0" destOrd="0" presId="urn:microsoft.com/office/officeart/2005/8/layout/default"/>
    <dgm:cxn modelId="{9FA552B8-AE2C-4914-87F3-1CBF4BA2164F}" type="presOf" srcId="{376BF88C-FB01-4DA8-86E5-C3636B74A7B9}" destId="{F0236EDE-6347-4C2B-9434-BE39E3F0053A}" srcOrd="0" destOrd="0" presId="urn:microsoft.com/office/officeart/2005/8/layout/default"/>
    <dgm:cxn modelId="{5865F8D7-79D6-404E-8485-ED57C38F1029}" type="presOf" srcId="{113F67F8-03C9-484E-8873-C6CE68168292}" destId="{08BEEDD3-00DC-4E85-949A-98969A643C20}" srcOrd="0" destOrd="0" presId="urn:microsoft.com/office/officeart/2005/8/layout/default"/>
    <dgm:cxn modelId="{38FF0483-5C04-4ED1-BE3B-FBC5FC27F76F}" srcId="{E32B66C5-007C-4326-9201-886ECC973E1B}" destId="{F80C0A5E-1901-4309-B4F8-E74F58D73E1C}" srcOrd="15" destOrd="0" parTransId="{3E5BDE9B-885C-496C-8087-2FF1EBC00947}" sibTransId="{9A5D42BD-6175-42A9-8425-512D8E13581E}"/>
    <dgm:cxn modelId="{3B0098E6-A2B8-494B-A9FA-21DDF695D25B}" srcId="{E32B66C5-007C-4326-9201-886ECC973E1B}" destId="{0D325A34-C269-4DBC-8602-01B918B4F724}" srcOrd="13" destOrd="0" parTransId="{2C048C60-2495-4474-A852-C4BA9B1D7F6C}" sibTransId="{73562D2E-2C46-4311-B0AF-C931A79F79F6}"/>
    <dgm:cxn modelId="{D4598E29-A421-41AE-BA5B-18B1AB91077E}" srcId="{E32B66C5-007C-4326-9201-886ECC973E1B}" destId="{6D8FD114-5881-4803-BF55-3046A0F37437}" srcOrd="18" destOrd="0" parTransId="{1F665CCF-7628-4499-ACED-B51AAD011CD5}" sibTransId="{85B323DD-6990-4989-9C88-C41D19B3185E}"/>
    <dgm:cxn modelId="{2BD8D855-49FF-47C9-B592-C8012A9DE9EE}" srcId="{E32B66C5-007C-4326-9201-886ECC973E1B}" destId="{99A546A4-E029-4BB9-B924-D0E12B305206}" srcOrd="5" destOrd="0" parTransId="{F5076B7A-CD05-4D3E-A813-AA104BE9F0CB}" sibTransId="{48C1B752-0B30-422F-82C9-9935023EAB39}"/>
    <dgm:cxn modelId="{65A9ADF1-BE0F-4222-9E87-8314348C11B3}" srcId="{E32B66C5-007C-4326-9201-886ECC973E1B}" destId="{C7E79862-F01C-4850-8FE6-A1D7AC2AF3E5}" srcOrd="7" destOrd="0" parTransId="{A3CD8765-E250-437E-A7C7-09D1E649FB08}" sibTransId="{BC421459-507B-4540-8171-8BF0A7B9C20B}"/>
    <dgm:cxn modelId="{4A912DB5-1113-49B9-9502-A6E2559D452C}" type="presOf" srcId="{B6C2DAE1-6438-4801-B8E7-05D5B96A8DCB}" destId="{2326208E-F1C3-49A7-ACAC-A8DEFF30DDB0}" srcOrd="0" destOrd="0" presId="urn:microsoft.com/office/officeart/2005/8/layout/default"/>
    <dgm:cxn modelId="{C7CE277E-F7E4-4E4F-B7AB-F1F745298BEC}" type="presOf" srcId="{3B8FE8A2-7AA4-4B30-B85E-0D44F5092748}" destId="{9B12780F-EB11-46D5-9C3B-FD151686ADDC}" srcOrd="0" destOrd="0" presId="urn:microsoft.com/office/officeart/2005/8/layout/default"/>
    <dgm:cxn modelId="{638D8944-A2D9-4C1D-AA9A-E6E35E340ACB}" srcId="{E32B66C5-007C-4326-9201-886ECC973E1B}" destId="{6E35A39C-D98C-46DE-86A7-B548D73AC3B9}" srcOrd="1" destOrd="0" parTransId="{9D182135-3DE2-4B46-B307-BF7C69D3DC3B}" sibTransId="{BF334D55-ACCB-464C-ACE3-DB1097053693}"/>
    <dgm:cxn modelId="{734DA0FE-7B76-45B0-9AE9-ECF1D9E69EA2}" srcId="{E32B66C5-007C-4326-9201-886ECC973E1B}" destId="{B6C2DAE1-6438-4801-B8E7-05D5B96A8DCB}" srcOrd="6" destOrd="0" parTransId="{D523394B-130E-40A5-8F1F-52A6DC6D28E3}" sibTransId="{ACC8D495-DEDA-416E-B4E6-F4CBCEA032D6}"/>
    <dgm:cxn modelId="{FFF3DD48-9359-4D51-AE1C-4ACE8C87E9A0}" srcId="{E32B66C5-007C-4326-9201-886ECC973E1B}" destId="{077D7A56-3672-4ECC-ACC1-3B627F6F1F62}" srcOrd="4" destOrd="0" parTransId="{61A81E50-261C-49FC-B75E-F9E3505814BD}" sibTransId="{CBBB0660-98CF-4DF6-B2E3-FEED73E7167D}"/>
    <dgm:cxn modelId="{9E0480D5-1CC5-44CC-8BFA-DC1839C1ADCC}" type="presOf" srcId="{0D325A34-C269-4DBC-8602-01B918B4F724}" destId="{BE1782E6-8FAE-4BBF-A9F6-531922B5AED8}" srcOrd="0" destOrd="0" presId="urn:microsoft.com/office/officeart/2005/8/layout/default"/>
    <dgm:cxn modelId="{10F9B786-7C9A-452B-AA5D-AFB727EE2446}" type="presOf" srcId="{E32B66C5-007C-4326-9201-886ECC973E1B}" destId="{4C3728E4-4813-4289-ACB7-A5EB112603B0}" srcOrd="0" destOrd="0" presId="urn:microsoft.com/office/officeart/2005/8/layout/default"/>
    <dgm:cxn modelId="{61048BFB-943D-4B44-8E0C-D5FA16CA62AF}" type="presOf" srcId="{6D8FD114-5881-4803-BF55-3046A0F37437}" destId="{91DB4666-B5DB-4AF2-B9B1-0E5501FB5AF7}" srcOrd="0" destOrd="0" presId="urn:microsoft.com/office/officeart/2005/8/layout/default"/>
    <dgm:cxn modelId="{B751D205-2859-4C75-8CA2-90F553528DAE}" type="presParOf" srcId="{4C3728E4-4813-4289-ACB7-A5EB112603B0}" destId="{3376B4BB-DFF3-4613-89A3-89FFA359C50A}" srcOrd="0" destOrd="0" presId="urn:microsoft.com/office/officeart/2005/8/layout/default"/>
    <dgm:cxn modelId="{694EE533-E9D7-40D7-94A7-3264AF70A5D6}" type="presParOf" srcId="{4C3728E4-4813-4289-ACB7-A5EB112603B0}" destId="{831ADBEF-876A-402F-808E-7EE6BCA2CDF0}" srcOrd="1" destOrd="0" presId="urn:microsoft.com/office/officeart/2005/8/layout/default"/>
    <dgm:cxn modelId="{70CC0B26-4FE8-4B7E-8B82-252B36528FB9}" type="presParOf" srcId="{4C3728E4-4813-4289-ACB7-A5EB112603B0}" destId="{15C9423C-3746-4E69-911C-9856B54903C5}" srcOrd="2" destOrd="0" presId="urn:microsoft.com/office/officeart/2005/8/layout/default"/>
    <dgm:cxn modelId="{C6D29395-CF10-44D0-9692-128B32BE5DD1}" type="presParOf" srcId="{4C3728E4-4813-4289-ACB7-A5EB112603B0}" destId="{8D69951C-F364-4B11-AB31-E3E90B3CF3D6}" srcOrd="3" destOrd="0" presId="urn:microsoft.com/office/officeart/2005/8/layout/default"/>
    <dgm:cxn modelId="{B6B66D86-04C9-41EF-8D31-6D824E35F08E}" type="presParOf" srcId="{4C3728E4-4813-4289-ACB7-A5EB112603B0}" destId="{17B398EB-C4BA-4B1A-807C-B648455E235B}" srcOrd="4" destOrd="0" presId="urn:microsoft.com/office/officeart/2005/8/layout/default"/>
    <dgm:cxn modelId="{DD3589CC-9411-4305-B364-2474843805CD}" type="presParOf" srcId="{4C3728E4-4813-4289-ACB7-A5EB112603B0}" destId="{F2B0F9D8-4FA7-4BE3-9CC3-F47670AAC689}" srcOrd="5" destOrd="0" presId="urn:microsoft.com/office/officeart/2005/8/layout/default"/>
    <dgm:cxn modelId="{2E2DCB5B-1A1E-491D-8592-FD04B04B8EC7}" type="presParOf" srcId="{4C3728E4-4813-4289-ACB7-A5EB112603B0}" destId="{3EFE49EE-3437-4A5A-887B-C17EACF6A573}" srcOrd="6" destOrd="0" presId="urn:microsoft.com/office/officeart/2005/8/layout/default"/>
    <dgm:cxn modelId="{EBDC49EC-155B-43D3-8807-775C41337884}" type="presParOf" srcId="{4C3728E4-4813-4289-ACB7-A5EB112603B0}" destId="{D36D04AF-C070-42B7-9E64-8F93D27C6B15}" srcOrd="7" destOrd="0" presId="urn:microsoft.com/office/officeart/2005/8/layout/default"/>
    <dgm:cxn modelId="{3159B2A6-3D59-4135-B797-B65458229A31}" type="presParOf" srcId="{4C3728E4-4813-4289-ACB7-A5EB112603B0}" destId="{7B8091C8-50F9-4783-9D5F-75AFB53B2FC1}" srcOrd="8" destOrd="0" presId="urn:microsoft.com/office/officeart/2005/8/layout/default"/>
    <dgm:cxn modelId="{87122DEA-D137-4742-BD3E-52709077A1FA}" type="presParOf" srcId="{4C3728E4-4813-4289-ACB7-A5EB112603B0}" destId="{4AEC6C27-DD67-4E98-90E6-F3A1F3C50F8C}" srcOrd="9" destOrd="0" presId="urn:microsoft.com/office/officeart/2005/8/layout/default"/>
    <dgm:cxn modelId="{300EC6E1-233B-4315-AF87-1641E99D5750}" type="presParOf" srcId="{4C3728E4-4813-4289-ACB7-A5EB112603B0}" destId="{032D8056-1E9B-4523-8515-E5A68370D7F5}" srcOrd="10" destOrd="0" presId="urn:microsoft.com/office/officeart/2005/8/layout/default"/>
    <dgm:cxn modelId="{B9703CEF-0B42-46A3-89BE-A6CD881FA916}" type="presParOf" srcId="{4C3728E4-4813-4289-ACB7-A5EB112603B0}" destId="{6B519F92-7CEF-45A0-9EBE-387527AEE281}" srcOrd="11" destOrd="0" presId="urn:microsoft.com/office/officeart/2005/8/layout/default"/>
    <dgm:cxn modelId="{416E9B0B-D974-41FA-BEEE-EBC0ECD8BFB3}" type="presParOf" srcId="{4C3728E4-4813-4289-ACB7-A5EB112603B0}" destId="{2326208E-F1C3-49A7-ACAC-A8DEFF30DDB0}" srcOrd="12" destOrd="0" presId="urn:microsoft.com/office/officeart/2005/8/layout/default"/>
    <dgm:cxn modelId="{5136A66B-02BC-4B51-8672-CEDDA16F842D}" type="presParOf" srcId="{4C3728E4-4813-4289-ACB7-A5EB112603B0}" destId="{57BF7607-7B72-411D-AB8A-38F440B0674E}" srcOrd="13" destOrd="0" presId="urn:microsoft.com/office/officeart/2005/8/layout/default"/>
    <dgm:cxn modelId="{FEC2BFC8-95D0-4B4F-B9BF-5FB315E5645D}" type="presParOf" srcId="{4C3728E4-4813-4289-ACB7-A5EB112603B0}" destId="{463CD7C0-E806-4B12-8F67-C3D7104A9F62}" srcOrd="14" destOrd="0" presId="urn:microsoft.com/office/officeart/2005/8/layout/default"/>
    <dgm:cxn modelId="{8C842B0E-FD0A-4C74-832C-C1E41FC27B6C}" type="presParOf" srcId="{4C3728E4-4813-4289-ACB7-A5EB112603B0}" destId="{41162D05-671B-47EB-8529-8597D7F63775}" srcOrd="15" destOrd="0" presId="urn:microsoft.com/office/officeart/2005/8/layout/default"/>
    <dgm:cxn modelId="{B99B805D-7A14-407A-82C9-68319D7BE641}" type="presParOf" srcId="{4C3728E4-4813-4289-ACB7-A5EB112603B0}" destId="{069E434B-355A-463C-9D9B-0ED79F2B5BF3}" srcOrd="16" destOrd="0" presId="urn:microsoft.com/office/officeart/2005/8/layout/default"/>
    <dgm:cxn modelId="{EBA11D76-1FE8-4BDA-AC34-328666E02328}" type="presParOf" srcId="{4C3728E4-4813-4289-ACB7-A5EB112603B0}" destId="{FFA78E40-EA78-4915-8185-EE1F0CA800AD}" srcOrd="17" destOrd="0" presId="urn:microsoft.com/office/officeart/2005/8/layout/default"/>
    <dgm:cxn modelId="{C33EC175-77C3-4F03-9907-644653A38588}" type="presParOf" srcId="{4C3728E4-4813-4289-ACB7-A5EB112603B0}" destId="{5EBAA80B-5D0C-49AE-B124-DE5840EC4A99}" srcOrd="18" destOrd="0" presId="urn:microsoft.com/office/officeart/2005/8/layout/default"/>
    <dgm:cxn modelId="{DAFA389A-5FC2-44D5-8150-350E5F6B1C12}" type="presParOf" srcId="{4C3728E4-4813-4289-ACB7-A5EB112603B0}" destId="{49B69096-2D33-4385-8B06-6AE7216F1086}" srcOrd="19" destOrd="0" presId="urn:microsoft.com/office/officeart/2005/8/layout/default"/>
    <dgm:cxn modelId="{139F3491-CD57-4D1F-B81B-1BF80158C652}" type="presParOf" srcId="{4C3728E4-4813-4289-ACB7-A5EB112603B0}" destId="{B7E81AD8-9C83-46F1-9B05-CF2919384E17}" srcOrd="20" destOrd="0" presId="urn:microsoft.com/office/officeart/2005/8/layout/default"/>
    <dgm:cxn modelId="{75D521A7-7E1A-4FCA-A3DC-AB1559DCEDFD}" type="presParOf" srcId="{4C3728E4-4813-4289-ACB7-A5EB112603B0}" destId="{FA4FCE80-C3F4-4D5B-92B0-5E48F0DB5EA8}" srcOrd="21" destOrd="0" presId="urn:microsoft.com/office/officeart/2005/8/layout/default"/>
    <dgm:cxn modelId="{681AB19E-9792-4533-B2C1-C97CA60A981C}" type="presParOf" srcId="{4C3728E4-4813-4289-ACB7-A5EB112603B0}" destId="{9B12780F-EB11-46D5-9C3B-FD151686ADDC}" srcOrd="22" destOrd="0" presId="urn:microsoft.com/office/officeart/2005/8/layout/default"/>
    <dgm:cxn modelId="{5C531DDF-7E4A-411A-B9F5-F7A69193EDB7}" type="presParOf" srcId="{4C3728E4-4813-4289-ACB7-A5EB112603B0}" destId="{401686C5-87FD-4B38-BD37-0E72C576C7DF}" srcOrd="23" destOrd="0" presId="urn:microsoft.com/office/officeart/2005/8/layout/default"/>
    <dgm:cxn modelId="{55FD5ABD-410F-4CCD-9C87-3128E8FD003C}" type="presParOf" srcId="{4C3728E4-4813-4289-ACB7-A5EB112603B0}" destId="{08BEEDD3-00DC-4E85-949A-98969A643C20}" srcOrd="24" destOrd="0" presId="urn:microsoft.com/office/officeart/2005/8/layout/default"/>
    <dgm:cxn modelId="{2610CE4A-6896-49DC-80DF-866054E7CB82}" type="presParOf" srcId="{4C3728E4-4813-4289-ACB7-A5EB112603B0}" destId="{203CD290-12A2-496A-98C5-79E7014995F0}" srcOrd="25" destOrd="0" presId="urn:microsoft.com/office/officeart/2005/8/layout/default"/>
    <dgm:cxn modelId="{D27D556F-5001-4BCB-BD08-913F9BB93AB0}" type="presParOf" srcId="{4C3728E4-4813-4289-ACB7-A5EB112603B0}" destId="{BE1782E6-8FAE-4BBF-A9F6-531922B5AED8}" srcOrd="26" destOrd="0" presId="urn:microsoft.com/office/officeart/2005/8/layout/default"/>
    <dgm:cxn modelId="{1CF5F749-A2FE-4F4C-A399-D79C8E81769D}" type="presParOf" srcId="{4C3728E4-4813-4289-ACB7-A5EB112603B0}" destId="{A6EFA30B-2837-4EA8-A249-4EE9A625570C}" srcOrd="27" destOrd="0" presId="urn:microsoft.com/office/officeart/2005/8/layout/default"/>
    <dgm:cxn modelId="{F9FB04F4-4CC2-4A80-9C0D-A01BE99378F4}" type="presParOf" srcId="{4C3728E4-4813-4289-ACB7-A5EB112603B0}" destId="{C810BD4D-0D79-4ADE-95EF-57A79C4802C4}" srcOrd="28" destOrd="0" presId="urn:microsoft.com/office/officeart/2005/8/layout/default"/>
    <dgm:cxn modelId="{F95D780E-874B-4E75-9FD0-38A4D507513C}" type="presParOf" srcId="{4C3728E4-4813-4289-ACB7-A5EB112603B0}" destId="{4A6A2CBC-4002-40BD-AA84-2AC6AA07A2C6}" srcOrd="29" destOrd="0" presId="urn:microsoft.com/office/officeart/2005/8/layout/default"/>
    <dgm:cxn modelId="{BB557C93-AE2A-4562-9998-7FFCBF99F7AF}" type="presParOf" srcId="{4C3728E4-4813-4289-ACB7-A5EB112603B0}" destId="{7C80CABA-964F-4CC3-BF5A-6589897C37F1}" srcOrd="30" destOrd="0" presId="urn:microsoft.com/office/officeart/2005/8/layout/default"/>
    <dgm:cxn modelId="{59311C6A-9FFA-4533-9AAB-2E79E62A0444}" type="presParOf" srcId="{4C3728E4-4813-4289-ACB7-A5EB112603B0}" destId="{59FD7E32-BE48-448C-9673-04017DE9B0AD}" srcOrd="31" destOrd="0" presId="urn:microsoft.com/office/officeart/2005/8/layout/default"/>
    <dgm:cxn modelId="{48DC7005-DBB4-4DCA-A498-2C3E26C75D97}" type="presParOf" srcId="{4C3728E4-4813-4289-ACB7-A5EB112603B0}" destId="{9C6D3E62-F84E-4B6D-BDF6-76F58663F9D0}" srcOrd="32" destOrd="0" presId="urn:microsoft.com/office/officeart/2005/8/layout/default"/>
    <dgm:cxn modelId="{0B8E26EE-7CD0-4C65-90CD-2322EA86A65C}" type="presParOf" srcId="{4C3728E4-4813-4289-ACB7-A5EB112603B0}" destId="{2ED5255E-0DFD-4D64-90F2-8AB6E05EBC7C}" srcOrd="33" destOrd="0" presId="urn:microsoft.com/office/officeart/2005/8/layout/default"/>
    <dgm:cxn modelId="{16AC4414-C2D7-483F-8EDF-A7AFA17BC989}" type="presParOf" srcId="{4C3728E4-4813-4289-ACB7-A5EB112603B0}" destId="{F0236EDE-6347-4C2B-9434-BE39E3F0053A}" srcOrd="34" destOrd="0" presId="urn:microsoft.com/office/officeart/2005/8/layout/default"/>
    <dgm:cxn modelId="{1DC435FD-0F97-401B-8436-DEE1918B0CD1}" type="presParOf" srcId="{4C3728E4-4813-4289-ACB7-A5EB112603B0}" destId="{AEB5169D-A12B-44D5-B60B-EC036BCB5405}" srcOrd="35" destOrd="0" presId="urn:microsoft.com/office/officeart/2005/8/layout/default"/>
    <dgm:cxn modelId="{431FD2A0-370C-4384-BF4A-41681ABB3947}" type="presParOf" srcId="{4C3728E4-4813-4289-ACB7-A5EB112603B0}" destId="{91DB4666-B5DB-4AF2-B9B1-0E5501FB5AF7}" srcOrd="36" destOrd="0" presId="urn:microsoft.com/office/officeart/2005/8/layout/default"/>
    <dgm:cxn modelId="{98EAD8D3-55CB-4264-904D-0C3C4616F2A9}" type="presParOf" srcId="{4C3728E4-4813-4289-ACB7-A5EB112603B0}" destId="{0C52D197-30A8-40D1-95C0-D888869E6C16}" srcOrd="37" destOrd="0" presId="urn:microsoft.com/office/officeart/2005/8/layout/default"/>
    <dgm:cxn modelId="{0B982B68-9739-4F08-B023-311F8E3E91C4}" type="presParOf" srcId="{4C3728E4-4813-4289-ACB7-A5EB112603B0}" destId="{2595FAD5-BC0D-4086-A977-177B6BEFE922}" srcOrd="38" destOrd="0" presId="urn:microsoft.com/office/officeart/2005/8/layout/default"/>
    <dgm:cxn modelId="{77555F37-7176-47C9-A982-C7A4F8BA53AF}" type="presParOf" srcId="{4C3728E4-4813-4289-ACB7-A5EB112603B0}" destId="{8B90F933-DDDD-41D2-A848-99A1936A7E41}" srcOrd="39" destOrd="0" presId="urn:microsoft.com/office/officeart/2005/8/layout/default"/>
    <dgm:cxn modelId="{5EFA7772-CEAB-4886-819F-67BA9ED1BF84}" type="presParOf" srcId="{4C3728E4-4813-4289-ACB7-A5EB112603B0}" destId="{1A6C8A3C-0724-4F41-BAE6-CF63BD12976D}" srcOrd="40" destOrd="0" presId="urn:microsoft.com/office/officeart/2005/8/layout/default"/>
    <dgm:cxn modelId="{65BF1C87-A390-4BA3-AD91-35C13D905385}" type="presParOf" srcId="{4C3728E4-4813-4289-ACB7-A5EB112603B0}" destId="{D61D7954-11B8-4A22-B471-67726783320E}" srcOrd="41" destOrd="0" presId="urn:microsoft.com/office/officeart/2005/8/layout/default"/>
    <dgm:cxn modelId="{9A06745A-5705-4CB4-A20C-B2E1917A0538}" type="presParOf" srcId="{4C3728E4-4813-4289-ACB7-A5EB112603B0}" destId="{1BC0D616-171D-4DE5-AF7A-5156A8882BFE}" srcOrd="42" destOrd="0" presId="urn:microsoft.com/office/officeart/2005/8/layout/default"/>
    <dgm:cxn modelId="{99A0BB31-6A3C-45C1-9579-B4981CCB1890}" type="presParOf" srcId="{4C3728E4-4813-4289-ACB7-A5EB112603B0}" destId="{B9536B82-F3CD-49E3-AB3A-17343938FD8C}" srcOrd="43" destOrd="0" presId="urn:microsoft.com/office/officeart/2005/8/layout/default"/>
    <dgm:cxn modelId="{B8851AE4-46F0-46CF-81D0-B0E8AD120D09}" type="presParOf" srcId="{4C3728E4-4813-4289-ACB7-A5EB112603B0}" destId="{2747F32F-F42A-4562-83FB-B91C0416EF5B}" srcOrd="44" destOrd="0" presId="urn:microsoft.com/office/officeart/2005/8/layout/default"/>
    <dgm:cxn modelId="{8AE5270D-FEC1-4DA8-9B27-14AE1A0D6977}" type="presParOf" srcId="{4C3728E4-4813-4289-ACB7-A5EB112603B0}" destId="{93ADBAE8-67BA-4629-81C0-73B495E19A33}" srcOrd="45" destOrd="0" presId="urn:microsoft.com/office/officeart/2005/8/layout/default"/>
    <dgm:cxn modelId="{55D1C45B-EBD9-4335-AB0B-B08102BF0762}" type="presParOf" srcId="{4C3728E4-4813-4289-ACB7-A5EB112603B0}" destId="{3EA56259-44F7-4F2A-9FC2-03DB877E2764}" srcOrd="4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DAF268-9410-46D0-93DD-766D2419BCCF}">
      <dsp:nvSpPr>
        <dsp:cNvPr id="0" name=""/>
        <dsp:cNvSpPr/>
      </dsp:nvSpPr>
      <dsp:spPr>
        <a:xfrm>
          <a:off x="294949" y="2076093"/>
          <a:ext cx="2010883" cy="849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u="none" kern="1200" dirty="0" smtClean="0">
              <a:latin typeface="Arial" panose="020B0604020202020204" pitchFamily="34" charset="0"/>
              <a:cs typeface="Arial" panose="020B0604020202020204" pitchFamily="34" charset="0"/>
            </a:rPr>
            <a:t>Exchange </a:t>
          </a:r>
          <a:r>
            <a:rPr lang="en-US" sz="1800" b="1" u="none" kern="1200" dirty="0" smtClean="0">
              <a:latin typeface="Arial" panose="020B0604020202020204" pitchFamily="34" charset="0"/>
              <a:cs typeface="Arial" panose="020B0604020202020204" pitchFamily="34" charset="0"/>
            </a:rPr>
            <a:t>knowledge</a:t>
          </a:r>
          <a:r>
            <a:rPr lang="en-US" sz="1800" u="none" kern="1200" dirty="0" smtClean="0">
              <a:latin typeface="Arial" panose="020B0604020202020204" pitchFamily="34" charset="0"/>
              <a:cs typeface="Arial" panose="020B0604020202020204" pitchFamily="34" charset="0"/>
            </a:rPr>
            <a:t> and </a:t>
          </a:r>
          <a:r>
            <a:rPr lang="en-US" sz="1800" b="1" u="none" kern="1200" dirty="0" smtClean="0">
              <a:latin typeface="Arial" panose="020B0604020202020204" pitchFamily="34" charset="0"/>
              <a:cs typeface="Arial" panose="020B0604020202020204" pitchFamily="34" charset="0"/>
            </a:rPr>
            <a:t>experiences</a:t>
          </a:r>
          <a:endParaRPr lang="en-US" sz="1800" b="1" u="non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949" y="2076093"/>
        <a:ext cx="2010883" cy="849553"/>
      </dsp:txXfrm>
    </dsp:sp>
    <dsp:sp modelId="{59D4B726-4F4D-4288-B999-9DD408A88450}">
      <dsp:nvSpPr>
        <dsp:cNvPr id="0" name=""/>
        <dsp:cNvSpPr/>
      </dsp:nvSpPr>
      <dsp:spPr>
        <a:xfrm>
          <a:off x="155452" y="1874589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CE9C7B9-1712-416C-9302-68CFD3C8A27C}">
      <dsp:nvSpPr>
        <dsp:cNvPr id="0" name=""/>
        <dsp:cNvSpPr/>
      </dsp:nvSpPr>
      <dsp:spPr>
        <a:xfrm>
          <a:off x="285655" y="1614182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80854"/>
                <a:satOff val="-4663"/>
                <a:lumOff val="4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0854"/>
                <a:satOff val="-4663"/>
                <a:lumOff val="4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0854"/>
                <a:satOff val="-4663"/>
                <a:lumOff val="4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A722DD-6C5B-4055-B061-BEF197084801}">
      <dsp:nvSpPr>
        <dsp:cNvPr id="0" name=""/>
        <dsp:cNvSpPr/>
      </dsp:nvSpPr>
      <dsp:spPr>
        <a:xfrm>
          <a:off x="598143" y="1666263"/>
          <a:ext cx="292293" cy="292293"/>
        </a:xfrm>
        <a:prstGeom prst="ellipse">
          <a:avLst/>
        </a:prstGeom>
        <a:gradFill rotWithShape="0">
          <a:gsLst>
            <a:gs pos="0">
              <a:schemeClr val="accent2">
                <a:hueOff val="-161707"/>
                <a:satOff val="-9325"/>
                <a:lumOff val="9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61707"/>
                <a:satOff val="-9325"/>
                <a:lumOff val="9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61707"/>
                <a:satOff val="-9325"/>
                <a:lumOff val="9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64273A-C857-41D9-ADDE-F1B1EB26EB1F}">
      <dsp:nvSpPr>
        <dsp:cNvPr id="0" name=""/>
        <dsp:cNvSpPr/>
      </dsp:nvSpPr>
      <dsp:spPr>
        <a:xfrm>
          <a:off x="858550" y="1379816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242561"/>
                <a:satOff val="-13988"/>
                <a:lumOff val="14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242561"/>
                <a:satOff val="-13988"/>
                <a:lumOff val="14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242561"/>
                <a:satOff val="-13988"/>
                <a:lumOff val="14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0FB6BE-BB0F-4ADC-8B76-F712FAA4B051}">
      <dsp:nvSpPr>
        <dsp:cNvPr id="0" name=""/>
        <dsp:cNvSpPr/>
      </dsp:nvSpPr>
      <dsp:spPr>
        <a:xfrm>
          <a:off x="1197078" y="1275653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323414"/>
                <a:satOff val="-18651"/>
                <a:lumOff val="191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23414"/>
                <a:satOff val="-18651"/>
                <a:lumOff val="191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23414"/>
                <a:satOff val="-18651"/>
                <a:lumOff val="191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12367D-B13E-4F65-A5C0-48A81C0E820F}">
      <dsp:nvSpPr>
        <dsp:cNvPr id="0" name=""/>
        <dsp:cNvSpPr/>
      </dsp:nvSpPr>
      <dsp:spPr>
        <a:xfrm>
          <a:off x="1613729" y="1457938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404268"/>
                <a:satOff val="-23313"/>
                <a:lumOff val="23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04268"/>
                <a:satOff val="-23313"/>
                <a:lumOff val="23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04268"/>
                <a:satOff val="-23313"/>
                <a:lumOff val="23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C16C17-4E3B-4B9B-959F-40335E09A272}">
      <dsp:nvSpPr>
        <dsp:cNvPr id="0" name=""/>
        <dsp:cNvSpPr/>
      </dsp:nvSpPr>
      <dsp:spPr>
        <a:xfrm>
          <a:off x="1874135" y="1588141"/>
          <a:ext cx="292293" cy="292293"/>
        </a:xfrm>
        <a:prstGeom prst="ellipse">
          <a:avLst/>
        </a:prstGeom>
        <a:gradFill rotWithShape="0">
          <a:gsLst>
            <a:gs pos="0">
              <a:schemeClr val="accent2">
                <a:hueOff val="-485121"/>
                <a:satOff val="-27976"/>
                <a:lumOff val="287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485121"/>
                <a:satOff val="-27976"/>
                <a:lumOff val="287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485121"/>
                <a:satOff val="-27976"/>
                <a:lumOff val="287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0877B8-B35C-44A4-B9D6-1C22EF7D5509}">
      <dsp:nvSpPr>
        <dsp:cNvPr id="0" name=""/>
        <dsp:cNvSpPr/>
      </dsp:nvSpPr>
      <dsp:spPr>
        <a:xfrm>
          <a:off x="2238705" y="1874589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565975"/>
                <a:satOff val="-32639"/>
                <a:lumOff val="335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65975"/>
                <a:satOff val="-32639"/>
                <a:lumOff val="335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65975"/>
                <a:satOff val="-32639"/>
                <a:lumOff val="335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8F9A0A-22DA-41B7-A615-1A04C36DF151}">
      <dsp:nvSpPr>
        <dsp:cNvPr id="0" name=""/>
        <dsp:cNvSpPr/>
      </dsp:nvSpPr>
      <dsp:spPr>
        <a:xfrm>
          <a:off x="2394949" y="2161036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646828"/>
                <a:satOff val="-37301"/>
                <a:lumOff val="383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646828"/>
                <a:satOff val="-37301"/>
                <a:lumOff val="383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646828"/>
                <a:satOff val="-37301"/>
                <a:lumOff val="383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164BE4-4E73-4D8C-A928-F6EDCBD86846}">
      <dsp:nvSpPr>
        <dsp:cNvPr id="0" name=""/>
        <dsp:cNvSpPr/>
      </dsp:nvSpPr>
      <dsp:spPr>
        <a:xfrm>
          <a:off x="1030474" y="1529117"/>
          <a:ext cx="478297" cy="478297"/>
        </a:xfrm>
        <a:prstGeom prst="ellipse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4395A7-296E-43C8-A576-CAD0753BDEDA}">
      <dsp:nvSpPr>
        <dsp:cNvPr id="0" name=""/>
        <dsp:cNvSpPr/>
      </dsp:nvSpPr>
      <dsp:spPr>
        <a:xfrm>
          <a:off x="25248" y="2603727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808535"/>
                <a:satOff val="-46627"/>
                <a:lumOff val="47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08535"/>
                <a:satOff val="-46627"/>
                <a:lumOff val="47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08535"/>
                <a:satOff val="-46627"/>
                <a:lumOff val="47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A461A1F-6EFF-4989-9EDC-34E5E2CA81F1}">
      <dsp:nvSpPr>
        <dsp:cNvPr id="0" name=""/>
        <dsp:cNvSpPr/>
      </dsp:nvSpPr>
      <dsp:spPr>
        <a:xfrm>
          <a:off x="181492" y="2838093"/>
          <a:ext cx="292293" cy="292293"/>
        </a:xfrm>
        <a:prstGeom prst="ellipse">
          <a:avLst/>
        </a:prstGeom>
        <a:gradFill rotWithShape="0">
          <a:gsLst>
            <a:gs pos="0">
              <a:schemeClr val="accent2">
                <a:hueOff val="-889388"/>
                <a:satOff val="-51289"/>
                <a:lumOff val="527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889388"/>
                <a:satOff val="-51289"/>
                <a:lumOff val="527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889388"/>
                <a:satOff val="-51289"/>
                <a:lumOff val="527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6FA6EE-6EF4-440F-A456-5F9FA4688DF8}">
      <dsp:nvSpPr>
        <dsp:cNvPr id="0" name=""/>
        <dsp:cNvSpPr/>
      </dsp:nvSpPr>
      <dsp:spPr>
        <a:xfrm>
          <a:off x="572102" y="3046419"/>
          <a:ext cx="425153" cy="425153"/>
        </a:xfrm>
        <a:prstGeom prst="ellipse">
          <a:avLst/>
        </a:prstGeom>
        <a:gradFill rotWithShape="0">
          <a:gsLst>
            <a:gs pos="0">
              <a:schemeClr val="accent2">
                <a:hueOff val="-970242"/>
                <a:satOff val="-55952"/>
                <a:lumOff val="57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970242"/>
                <a:satOff val="-55952"/>
                <a:lumOff val="57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970242"/>
                <a:satOff val="-55952"/>
                <a:lumOff val="57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1FA98C-2615-4D6B-AF0E-ED741CBCC148}">
      <dsp:nvSpPr>
        <dsp:cNvPr id="0" name=""/>
        <dsp:cNvSpPr/>
      </dsp:nvSpPr>
      <dsp:spPr>
        <a:xfrm>
          <a:off x="1118956" y="3384947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1051095"/>
                <a:satOff val="-60615"/>
                <a:lumOff val="623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51095"/>
                <a:satOff val="-60615"/>
                <a:lumOff val="623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51095"/>
                <a:satOff val="-60615"/>
                <a:lumOff val="623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A0CA06-4D37-407C-ADBB-43DF1AA8DAEF}">
      <dsp:nvSpPr>
        <dsp:cNvPr id="0" name=""/>
        <dsp:cNvSpPr/>
      </dsp:nvSpPr>
      <dsp:spPr>
        <a:xfrm>
          <a:off x="1223119" y="3046419"/>
          <a:ext cx="292293" cy="292293"/>
        </a:xfrm>
        <a:prstGeom prst="ellipse">
          <a:avLst/>
        </a:prstGeom>
        <a:gradFill rotWithShape="0">
          <a:gsLst>
            <a:gs pos="0">
              <a:schemeClr val="accent2">
                <a:hueOff val="-1131949"/>
                <a:satOff val="-65277"/>
                <a:lumOff val="671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131949"/>
                <a:satOff val="-65277"/>
                <a:lumOff val="671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131949"/>
                <a:satOff val="-65277"/>
                <a:lumOff val="671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AB4A4B-53B0-42AA-9985-F21990E36DDD}">
      <dsp:nvSpPr>
        <dsp:cNvPr id="0" name=""/>
        <dsp:cNvSpPr/>
      </dsp:nvSpPr>
      <dsp:spPr>
        <a:xfrm>
          <a:off x="1483525" y="3410988"/>
          <a:ext cx="186004" cy="186004"/>
        </a:xfrm>
        <a:prstGeom prst="ellipse">
          <a:avLst/>
        </a:prstGeom>
        <a:gradFill rotWithShape="0">
          <a:gsLst>
            <a:gs pos="0">
              <a:schemeClr val="accent2">
                <a:hueOff val="-1212803"/>
                <a:satOff val="-69940"/>
                <a:lumOff val="719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12803"/>
                <a:satOff val="-69940"/>
                <a:lumOff val="719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12803"/>
                <a:satOff val="-69940"/>
                <a:lumOff val="719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04928C-362B-4140-B32C-9E4C300DE090}">
      <dsp:nvSpPr>
        <dsp:cNvPr id="0" name=""/>
        <dsp:cNvSpPr/>
      </dsp:nvSpPr>
      <dsp:spPr>
        <a:xfrm>
          <a:off x="1717891" y="2994337"/>
          <a:ext cx="425153" cy="425153"/>
        </a:xfrm>
        <a:prstGeom prst="ellipse">
          <a:avLst/>
        </a:prstGeom>
        <a:gradFill rotWithShape="0">
          <a:gsLst>
            <a:gs pos="0">
              <a:schemeClr val="accent2">
                <a:hueOff val="-1293656"/>
                <a:satOff val="-74603"/>
                <a:lumOff val="76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293656"/>
                <a:satOff val="-74603"/>
                <a:lumOff val="76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293656"/>
                <a:satOff val="-74603"/>
                <a:lumOff val="76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1F15E2-7EE0-49CD-8F62-8CA4A5CD2CE1}">
      <dsp:nvSpPr>
        <dsp:cNvPr id="0" name=""/>
        <dsp:cNvSpPr/>
      </dsp:nvSpPr>
      <dsp:spPr>
        <a:xfrm>
          <a:off x="2290786" y="2890175"/>
          <a:ext cx="292293" cy="292293"/>
        </a:xfrm>
        <a:prstGeom prst="ellipse">
          <a:avLst/>
        </a:prstGeom>
        <a:gradFill rotWithShape="0">
          <a:gsLst>
            <a:gs pos="0">
              <a:schemeClr val="accent2">
                <a:hueOff val="-1374509"/>
                <a:satOff val="-79265"/>
                <a:lumOff val="814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374509"/>
                <a:satOff val="-79265"/>
                <a:lumOff val="814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374509"/>
                <a:satOff val="-79265"/>
                <a:lumOff val="814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B24F0F-8163-4B30-8DCF-C69479731625}">
      <dsp:nvSpPr>
        <dsp:cNvPr id="0" name=""/>
        <dsp:cNvSpPr/>
      </dsp:nvSpPr>
      <dsp:spPr>
        <a:xfrm>
          <a:off x="2583079" y="1665830"/>
          <a:ext cx="858423" cy="1638823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995FC9-7E88-42EA-A0A5-82A6C3E420CB}">
      <dsp:nvSpPr>
        <dsp:cNvPr id="0" name=""/>
        <dsp:cNvSpPr/>
      </dsp:nvSpPr>
      <dsp:spPr>
        <a:xfrm>
          <a:off x="3285426" y="1665830"/>
          <a:ext cx="858423" cy="1638823"/>
        </a:xfrm>
        <a:prstGeom prst="chevron">
          <a:avLst>
            <a:gd name="adj" fmla="val 62310"/>
          </a:avLst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1C23DC-3661-4236-8363-A38FD2B95212}">
      <dsp:nvSpPr>
        <dsp:cNvPr id="0" name=""/>
        <dsp:cNvSpPr/>
      </dsp:nvSpPr>
      <dsp:spPr>
        <a:xfrm>
          <a:off x="4237495" y="1530394"/>
          <a:ext cx="1989981" cy="1989981"/>
        </a:xfrm>
        <a:prstGeom prst="ellipse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Contribute to </a:t>
          </a:r>
          <a:r>
            <a:rPr lang="en-US" sz="20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make a difference to the lives of citizens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28921" y="1821820"/>
        <a:ext cx="1407129" cy="140712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5E6FF-EC4E-4991-B1CE-D1E2C3F1B86A}">
      <dsp:nvSpPr>
        <dsp:cNvPr id="0" name=""/>
        <dsp:cNvSpPr/>
      </dsp:nvSpPr>
      <dsp:spPr>
        <a:xfrm>
          <a:off x="489870" y="0"/>
          <a:ext cx="2939137" cy="3000375"/>
        </a:xfrm>
        <a:prstGeom prst="ellipse">
          <a:avLst/>
        </a:prstGeom>
        <a:gradFill rotWithShape="0">
          <a:gsLst>
            <a:gs pos="0">
              <a:schemeClr val="accent6">
                <a:shade val="80000"/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80000"/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80000"/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21" tIns="44450" rIns="165121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noProof="0" dirty="0" smtClean="0"/>
            <a:t>Response </a:t>
          </a:r>
          <a:r>
            <a:rPr lang="en-US" sz="3500" kern="1200" noProof="0" dirty="0" smtClean="0">
              <a:solidFill>
                <a:schemeClr val="tx1"/>
              </a:solidFill>
            </a:rPr>
            <a:t>from 24 </a:t>
          </a:r>
          <a:r>
            <a:rPr lang="en-US" sz="3500" kern="1200" noProof="0" dirty="0" smtClean="0"/>
            <a:t>SAIs</a:t>
          </a:r>
          <a:endParaRPr lang="en-US" sz="3500" kern="1200" noProof="0" dirty="0"/>
        </a:p>
      </dsp:txBody>
      <dsp:txXfrm>
        <a:off x="920297" y="439395"/>
        <a:ext cx="2078283" cy="2121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CD1ACB-6CFD-4E85-802C-9A105E8A9CF4}">
      <dsp:nvSpPr>
        <dsp:cNvPr id="0" name=""/>
        <dsp:cNvSpPr/>
      </dsp:nvSpPr>
      <dsp:spPr>
        <a:xfrm>
          <a:off x="0" y="255513"/>
          <a:ext cx="2743579" cy="164614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1) Identify the </a:t>
          </a:r>
          <a:r>
            <a:rPr lang="en-US" sz="22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main principles,</a:t>
          </a:r>
          <a:r>
            <a:rPr lang="en-US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which are </a:t>
          </a:r>
          <a:r>
            <a:rPr lang="en-US" sz="2200" u="sng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most challenging to apply</a:t>
          </a:r>
          <a:r>
            <a:rPr lang="en-US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in SAIs</a:t>
          </a:r>
          <a:endParaRPr lang="en-US" sz="22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55513"/>
        <a:ext cx="2743579" cy="1646147"/>
      </dsp:txXfrm>
    </dsp:sp>
    <dsp:sp modelId="{3AF93C3D-3267-4FE4-A500-6EF334B669C7}">
      <dsp:nvSpPr>
        <dsp:cNvPr id="0" name=""/>
        <dsp:cNvSpPr/>
      </dsp:nvSpPr>
      <dsp:spPr>
        <a:xfrm>
          <a:off x="0" y="2176018"/>
          <a:ext cx="2743579" cy="164614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2) Detect </a:t>
          </a:r>
          <a:r>
            <a:rPr lang="en-US" sz="22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good practices </a:t>
          </a:r>
          <a:r>
            <a:rPr lang="en-US" sz="22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and </a:t>
          </a:r>
          <a:r>
            <a:rPr lang="en-US" sz="22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lessons learned</a:t>
          </a:r>
          <a:endParaRPr lang="en-US" sz="220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176018"/>
        <a:ext cx="2743579" cy="16461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542C5-EE33-45EF-8C85-401F2131912F}">
      <dsp:nvSpPr>
        <dsp:cNvPr id="0" name=""/>
        <dsp:cNvSpPr/>
      </dsp:nvSpPr>
      <dsp:spPr>
        <a:xfrm>
          <a:off x="1577" y="658413"/>
          <a:ext cx="3363368" cy="2659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2016</a:t>
          </a:r>
          <a:br>
            <a:rPr lang="en-US" sz="2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27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Re-launch</a:t>
          </a:r>
          <a:r>
            <a:rPr lang="en-US" sz="27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of survey </a:t>
          </a:r>
          <a:r>
            <a:rPr lang="en-US" sz="2700" kern="1200" dirty="0" smtClean="0">
              <a:latin typeface="Arial" panose="020B0604020202020204" pitchFamily="34" charset="0"/>
              <a:cs typeface="Arial" panose="020B0604020202020204" pitchFamily="34" charset="0"/>
            </a:rPr>
            <a:t>among WGVBS members (after the 2015 Nanjing meeting)</a:t>
          </a:r>
          <a:endParaRPr lang="en-US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9468" y="736304"/>
        <a:ext cx="3207586" cy="2503606"/>
      </dsp:txXfrm>
    </dsp:sp>
    <dsp:sp modelId="{B9F93CFF-243D-46C0-8807-74B9858C1FFE}">
      <dsp:nvSpPr>
        <dsp:cNvPr id="0" name=""/>
        <dsp:cNvSpPr/>
      </dsp:nvSpPr>
      <dsp:spPr>
        <a:xfrm>
          <a:off x="3701282" y="1571050"/>
          <a:ext cx="713034" cy="83411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01282" y="1737873"/>
        <a:ext cx="499124" cy="500469"/>
      </dsp:txXfrm>
    </dsp:sp>
    <dsp:sp modelId="{FA1D5F9B-AB66-4A17-B08D-DBD152BBBBC3}">
      <dsp:nvSpPr>
        <dsp:cNvPr id="0" name=""/>
        <dsp:cNvSpPr/>
      </dsp:nvSpPr>
      <dsp:spPr>
        <a:xfrm>
          <a:off x="4710293" y="658413"/>
          <a:ext cx="3363368" cy="26593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Purpose: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>
              <a:latin typeface="Arial" panose="020B0604020202020204" pitchFamily="34" charset="0"/>
              <a:cs typeface="Arial" panose="020B0604020202020204" pitchFamily="34" charset="0"/>
            </a:rPr>
            <a:t>A more reliable sample of the WGVBS</a:t>
          </a:r>
          <a:endParaRPr lang="es-MX" sz="27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88184" y="736304"/>
        <a:ext cx="3207586" cy="25036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844C1-B40A-4165-B409-81B5DF97FA2B}">
      <dsp:nvSpPr>
        <dsp:cNvPr id="0" name=""/>
        <dsp:cNvSpPr/>
      </dsp:nvSpPr>
      <dsp:spPr>
        <a:xfrm>
          <a:off x="0" y="0"/>
          <a:ext cx="8249897" cy="1067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Deadline: </a:t>
          </a:r>
          <a:r>
            <a:rPr lang="en-US" sz="25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July 15</a:t>
          </a:r>
          <a:r>
            <a:rPr lang="en-US" sz="2500" b="1" kern="1200" baseline="30000" noProof="0" dirty="0" smtClean="0">
              <a:latin typeface="Arial" panose="020B0604020202020204" pitchFamily="34" charset="0"/>
              <a:cs typeface="Arial" panose="020B0604020202020204" pitchFamily="34" charset="0"/>
            </a:rPr>
            <a:t>th </a:t>
          </a:r>
          <a:r>
            <a:rPr lang="en-US" sz="2500" b="1" kern="1200" baseline="0" noProof="0" dirty="0" smtClean="0">
              <a:latin typeface="Arial" panose="020B0604020202020204" pitchFamily="34" charset="0"/>
              <a:cs typeface="Arial" panose="020B0604020202020204" pitchFamily="34" charset="0"/>
            </a:rPr>
            <a:t>2016</a:t>
          </a:r>
        </a:p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0" kern="1200" baseline="0" noProof="0" dirty="0" smtClean="0">
              <a:latin typeface="Arial" panose="020B0604020202020204" pitchFamily="34" charset="0"/>
              <a:cs typeface="Arial" panose="020B0604020202020204" pitchFamily="34" charset="0"/>
            </a:rPr>
            <a:t>Reminder submitted</a:t>
          </a:r>
          <a:endParaRPr lang="en-US" sz="2500" b="0" kern="1200" baseline="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72" y="31272"/>
        <a:ext cx="7097750" cy="1005170"/>
      </dsp:txXfrm>
    </dsp:sp>
    <dsp:sp modelId="{9EFB765F-72F3-4515-ADC2-AAC6BFC4BE5A}">
      <dsp:nvSpPr>
        <dsp:cNvPr id="0" name=""/>
        <dsp:cNvSpPr/>
      </dsp:nvSpPr>
      <dsp:spPr>
        <a:xfrm>
          <a:off x="727932" y="1245667"/>
          <a:ext cx="8249897" cy="1067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Responses from 18 WGVBS member SAIs</a:t>
          </a:r>
          <a:endParaRPr lang="en-US" sz="2500" b="1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9204" y="1276939"/>
        <a:ext cx="6765406" cy="1005170"/>
      </dsp:txXfrm>
    </dsp:sp>
    <dsp:sp modelId="{062166CD-C31A-4257-826C-13B73EAE15D0}">
      <dsp:nvSpPr>
        <dsp:cNvPr id="0" name=""/>
        <dsp:cNvSpPr/>
      </dsp:nvSpPr>
      <dsp:spPr>
        <a:xfrm>
          <a:off x="1455864" y="2491334"/>
          <a:ext cx="8249897" cy="10677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Result: </a:t>
          </a:r>
          <a:r>
            <a:rPr lang="en-US" sz="23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WGVBS members’ response </a:t>
          </a:r>
          <a:r>
            <a:rPr lang="en-US" sz="23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rPr>
            <a:t></a:t>
          </a:r>
          <a:r>
            <a:rPr lang="en-US" sz="23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a more reliable sample of INTOSAI Community</a:t>
          </a:r>
          <a:endParaRPr lang="en-US" sz="23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87136" y="2522606"/>
        <a:ext cx="6765406" cy="1005170"/>
      </dsp:txXfrm>
    </dsp:sp>
    <dsp:sp modelId="{9A516D52-709E-4BF1-AC32-05FA9D44A271}">
      <dsp:nvSpPr>
        <dsp:cNvPr id="0" name=""/>
        <dsp:cNvSpPr/>
      </dsp:nvSpPr>
      <dsp:spPr>
        <a:xfrm>
          <a:off x="7555883" y="809683"/>
          <a:ext cx="694014" cy="69401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12036" y="809683"/>
        <a:ext cx="381708" cy="522246"/>
      </dsp:txXfrm>
    </dsp:sp>
    <dsp:sp modelId="{6CD79BF7-11F3-4726-AE9E-9D9D0BA12784}">
      <dsp:nvSpPr>
        <dsp:cNvPr id="0" name=""/>
        <dsp:cNvSpPr/>
      </dsp:nvSpPr>
      <dsp:spPr>
        <a:xfrm>
          <a:off x="8283815" y="2048232"/>
          <a:ext cx="694014" cy="69401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39968" y="2048232"/>
        <a:ext cx="381708" cy="5222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83631-36F9-4A0C-AE52-BC17B042F4D1}">
      <dsp:nvSpPr>
        <dsp:cNvPr id="0" name=""/>
        <dsp:cNvSpPr/>
      </dsp:nvSpPr>
      <dsp:spPr>
        <a:xfrm>
          <a:off x="-4746818" y="-727589"/>
          <a:ext cx="5653954" cy="5653954"/>
        </a:xfrm>
        <a:prstGeom prst="blockArc">
          <a:avLst>
            <a:gd name="adj1" fmla="val 18900000"/>
            <a:gd name="adj2" fmla="val 2700000"/>
            <a:gd name="adj3" fmla="val 382"/>
          </a:avLst>
        </a:pr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08CBA-AF7D-4910-922C-7FBD9C8E0984}">
      <dsp:nvSpPr>
        <dsp:cNvPr id="0" name=""/>
        <dsp:cNvSpPr/>
      </dsp:nvSpPr>
      <dsp:spPr>
        <a:xfrm>
          <a:off x="396992" y="135293"/>
          <a:ext cx="9270114" cy="77910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67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3: </a:t>
          </a:r>
          <a:r>
            <a:rPr lang="en-US" sz="18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Enabling those charged with public sector governance to </a:t>
          </a:r>
          <a:r>
            <a:rPr lang="en-US" sz="1800" b="0" u="none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discharge their responsibilities in responding to audit findings and recommendations</a:t>
          </a:r>
          <a:r>
            <a:rPr lang="en-US" sz="18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and taking appropriate corrective action</a:t>
          </a:r>
          <a:endParaRPr lang="en-US" sz="18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6992" y="135293"/>
        <a:ext cx="9270114" cy="779106"/>
      </dsp:txXfrm>
    </dsp:sp>
    <dsp:sp modelId="{112A82C7-C527-4DA6-A2FF-6D4F722D50AF}">
      <dsp:nvSpPr>
        <dsp:cNvPr id="0" name=""/>
        <dsp:cNvSpPr/>
      </dsp:nvSpPr>
      <dsp:spPr>
        <a:xfrm>
          <a:off x="68858" y="196712"/>
          <a:ext cx="656268" cy="656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9371066-444F-45A7-AC00-5C16E5C9494F}">
      <dsp:nvSpPr>
        <dsp:cNvPr id="0" name=""/>
        <dsp:cNvSpPr/>
      </dsp:nvSpPr>
      <dsp:spPr>
        <a:xfrm>
          <a:off x="773202" y="1049610"/>
          <a:ext cx="8893904" cy="5250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67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6: </a:t>
          </a:r>
          <a:r>
            <a:rPr lang="en-US" sz="20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Communicating</a:t>
          </a:r>
          <a:r>
            <a:rPr lang="en-US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 effectively with </a:t>
          </a:r>
          <a:r>
            <a:rPr lang="en-US" sz="20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stakeholders</a:t>
          </a:r>
          <a:endParaRPr lang="en-US" sz="20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3202" y="1049610"/>
        <a:ext cx="8893904" cy="525014"/>
      </dsp:txXfrm>
    </dsp:sp>
    <dsp:sp modelId="{75D9ABB0-1DAD-46DE-98C9-3ACA086E90E3}">
      <dsp:nvSpPr>
        <dsp:cNvPr id="0" name=""/>
        <dsp:cNvSpPr/>
      </dsp:nvSpPr>
      <dsp:spPr>
        <a:xfrm>
          <a:off x="445068" y="983983"/>
          <a:ext cx="656268" cy="656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64F5601-A9B6-4F15-A80A-8A66DFDB2BA0}">
      <dsp:nvSpPr>
        <dsp:cNvPr id="0" name=""/>
        <dsp:cNvSpPr/>
      </dsp:nvSpPr>
      <dsp:spPr>
        <a:xfrm>
          <a:off x="888669" y="1772815"/>
          <a:ext cx="8778437" cy="65314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67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7: </a:t>
          </a:r>
          <a:r>
            <a:rPr lang="en-US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Being a credible source of independent and objective insight and guidance to support </a:t>
          </a:r>
          <a:r>
            <a:rPr lang="en-US" sz="20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beneficial change in the public sector</a:t>
          </a:r>
          <a:endParaRPr lang="en-US" sz="20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8669" y="1772815"/>
        <a:ext cx="8778437" cy="653144"/>
      </dsp:txXfrm>
    </dsp:sp>
    <dsp:sp modelId="{03B63871-451E-40B2-A1D7-D4816756F42A}">
      <dsp:nvSpPr>
        <dsp:cNvPr id="0" name=""/>
        <dsp:cNvSpPr/>
      </dsp:nvSpPr>
      <dsp:spPr>
        <a:xfrm>
          <a:off x="560534" y="1771253"/>
          <a:ext cx="656268" cy="656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31BE9D-3BD3-455B-91C2-1AF0541B1C18}">
      <dsp:nvSpPr>
        <dsp:cNvPr id="0" name=""/>
        <dsp:cNvSpPr/>
      </dsp:nvSpPr>
      <dsp:spPr>
        <a:xfrm>
          <a:off x="773202" y="2624151"/>
          <a:ext cx="8893904" cy="5250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67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9: </a:t>
          </a:r>
          <a:r>
            <a:rPr lang="en-US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Ensuring </a:t>
          </a:r>
          <a:r>
            <a:rPr lang="en-US" sz="20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good governance </a:t>
          </a:r>
          <a:r>
            <a:rPr lang="en-US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of SAIs</a:t>
          </a:r>
          <a:endParaRPr lang="en-US" sz="20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3202" y="2624151"/>
        <a:ext cx="8893904" cy="525014"/>
      </dsp:txXfrm>
    </dsp:sp>
    <dsp:sp modelId="{7A569410-EA69-424E-8363-6B73D7E94E00}">
      <dsp:nvSpPr>
        <dsp:cNvPr id="0" name=""/>
        <dsp:cNvSpPr/>
      </dsp:nvSpPr>
      <dsp:spPr>
        <a:xfrm>
          <a:off x="445068" y="2558524"/>
          <a:ext cx="656268" cy="656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965EED7-790B-43BD-A59F-3B70C5E55043}">
      <dsp:nvSpPr>
        <dsp:cNvPr id="0" name=""/>
        <dsp:cNvSpPr/>
      </dsp:nvSpPr>
      <dsp:spPr>
        <a:xfrm>
          <a:off x="396992" y="3411421"/>
          <a:ext cx="9270114" cy="52501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6731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Principle 11: </a:t>
          </a:r>
          <a:r>
            <a:rPr lang="en-US" sz="2000" kern="1200" noProof="0" dirty="0" smtClean="0">
              <a:latin typeface="Arial" panose="020B0604020202020204" pitchFamily="34" charset="0"/>
              <a:cs typeface="Arial" panose="020B0604020202020204" pitchFamily="34" charset="0"/>
            </a:rPr>
            <a:t>Striving for </a:t>
          </a:r>
          <a:r>
            <a:rPr lang="en-US" sz="20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service excellence </a:t>
          </a:r>
          <a:r>
            <a:rPr lang="en-US" sz="2000" b="0" kern="1200" noProof="0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and</a:t>
          </a:r>
          <a:r>
            <a:rPr lang="en-US" sz="20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quality</a:t>
          </a:r>
          <a:endParaRPr lang="en-US" sz="2000" b="0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6992" y="3411421"/>
        <a:ext cx="9270114" cy="525014"/>
      </dsp:txXfrm>
    </dsp:sp>
    <dsp:sp modelId="{AA248CD4-13C0-4FA3-84E5-0F072B1A690E}">
      <dsp:nvSpPr>
        <dsp:cNvPr id="0" name=""/>
        <dsp:cNvSpPr/>
      </dsp:nvSpPr>
      <dsp:spPr>
        <a:xfrm>
          <a:off x="68858" y="3345794"/>
          <a:ext cx="656268" cy="65626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C59232-D2F4-4A46-A608-03DAE26C699D}">
      <dsp:nvSpPr>
        <dsp:cNvPr id="0" name=""/>
        <dsp:cNvSpPr/>
      </dsp:nvSpPr>
      <dsp:spPr>
        <a:xfrm>
          <a:off x="0" y="0"/>
          <a:ext cx="7764609" cy="78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Objective: gather concrete examples that SAIs carry out to comply with those principles</a:t>
          </a:r>
          <a:endParaRPr lang="en-US" sz="2000" b="0" kern="1200" baseline="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33" y="22933"/>
        <a:ext cx="6853538" cy="737124"/>
      </dsp:txXfrm>
    </dsp:sp>
    <dsp:sp modelId="{7FA7F692-DE5C-4681-89FD-D3847F9968B5}">
      <dsp:nvSpPr>
        <dsp:cNvPr id="0" name=""/>
        <dsp:cNvSpPr/>
      </dsp:nvSpPr>
      <dsp:spPr>
        <a:xfrm>
          <a:off x="650286" y="925352"/>
          <a:ext cx="7764609" cy="78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Sample of the SAIs Community: Africa, Asia, Europe, Middle East, North and Latin-America.</a:t>
          </a:r>
        </a:p>
      </dsp:txBody>
      <dsp:txXfrm>
        <a:off x="673219" y="948285"/>
        <a:ext cx="6559513" cy="737124"/>
      </dsp:txXfrm>
    </dsp:sp>
    <dsp:sp modelId="{286B4A7F-65E1-46CD-8455-D9BCD5BA50EA}">
      <dsp:nvSpPr>
        <dsp:cNvPr id="0" name=""/>
        <dsp:cNvSpPr/>
      </dsp:nvSpPr>
      <dsp:spPr>
        <a:xfrm>
          <a:off x="1290866" y="1850705"/>
          <a:ext cx="7764609" cy="78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Questionnaire </a:t>
          </a:r>
          <a:r>
            <a:rPr lang="en-US" sz="21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(to compile good practices and support evidence)</a:t>
          </a:r>
          <a:endParaRPr lang="en-US" sz="2100" b="0" kern="1200" noProof="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13799" y="1873638"/>
        <a:ext cx="6569219" cy="737124"/>
      </dsp:txXfrm>
    </dsp:sp>
    <dsp:sp modelId="{E285129B-67F7-44E9-B2A8-AE08848D5088}">
      <dsp:nvSpPr>
        <dsp:cNvPr id="0" name=""/>
        <dsp:cNvSpPr/>
      </dsp:nvSpPr>
      <dsp:spPr>
        <a:xfrm>
          <a:off x="1941152" y="2776058"/>
          <a:ext cx="7764609" cy="7829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Interviews </a:t>
          </a:r>
          <a:r>
            <a:rPr lang="en-US" sz="2100" b="0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(to deepen on the information shared in the questionnaire</a:t>
          </a:r>
          <a:r>
            <a:rPr lang="en-US" sz="2100" b="0" kern="1200" noProof="0" dirty="0" smtClean="0">
              <a:effectLst/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en-US" sz="2100" b="0" kern="1200" noProof="0" dirty="0"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64085" y="2798991"/>
        <a:ext cx="6559513" cy="737124"/>
      </dsp:txXfrm>
    </dsp:sp>
    <dsp:sp modelId="{A300641B-8504-4C56-903C-7042D499A9CD}">
      <dsp:nvSpPr>
        <dsp:cNvPr id="0" name=""/>
        <dsp:cNvSpPr/>
      </dsp:nvSpPr>
      <dsp:spPr>
        <a:xfrm>
          <a:off x="7255665" y="599699"/>
          <a:ext cx="508944" cy="5089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0177" y="599699"/>
        <a:ext cx="279920" cy="382980"/>
      </dsp:txXfrm>
    </dsp:sp>
    <dsp:sp modelId="{EA2685FE-E94A-407A-8EC6-9A963AD33EB0}">
      <dsp:nvSpPr>
        <dsp:cNvPr id="0" name=""/>
        <dsp:cNvSpPr/>
      </dsp:nvSpPr>
      <dsp:spPr>
        <a:xfrm>
          <a:off x="7905951" y="1525052"/>
          <a:ext cx="508944" cy="5089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14570"/>
            <a:satOff val="50000"/>
            <a:lumOff val="89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1014570"/>
              <a:satOff val="50000"/>
              <a:lumOff val="89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300" kern="1200"/>
        </a:p>
      </dsp:txBody>
      <dsp:txXfrm>
        <a:off x="8020463" y="1525052"/>
        <a:ext cx="279920" cy="382980"/>
      </dsp:txXfrm>
    </dsp:sp>
    <dsp:sp modelId="{D2000CE0-B11C-4DBC-8B5C-C433D4EC6C1E}">
      <dsp:nvSpPr>
        <dsp:cNvPr id="0" name=""/>
        <dsp:cNvSpPr/>
      </dsp:nvSpPr>
      <dsp:spPr>
        <a:xfrm>
          <a:off x="8546531" y="2450405"/>
          <a:ext cx="508944" cy="50894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61043" y="2450405"/>
        <a:ext cx="279920" cy="3829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5E6FF-EC4E-4991-B1CE-D1E2C3F1B86A}">
      <dsp:nvSpPr>
        <dsp:cNvPr id="0" name=""/>
        <dsp:cNvSpPr/>
      </dsp:nvSpPr>
      <dsp:spPr>
        <a:xfrm>
          <a:off x="685798" y="1358"/>
          <a:ext cx="2985249" cy="2999587"/>
        </a:xfrm>
        <a:prstGeom prst="ellipse">
          <a:avLst/>
        </a:prstGeom>
        <a:gradFill rotWithShape="0">
          <a:gsLst>
            <a:gs pos="0">
              <a:schemeClr val="accent6">
                <a:shade val="80000"/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shade val="80000"/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shade val="80000"/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077" tIns="39370" rIns="165077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>
              <a:solidFill>
                <a:schemeClr val="tx1"/>
              </a:solidFill>
            </a:rPr>
            <a:t>45</a:t>
          </a:r>
          <a:r>
            <a:rPr lang="en-US" sz="3100" kern="1200" noProof="0" dirty="0" smtClean="0">
              <a:solidFill>
                <a:srgbClr val="FF0000"/>
              </a:solidFill>
            </a:rPr>
            <a:t> </a:t>
          </a:r>
          <a:r>
            <a:rPr lang="en-US" sz="3100" kern="1200" noProof="0" dirty="0" smtClean="0"/>
            <a:t>SAIs invited to participate</a:t>
          </a:r>
          <a:endParaRPr lang="en-US" sz="3100" kern="1200" noProof="0" dirty="0"/>
        </a:p>
      </dsp:txBody>
      <dsp:txXfrm>
        <a:off x="1122978" y="440637"/>
        <a:ext cx="2110889" cy="21210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9AF5C-6528-48FB-B6C9-F78CCB9B314E}">
      <dsp:nvSpPr>
        <dsp:cNvPr id="0" name=""/>
        <dsp:cNvSpPr/>
      </dsp:nvSpPr>
      <dsp:spPr>
        <a:xfrm>
          <a:off x="555441" y="1329"/>
          <a:ext cx="3323779" cy="597616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noProof="0" dirty="0" smtClean="0"/>
            <a:t>AFROSAI</a:t>
          </a:r>
          <a:endParaRPr lang="en-US" sz="3900" kern="1200" noProof="0" dirty="0"/>
        </a:p>
      </dsp:txBody>
      <dsp:txXfrm>
        <a:off x="854249" y="1329"/>
        <a:ext cx="2726163" cy="597616"/>
      </dsp:txXfrm>
    </dsp:sp>
    <dsp:sp modelId="{28F14590-22E3-45B0-BAB3-B4C83824C7ED}">
      <dsp:nvSpPr>
        <dsp:cNvPr id="0" name=""/>
        <dsp:cNvSpPr/>
      </dsp:nvSpPr>
      <dsp:spPr>
        <a:xfrm>
          <a:off x="3684996" y="52126"/>
          <a:ext cx="3231594" cy="496021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11 members</a:t>
          </a:r>
          <a:endParaRPr lang="en-US" sz="3200" kern="1200" noProof="0" dirty="0"/>
        </a:p>
      </dsp:txBody>
      <dsp:txXfrm>
        <a:off x="3933007" y="52126"/>
        <a:ext cx="2735573" cy="496021"/>
      </dsp:txXfrm>
    </dsp:sp>
    <dsp:sp modelId="{6F4DF0E2-DC73-4224-9D09-54E3232043BA}">
      <dsp:nvSpPr>
        <dsp:cNvPr id="0" name=""/>
        <dsp:cNvSpPr/>
      </dsp:nvSpPr>
      <dsp:spPr>
        <a:xfrm>
          <a:off x="555441" y="682612"/>
          <a:ext cx="3323779" cy="597616"/>
        </a:xfrm>
        <a:prstGeom prst="chevron">
          <a:avLst/>
        </a:prstGeom>
        <a:gradFill rotWithShape="0">
          <a:gsLst>
            <a:gs pos="0">
              <a:schemeClr val="accent5">
                <a:hueOff val="-1470669"/>
                <a:satOff val="-2046"/>
                <a:lumOff val="-7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470669"/>
                <a:satOff val="-2046"/>
                <a:lumOff val="-7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470669"/>
                <a:satOff val="-2046"/>
                <a:lumOff val="-7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noProof="0" dirty="0" smtClean="0"/>
            <a:t>ARABOSAI</a:t>
          </a:r>
          <a:endParaRPr lang="en-US" sz="3900" kern="1200" noProof="0" dirty="0"/>
        </a:p>
      </dsp:txBody>
      <dsp:txXfrm>
        <a:off x="854249" y="682612"/>
        <a:ext cx="2726163" cy="597616"/>
      </dsp:txXfrm>
    </dsp:sp>
    <dsp:sp modelId="{7DE38596-62BC-4ECA-A5BC-814624C740B8}">
      <dsp:nvSpPr>
        <dsp:cNvPr id="0" name=""/>
        <dsp:cNvSpPr/>
      </dsp:nvSpPr>
      <dsp:spPr>
        <a:xfrm>
          <a:off x="3684996" y="733410"/>
          <a:ext cx="3231594" cy="496021"/>
        </a:xfrm>
        <a:prstGeom prst="chevron">
          <a:avLst/>
        </a:prstGeom>
        <a:solidFill>
          <a:schemeClr val="accent5">
            <a:tint val="40000"/>
            <a:alpha val="90000"/>
            <a:hueOff val="-1478351"/>
            <a:satOff val="-2563"/>
            <a:lumOff val="-258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478351"/>
              <a:satOff val="-2563"/>
              <a:lumOff val="-25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1 member</a:t>
          </a:r>
          <a:endParaRPr lang="en-US" sz="3200" kern="1200" noProof="0" dirty="0"/>
        </a:p>
      </dsp:txBody>
      <dsp:txXfrm>
        <a:off x="3933007" y="733410"/>
        <a:ext cx="2735573" cy="496021"/>
      </dsp:txXfrm>
    </dsp:sp>
    <dsp:sp modelId="{07B5937E-A5CD-4314-9640-0F330DF66606}">
      <dsp:nvSpPr>
        <dsp:cNvPr id="0" name=""/>
        <dsp:cNvSpPr/>
      </dsp:nvSpPr>
      <dsp:spPr>
        <a:xfrm>
          <a:off x="555441" y="1363895"/>
          <a:ext cx="3323779" cy="597616"/>
        </a:xfrm>
        <a:prstGeom prst="chevron">
          <a:avLst/>
        </a:prstGeom>
        <a:gradFill rotWithShape="0">
          <a:gsLst>
            <a:gs pos="0">
              <a:schemeClr val="accent5">
                <a:hueOff val="-2941338"/>
                <a:satOff val="-4091"/>
                <a:lumOff val="-156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941338"/>
                <a:satOff val="-4091"/>
                <a:lumOff val="-156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941338"/>
                <a:satOff val="-4091"/>
                <a:lumOff val="-156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noProof="0" dirty="0" smtClean="0"/>
            <a:t>ASOSAI</a:t>
          </a:r>
          <a:endParaRPr lang="en-US" sz="3900" kern="1200" noProof="0" dirty="0"/>
        </a:p>
      </dsp:txBody>
      <dsp:txXfrm>
        <a:off x="854249" y="1363895"/>
        <a:ext cx="2726163" cy="597616"/>
      </dsp:txXfrm>
    </dsp:sp>
    <dsp:sp modelId="{BF9DD513-45EA-4B06-A4E6-F245A1386782}">
      <dsp:nvSpPr>
        <dsp:cNvPr id="0" name=""/>
        <dsp:cNvSpPr/>
      </dsp:nvSpPr>
      <dsp:spPr>
        <a:xfrm>
          <a:off x="3684996" y="1414693"/>
          <a:ext cx="3231594" cy="496021"/>
        </a:xfrm>
        <a:prstGeom prst="chevron">
          <a:avLst/>
        </a:prstGeom>
        <a:solidFill>
          <a:schemeClr val="accent5">
            <a:tint val="40000"/>
            <a:alpha val="90000"/>
            <a:hueOff val="-2956702"/>
            <a:satOff val="-5126"/>
            <a:lumOff val="-516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956702"/>
              <a:satOff val="-5126"/>
              <a:lumOff val="-51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2 members</a:t>
          </a:r>
          <a:endParaRPr lang="en-US" sz="3200" kern="1200" noProof="0" dirty="0"/>
        </a:p>
      </dsp:txBody>
      <dsp:txXfrm>
        <a:off x="3933007" y="1414693"/>
        <a:ext cx="2735573" cy="496021"/>
      </dsp:txXfrm>
    </dsp:sp>
    <dsp:sp modelId="{A0F0CAC5-0499-41F8-B254-F6DEAABD041A}">
      <dsp:nvSpPr>
        <dsp:cNvPr id="0" name=""/>
        <dsp:cNvSpPr/>
      </dsp:nvSpPr>
      <dsp:spPr>
        <a:xfrm>
          <a:off x="555441" y="2045178"/>
          <a:ext cx="3323779" cy="597616"/>
        </a:xfrm>
        <a:prstGeom prst="chevron">
          <a:avLst/>
        </a:prstGeom>
        <a:gradFill rotWithShape="0">
          <a:gsLst>
            <a:gs pos="0">
              <a:schemeClr val="accent5">
                <a:hueOff val="-4412007"/>
                <a:satOff val="-6137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412007"/>
                <a:satOff val="-6137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412007"/>
                <a:satOff val="-6137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noProof="0" dirty="0" smtClean="0"/>
            <a:t>EUROSAI</a:t>
          </a:r>
          <a:endParaRPr lang="en-US" sz="3900" kern="1200" noProof="0" dirty="0"/>
        </a:p>
      </dsp:txBody>
      <dsp:txXfrm>
        <a:off x="854249" y="2045178"/>
        <a:ext cx="2726163" cy="597616"/>
      </dsp:txXfrm>
    </dsp:sp>
    <dsp:sp modelId="{9FE80BAB-A1AE-436D-9EE5-E730B07E58E9}">
      <dsp:nvSpPr>
        <dsp:cNvPr id="0" name=""/>
        <dsp:cNvSpPr/>
      </dsp:nvSpPr>
      <dsp:spPr>
        <a:xfrm>
          <a:off x="3684996" y="2095976"/>
          <a:ext cx="3231594" cy="496021"/>
        </a:xfrm>
        <a:prstGeom prst="chevron">
          <a:avLst/>
        </a:prstGeom>
        <a:solidFill>
          <a:schemeClr val="accent5">
            <a:tint val="40000"/>
            <a:alpha val="90000"/>
            <a:hueOff val="-4435053"/>
            <a:satOff val="-7690"/>
            <a:lumOff val="-773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4435053"/>
              <a:satOff val="-7690"/>
              <a:lumOff val="-77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7 </a:t>
          </a:r>
          <a:r>
            <a:rPr lang="en-US" sz="3200" kern="1200" noProof="0" dirty="0" smtClean="0"/>
            <a:t>members</a:t>
          </a:r>
          <a:endParaRPr lang="en-US" sz="3200" kern="1200" noProof="0" dirty="0"/>
        </a:p>
      </dsp:txBody>
      <dsp:txXfrm>
        <a:off x="3933007" y="2095976"/>
        <a:ext cx="2735573" cy="496021"/>
      </dsp:txXfrm>
    </dsp:sp>
    <dsp:sp modelId="{47E8EEED-DE37-4DD5-86D7-754217D31590}">
      <dsp:nvSpPr>
        <dsp:cNvPr id="0" name=""/>
        <dsp:cNvSpPr/>
      </dsp:nvSpPr>
      <dsp:spPr>
        <a:xfrm>
          <a:off x="555441" y="2726461"/>
          <a:ext cx="3323779" cy="597616"/>
        </a:xfrm>
        <a:prstGeom prst="chevron">
          <a:avLst/>
        </a:prstGeom>
        <a:gradFill rotWithShape="0">
          <a:gsLst>
            <a:gs pos="0">
              <a:schemeClr val="accent5">
                <a:hueOff val="-5882676"/>
                <a:satOff val="-8182"/>
                <a:lumOff val="-313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882676"/>
                <a:satOff val="-8182"/>
                <a:lumOff val="-313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882676"/>
                <a:satOff val="-8182"/>
                <a:lumOff val="-313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noProof="0" dirty="0" smtClean="0"/>
            <a:t>OLACEFS</a:t>
          </a:r>
          <a:endParaRPr lang="en-US" sz="3900" kern="1200" noProof="0" dirty="0"/>
        </a:p>
      </dsp:txBody>
      <dsp:txXfrm>
        <a:off x="854249" y="2726461"/>
        <a:ext cx="2726163" cy="597616"/>
      </dsp:txXfrm>
    </dsp:sp>
    <dsp:sp modelId="{99962FDB-DB15-46CD-AD3B-C1D1BE9BCF89}">
      <dsp:nvSpPr>
        <dsp:cNvPr id="0" name=""/>
        <dsp:cNvSpPr/>
      </dsp:nvSpPr>
      <dsp:spPr>
        <a:xfrm>
          <a:off x="3684996" y="2777259"/>
          <a:ext cx="3231594" cy="496021"/>
        </a:xfrm>
        <a:prstGeom prst="chevron">
          <a:avLst/>
        </a:prstGeom>
        <a:solidFill>
          <a:schemeClr val="accent5">
            <a:tint val="40000"/>
            <a:alpha val="90000"/>
            <a:hueOff val="-5913404"/>
            <a:satOff val="-10253"/>
            <a:lumOff val="-1031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5913404"/>
              <a:satOff val="-10253"/>
              <a:lumOff val="-103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22 members</a:t>
          </a:r>
          <a:endParaRPr lang="en-US" sz="3200" kern="1200" noProof="0" dirty="0"/>
        </a:p>
      </dsp:txBody>
      <dsp:txXfrm>
        <a:off x="3933007" y="2777259"/>
        <a:ext cx="2735573" cy="496021"/>
      </dsp:txXfrm>
    </dsp:sp>
    <dsp:sp modelId="{C467C23D-E8D0-4A1F-BC8B-95BED86C0FF4}">
      <dsp:nvSpPr>
        <dsp:cNvPr id="0" name=""/>
        <dsp:cNvSpPr/>
      </dsp:nvSpPr>
      <dsp:spPr>
        <a:xfrm>
          <a:off x="555441" y="3407744"/>
          <a:ext cx="3323779" cy="597616"/>
        </a:xfrm>
        <a:prstGeom prst="chevron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0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noProof="0" dirty="0" smtClean="0"/>
            <a:t>NO REGION</a:t>
          </a:r>
          <a:endParaRPr lang="en-US" sz="3900" kern="1200" noProof="0" dirty="0"/>
        </a:p>
      </dsp:txBody>
      <dsp:txXfrm>
        <a:off x="854249" y="3407744"/>
        <a:ext cx="2726163" cy="597616"/>
      </dsp:txXfrm>
    </dsp:sp>
    <dsp:sp modelId="{92D5D042-0E73-4FE2-B253-11CE072B79E7}">
      <dsp:nvSpPr>
        <dsp:cNvPr id="0" name=""/>
        <dsp:cNvSpPr/>
      </dsp:nvSpPr>
      <dsp:spPr>
        <a:xfrm>
          <a:off x="3684996" y="3458542"/>
          <a:ext cx="3231594" cy="496021"/>
        </a:xfrm>
        <a:prstGeom prst="chevron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2 members</a:t>
          </a:r>
          <a:endParaRPr lang="en-US" sz="3200" kern="1200" noProof="0" dirty="0"/>
        </a:p>
      </dsp:txBody>
      <dsp:txXfrm>
        <a:off x="3933007" y="3458542"/>
        <a:ext cx="2735573" cy="4960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76B4BB-DFF3-4613-89A3-89FFA359C50A}">
      <dsp:nvSpPr>
        <dsp:cNvPr id="0" name=""/>
        <dsp:cNvSpPr/>
      </dsp:nvSpPr>
      <dsp:spPr>
        <a:xfrm>
          <a:off x="1068" y="29294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Austria</a:t>
          </a:r>
          <a:endParaRPr lang="en-US" sz="1700" b="1" kern="1200" noProof="0" dirty="0"/>
        </a:p>
      </dsp:txBody>
      <dsp:txXfrm>
        <a:off x="1068" y="29294"/>
        <a:ext cx="1345748" cy="807448"/>
      </dsp:txXfrm>
    </dsp:sp>
    <dsp:sp modelId="{15C9423C-3746-4E69-911C-9856B54903C5}">
      <dsp:nvSpPr>
        <dsp:cNvPr id="0" name=""/>
        <dsp:cNvSpPr/>
      </dsp:nvSpPr>
      <dsp:spPr>
        <a:xfrm>
          <a:off x="1481391" y="29294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Belize</a:t>
          </a:r>
          <a:endParaRPr lang="en-US" sz="1700" b="1" kern="1200" noProof="0" dirty="0"/>
        </a:p>
      </dsp:txBody>
      <dsp:txXfrm>
        <a:off x="1481391" y="29294"/>
        <a:ext cx="1345748" cy="807448"/>
      </dsp:txXfrm>
    </dsp:sp>
    <dsp:sp modelId="{17B398EB-C4BA-4B1A-807C-B648455E235B}">
      <dsp:nvSpPr>
        <dsp:cNvPr id="0" name=""/>
        <dsp:cNvSpPr/>
      </dsp:nvSpPr>
      <dsp:spPr>
        <a:xfrm>
          <a:off x="2961713" y="29294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Brazil</a:t>
          </a:r>
          <a:endParaRPr lang="en-US" sz="1700" b="1" kern="1200" noProof="0" dirty="0"/>
        </a:p>
      </dsp:txBody>
      <dsp:txXfrm>
        <a:off x="2961713" y="29294"/>
        <a:ext cx="1345748" cy="807448"/>
      </dsp:txXfrm>
    </dsp:sp>
    <dsp:sp modelId="{3EFE49EE-3437-4A5A-887B-C17EACF6A573}">
      <dsp:nvSpPr>
        <dsp:cNvPr id="0" name=""/>
        <dsp:cNvSpPr/>
      </dsp:nvSpPr>
      <dsp:spPr>
        <a:xfrm>
          <a:off x="4442036" y="29294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>
              <a:solidFill>
                <a:schemeClr val="bg1"/>
              </a:solidFill>
            </a:rPr>
            <a:t>Chile</a:t>
          </a:r>
          <a:endParaRPr lang="en-US" sz="1700" b="1" kern="1200" noProof="0" dirty="0">
            <a:solidFill>
              <a:schemeClr val="bg1"/>
            </a:solidFill>
          </a:endParaRPr>
        </a:p>
      </dsp:txBody>
      <dsp:txXfrm>
        <a:off x="4442036" y="29294"/>
        <a:ext cx="1345748" cy="807448"/>
      </dsp:txXfrm>
    </dsp:sp>
    <dsp:sp modelId="{7B8091C8-50F9-4783-9D5F-75AFB53B2FC1}">
      <dsp:nvSpPr>
        <dsp:cNvPr id="0" name=""/>
        <dsp:cNvSpPr/>
      </dsp:nvSpPr>
      <dsp:spPr>
        <a:xfrm>
          <a:off x="5922359" y="29294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Colombia</a:t>
          </a:r>
          <a:endParaRPr lang="en-US" sz="1700" b="1" kern="1200" noProof="0" dirty="0"/>
        </a:p>
      </dsp:txBody>
      <dsp:txXfrm>
        <a:off x="5922359" y="29294"/>
        <a:ext cx="1345748" cy="807448"/>
      </dsp:txXfrm>
    </dsp:sp>
    <dsp:sp modelId="{032D8056-1E9B-4523-8515-E5A68370D7F5}">
      <dsp:nvSpPr>
        <dsp:cNvPr id="0" name=""/>
        <dsp:cNvSpPr/>
      </dsp:nvSpPr>
      <dsp:spPr>
        <a:xfrm>
          <a:off x="7402682" y="29294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Costa Rica</a:t>
          </a:r>
          <a:endParaRPr lang="en-US" sz="1700" b="1" kern="1200" noProof="0" dirty="0"/>
        </a:p>
      </dsp:txBody>
      <dsp:txXfrm>
        <a:off x="7402682" y="29294"/>
        <a:ext cx="1345748" cy="807448"/>
      </dsp:txXfrm>
    </dsp:sp>
    <dsp:sp modelId="{2326208E-F1C3-49A7-ACAC-A8DEFF30DDB0}">
      <dsp:nvSpPr>
        <dsp:cNvPr id="0" name=""/>
        <dsp:cNvSpPr/>
      </dsp:nvSpPr>
      <dsp:spPr>
        <a:xfrm>
          <a:off x="1068" y="971318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Ecuador</a:t>
          </a:r>
          <a:endParaRPr lang="en-US" sz="1700" b="1" kern="1200" noProof="0" dirty="0"/>
        </a:p>
      </dsp:txBody>
      <dsp:txXfrm>
        <a:off x="1068" y="971318"/>
        <a:ext cx="1345748" cy="807448"/>
      </dsp:txXfrm>
    </dsp:sp>
    <dsp:sp modelId="{463CD7C0-E806-4B12-8F67-C3D7104A9F62}">
      <dsp:nvSpPr>
        <dsp:cNvPr id="0" name=""/>
        <dsp:cNvSpPr/>
      </dsp:nvSpPr>
      <dsp:spPr>
        <a:xfrm>
          <a:off x="1481391" y="971318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Ethiopia</a:t>
          </a:r>
          <a:endParaRPr lang="en-US" sz="1700" b="1" kern="1200" noProof="0" dirty="0"/>
        </a:p>
      </dsp:txBody>
      <dsp:txXfrm>
        <a:off x="1481391" y="971318"/>
        <a:ext cx="1345748" cy="807448"/>
      </dsp:txXfrm>
    </dsp:sp>
    <dsp:sp modelId="{069E434B-355A-463C-9D9B-0ED79F2B5BF3}">
      <dsp:nvSpPr>
        <dsp:cNvPr id="0" name=""/>
        <dsp:cNvSpPr/>
      </dsp:nvSpPr>
      <dsp:spPr>
        <a:xfrm>
          <a:off x="2961713" y="971318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France</a:t>
          </a:r>
          <a:endParaRPr lang="en-US" sz="1700" b="1" kern="1200" noProof="0" dirty="0"/>
        </a:p>
      </dsp:txBody>
      <dsp:txXfrm>
        <a:off x="2961713" y="971318"/>
        <a:ext cx="1345748" cy="807448"/>
      </dsp:txXfrm>
    </dsp:sp>
    <dsp:sp modelId="{5EBAA80B-5D0C-49AE-B124-DE5840EC4A99}">
      <dsp:nvSpPr>
        <dsp:cNvPr id="0" name=""/>
        <dsp:cNvSpPr/>
      </dsp:nvSpPr>
      <dsp:spPr>
        <a:xfrm>
          <a:off x="4442036" y="971318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Guatemala</a:t>
          </a:r>
          <a:endParaRPr lang="en-US" sz="1700" b="1" kern="1200" noProof="0" dirty="0"/>
        </a:p>
      </dsp:txBody>
      <dsp:txXfrm>
        <a:off x="4442036" y="971318"/>
        <a:ext cx="1345748" cy="807448"/>
      </dsp:txXfrm>
    </dsp:sp>
    <dsp:sp modelId="{B7E81AD8-9C83-46F1-9B05-CF2919384E17}">
      <dsp:nvSpPr>
        <dsp:cNvPr id="0" name=""/>
        <dsp:cNvSpPr/>
      </dsp:nvSpPr>
      <dsp:spPr>
        <a:xfrm>
          <a:off x="5922359" y="971318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Honduras</a:t>
          </a:r>
          <a:endParaRPr lang="en-US" sz="1700" b="1" kern="1200" noProof="0" dirty="0"/>
        </a:p>
      </dsp:txBody>
      <dsp:txXfrm>
        <a:off x="5922359" y="971318"/>
        <a:ext cx="1345748" cy="807448"/>
      </dsp:txXfrm>
    </dsp:sp>
    <dsp:sp modelId="{9B12780F-EB11-46D5-9C3B-FD151686ADDC}">
      <dsp:nvSpPr>
        <dsp:cNvPr id="0" name=""/>
        <dsp:cNvSpPr/>
      </dsp:nvSpPr>
      <dsp:spPr>
        <a:xfrm>
          <a:off x="7402682" y="971318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Indonesia</a:t>
          </a:r>
          <a:endParaRPr lang="en-US" sz="1700" b="1" kern="1200" noProof="0" dirty="0"/>
        </a:p>
      </dsp:txBody>
      <dsp:txXfrm>
        <a:off x="7402682" y="971318"/>
        <a:ext cx="1345748" cy="807448"/>
      </dsp:txXfrm>
    </dsp:sp>
    <dsp:sp modelId="{08BEEDD3-00DC-4E85-949A-98969A643C20}">
      <dsp:nvSpPr>
        <dsp:cNvPr id="0" name=""/>
        <dsp:cNvSpPr/>
      </dsp:nvSpPr>
      <dsp:spPr>
        <a:xfrm>
          <a:off x="1068" y="1913341"/>
          <a:ext cx="1345748" cy="807448"/>
        </a:xfrm>
        <a:prstGeom prst="rect">
          <a:avLst/>
        </a:prstGeom>
        <a:solidFill>
          <a:schemeClr val="accent1"/>
        </a:solidFill>
        <a:ln>
          <a:solidFill>
            <a:schemeClr val="accent1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Kenya</a:t>
          </a:r>
          <a:endParaRPr lang="en-US" sz="1700" b="1" kern="1200" noProof="0" dirty="0"/>
        </a:p>
      </dsp:txBody>
      <dsp:txXfrm>
        <a:off x="1068" y="1913341"/>
        <a:ext cx="1345748" cy="807448"/>
      </dsp:txXfrm>
    </dsp:sp>
    <dsp:sp modelId="{BE1782E6-8FAE-4BBF-A9F6-531922B5AED8}">
      <dsp:nvSpPr>
        <dsp:cNvPr id="0" name=""/>
        <dsp:cNvSpPr/>
      </dsp:nvSpPr>
      <dsp:spPr>
        <a:xfrm>
          <a:off x="1481391" y="1913341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Mexico</a:t>
          </a:r>
          <a:endParaRPr lang="en-US" sz="1700" b="1" kern="1200" noProof="0" dirty="0"/>
        </a:p>
      </dsp:txBody>
      <dsp:txXfrm>
        <a:off x="1481391" y="1913341"/>
        <a:ext cx="1345748" cy="807448"/>
      </dsp:txXfrm>
    </dsp:sp>
    <dsp:sp modelId="{C810BD4D-0D79-4ADE-95EF-57A79C4802C4}">
      <dsp:nvSpPr>
        <dsp:cNvPr id="0" name=""/>
        <dsp:cNvSpPr/>
      </dsp:nvSpPr>
      <dsp:spPr>
        <a:xfrm>
          <a:off x="2961713" y="1913341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Namibia</a:t>
          </a:r>
          <a:endParaRPr lang="en-US" sz="1700" b="1" kern="1200" noProof="0" dirty="0"/>
        </a:p>
      </dsp:txBody>
      <dsp:txXfrm>
        <a:off x="2961713" y="1913341"/>
        <a:ext cx="1345748" cy="807448"/>
      </dsp:txXfrm>
    </dsp:sp>
    <dsp:sp modelId="{7C80CABA-964F-4CC3-BF5A-6589897C37F1}">
      <dsp:nvSpPr>
        <dsp:cNvPr id="0" name=""/>
        <dsp:cNvSpPr/>
      </dsp:nvSpPr>
      <dsp:spPr>
        <a:xfrm>
          <a:off x="4442036" y="1913341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Panama</a:t>
          </a:r>
          <a:endParaRPr lang="en-US" sz="1700" b="1" kern="1200" noProof="0" dirty="0"/>
        </a:p>
      </dsp:txBody>
      <dsp:txXfrm>
        <a:off x="4442036" y="1913341"/>
        <a:ext cx="1345748" cy="807448"/>
      </dsp:txXfrm>
    </dsp:sp>
    <dsp:sp modelId="{9C6D3E62-F84E-4B6D-BDF6-76F58663F9D0}">
      <dsp:nvSpPr>
        <dsp:cNvPr id="0" name=""/>
        <dsp:cNvSpPr/>
      </dsp:nvSpPr>
      <dsp:spPr>
        <a:xfrm>
          <a:off x="5922359" y="1913341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Paraguay</a:t>
          </a:r>
          <a:endParaRPr lang="en-US" sz="1700" b="1" kern="1200" noProof="0" dirty="0"/>
        </a:p>
      </dsp:txBody>
      <dsp:txXfrm>
        <a:off x="5922359" y="1913341"/>
        <a:ext cx="1345748" cy="807448"/>
      </dsp:txXfrm>
    </dsp:sp>
    <dsp:sp modelId="{F0236EDE-6347-4C2B-9434-BE39E3F0053A}">
      <dsp:nvSpPr>
        <dsp:cNvPr id="0" name=""/>
        <dsp:cNvSpPr/>
      </dsp:nvSpPr>
      <dsp:spPr>
        <a:xfrm>
          <a:off x="7402682" y="1913341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Peru</a:t>
          </a:r>
          <a:endParaRPr lang="en-US" sz="1700" b="1" kern="1200" noProof="0" dirty="0"/>
        </a:p>
      </dsp:txBody>
      <dsp:txXfrm>
        <a:off x="7402682" y="1913341"/>
        <a:ext cx="1345748" cy="807448"/>
      </dsp:txXfrm>
    </dsp:sp>
    <dsp:sp modelId="{91DB4666-B5DB-4AF2-B9B1-0E5501FB5AF7}">
      <dsp:nvSpPr>
        <dsp:cNvPr id="0" name=""/>
        <dsp:cNvSpPr/>
      </dsp:nvSpPr>
      <dsp:spPr>
        <a:xfrm>
          <a:off x="1068" y="2855365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Puerto Rico</a:t>
          </a:r>
          <a:endParaRPr lang="en-US" sz="1700" b="1" kern="1200" noProof="0" dirty="0"/>
        </a:p>
      </dsp:txBody>
      <dsp:txXfrm>
        <a:off x="1068" y="2855365"/>
        <a:ext cx="1345748" cy="807448"/>
      </dsp:txXfrm>
    </dsp:sp>
    <dsp:sp modelId="{2595FAD5-BC0D-4086-A977-177B6BEFE922}">
      <dsp:nvSpPr>
        <dsp:cNvPr id="0" name=""/>
        <dsp:cNvSpPr/>
      </dsp:nvSpPr>
      <dsp:spPr>
        <a:xfrm>
          <a:off x="1481391" y="2855365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South Africa</a:t>
          </a:r>
          <a:endParaRPr lang="en-US" sz="1700" b="1" kern="1200" noProof="0" dirty="0"/>
        </a:p>
      </dsp:txBody>
      <dsp:txXfrm>
        <a:off x="1481391" y="2855365"/>
        <a:ext cx="1345748" cy="807448"/>
      </dsp:txXfrm>
    </dsp:sp>
    <dsp:sp modelId="{1A6C8A3C-0724-4F41-BAE6-CF63BD12976D}">
      <dsp:nvSpPr>
        <dsp:cNvPr id="0" name=""/>
        <dsp:cNvSpPr/>
      </dsp:nvSpPr>
      <dsp:spPr>
        <a:xfrm>
          <a:off x="2961713" y="2855365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Tanzania</a:t>
          </a:r>
          <a:endParaRPr lang="en-US" sz="1700" b="1" kern="1200" noProof="0" dirty="0"/>
        </a:p>
      </dsp:txBody>
      <dsp:txXfrm>
        <a:off x="2961713" y="2855365"/>
        <a:ext cx="1345748" cy="807448"/>
      </dsp:txXfrm>
    </dsp:sp>
    <dsp:sp modelId="{1BC0D616-171D-4DE5-AF7A-5156A8882BFE}">
      <dsp:nvSpPr>
        <dsp:cNvPr id="0" name=""/>
        <dsp:cNvSpPr/>
      </dsp:nvSpPr>
      <dsp:spPr>
        <a:xfrm>
          <a:off x="4442036" y="2855365"/>
          <a:ext cx="1345748" cy="807448"/>
        </a:xfrm>
        <a:prstGeom prst="rect">
          <a:avLst/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700" b="1" kern="1200" noProof="0" dirty="0" smtClean="0"/>
            <a:t>United States of America</a:t>
          </a:r>
        </a:p>
      </dsp:txBody>
      <dsp:txXfrm>
        <a:off x="4442036" y="2855365"/>
        <a:ext cx="1345748" cy="807448"/>
      </dsp:txXfrm>
    </dsp:sp>
    <dsp:sp modelId="{2747F32F-F42A-4562-83FB-B91C0416EF5B}">
      <dsp:nvSpPr>
        <dsp:cNvPr id="0" name=""/>
        <dsp:cNvSpPr/>
      </dsp:nvSpPr>
      <dsp:spPr>
        <a:xfrm>
          <a:off x="5922359" y="2855365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Venezuela</a:t>
          </a:r>
          <a:endParaRPr lang="en-US" sz="1700" b="1" kern="1200" noProof="0" dirty="0"/>
        </a:p>
      </dsp:txBody>
      <dsp:txXfrm>
        <a:off x="5922359" y="2855365"/>
        <a:ext cx="1345748" cy="807448"/>
      </dsp:txXfrm>
    </dsp:sp>
    <dsp:sp modelId="{3EA56259-44F7-4F2A-9FC2-03DB877E2764}">
      <dsp:nvSpPr>
        <dsp:cNvPr id="0" name=""/>
        <dsp:cNvSpPr/>
      </dsp:nvSpPr>
      <dsp:spPr>
        <a:xfrm>
          <a:off x="7402682" y="2855365"/>
          <a:ext cx="1345748" cy="80744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noProof="0" dirty="0" smtClean="0"/>
            <a:t>Zimbabwe</a:t>
          </a:r>
          <a:endParaRPr lang="en-US" sz="1700" b="1" kern="1200" noProof="0" dirty="0"/>
        </a:p>
      </dsp:txBody>
      <dsp:txXfrm>
        <a:off x="7402682" y="2855365"/>
        <a:ext cx="1345748" cy="807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A85DA-7FA4-448A-A39F-4A0314B4F523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51C7D-BF60-4F95-9BE6-E7000F4830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51C7D-BF60-4F95-9BE6-E7000F4830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04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51C7D-BF60-4F95-9BE6-E7000F4830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66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51C7D-BF60-4F95-9BE6-E7000F48305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09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51C7D-BF60-4F95-9BE6-E7000F4830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09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51C7D-BF60-4F95-9BE6-E7000F4830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9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151C7D-BF60-4F95-9BE6-E7000F4830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4650" y="1522413"/>
            <a:ext cx="466725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24650" y="4002088"/>
            <a:ext cx="466725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62150" y="12909550"/>
            <a:ext cx="2743200" cy="365125"/>
          </a:xfrm>
        </p:spPr>
        <p:txBody>
          <a:bodyPr/>
          <a:lstStyle/>
          <a:p>
            <a:fld id="{67F1E2AC-7802-4780-9582-593BF1EEA240}" type="datetime1">
              <a:rPr lang="es-MX" smtClean="0"/>
              <a:t>05/09/2017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2550" y="12909550"/>
            <a:ext cx="41148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734550" y="12909550"/>
            <a:ext cx="2743200" cy="365125"/>
          </a:xfrm>
        </p:spPr>
        <p:txBody>
          <a:bodyPr/>
          <a:lstStyle/>
          <a:p>
            <a:fld id="{CE9BBEEB-EF31-4695-B070-565DE4A2439F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" y="178199"/>
            <a:ext cx="11945440" cy="650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76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1241425"/>
            <a:ext cx="10515600" cy="970523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2378075"/>
            <a:ext cx="10515600" cy="33369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5350" y="5842000"/>
            <a:ext cx="27432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FDF24A-4EFE-4A7E-BF52-F428364EACD4}" type="datetime1">
              <a:rPr lang="es-MX" smtClean="0"/>
              <a:t>05/09/2017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95750" y="5842000"/>
            <a:ext cx="41148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67750" y="5842000"/>
            <a:ext cx="27432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9BBEEB-EF31-4695-B070-565DE4A2439F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" y="178199"/>
            <a:ext cx="11972366" cy="6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96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928812"/>
          </a:xfrm>
        </p:spPr>
        <p:txBody>
          <a:bodyPr anchor="b">
            <a:norm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0841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746750"/>
            <a:ext cx="27432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8C20914-FE7D-4657-B030-85432597A533}" type="datetime1">
              <a:rPr lang="es-MX" smtClean="0"/>
              <a:t>05/09/2017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5746750"/>
            <a:ext cx="41148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746750"/>
            <a:ext cx="27432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9BBEEB-EF31-4695-B070-565DE4A2439F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" y="178199"/>
            <a:ext cx="11972366" cy="6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80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3826"/>
            <a:ext cx="10515600" cy="721752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09800"/>
            <a:ext cx="5181600" cy="34099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09800"/>
            <a:ext cx="5181600" cy="34099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57467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125183E-B49D-48EA-8423-86E9EB4E9912}" type="datetime1">
              <a:rPr lang="es-MX" smtClean="0"/>
              <a:t>05/09/2017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5746750"/>
            <a:ext cx="41148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746750"/>
            <a:ext cx="274320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9BBEEB-EF31-4695-B070-565DE4A2439F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" y="178199"/>
            <a:ext cx="11972366" cy="6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096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55725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5765800"/>
            <a:ext cx="27432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C8679E-8A79-4A55-85FE-28EB2010F531}" type="datetime1">
              <a:rPr lang="es-MX" smtClean="0"/>
              <a:t>05/09/2017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5765800"/>
            <a:ext cx="41148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5765800"/>
            <a:ext cx="27432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9BBEEB-EF31-4695-B070-565DE4A2439F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" y="178199"/>
            <a:ext cx="11972366" cy="6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211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5765800"/>
            <a:ext cx="27432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9FA337-D2D3-4D39-BA7A-CF971B791D51}" type="datetime1">
              <a:rPr lang="es-MX" smtClean="0"/>
              <a:t>05/09/2017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5765800"/>
            <a:ext cx="41148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765800"/>
            <a:ext cx="2743200" cy="365125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9BBEEB-EF31-4695-B070-565DE4A2439F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" y="178199"/>
            <a:ext cx="11972366" cy="6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578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68" y="4132746"/>
            <a:ext cx="11946712" cy="258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44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F445-E76C-4ABC-B353-6EC556C68847}" type="datetime1">
              <a:rPr lang="es-MX" smtClean="0"/>
              <a:t>05/09/2017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BBEEB-EF31-4695-B070-565DE4A2439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21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8" r:id="rId5"/>
    <p:sldLayoutId id="2147483679" r:id="rId6"/>
    <p:sldLayoutId id="2147483680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diagramDrawing" Target="../diagrams/drawing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diagramQuickStyle" Target="../diagrams/quickStyle8.xml"/><Relationship Id="rId5" Type="http://schemas.openxmlformats.org/officeDocument/2006/relationships/diagramQuickStyle" Target="../diagrams/quickStyle7.xml"/><Relationship Id="rId10" Type="http://schemas.openxmlformats.org/officeDocument/2006/relationships/diagramLayout" Target="../diagrams/layout8.xml"/><Relationship Id="rId4" Type="http://schemas.openxmlformats.org/officeDocument/2006/relationships/diagramLayout" Target="../diagrams/layout7.xml"/><Relationship Id="rId9" Type="http://schemas.openxmlformats.org/officeDocument/2006/relationships/diagramData" Target="../diagrams/data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618614" y="1552053"/>
            <a:ext cx="557338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Item #6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PROGRESS REPORT ON THE 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PROJECT RELATED TO THE IMPLEMENTATION OF ISSAI 12 PRINCIPLES: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Existing Challenges and Good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P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ractices</a:t>
            </a:r>
            <a:endParaRPr lang="en-US" sz="2000" i="1" dirty="0" smtClean="0">
              <a:latin typeface="+mj-lt"/>
              <a:cs typeface="Arial" panose="020B0604020202020204" pitchFamily="34" charset="0"/>
            </a:endParaRPr>
          </a:p>
          <a:p>
            <a:endParaRPr lang="en-US" b="1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Mrs. Elizabeth Brown and Mr. Simon </a:t>
            </a:r>
            <a:r>
              <a:rPr lang="en-US" sz="1600" b="1" dirty="0" err="1" smtClean="0">
                <a:latin typeface="+mj-lt"/>
                <a:cs typeface="Arial" panose="020B0604020202020204" pitchFamily="34" charset="0"/>
              </a:rPr>
              <a:t>Likela</a:t>
            </a: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, Office of the Auditor General of Namibia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Mr. Charles </a:t>
            </a:r>
            <a:r>
              <a:rPr lang="en-US" sz="1600" b="1" dirty="0" err="1" smtClean="0">
                <a:latin typeface="+mj-lt"/>
                <a:cs typeface="Arial" panose="020B0604020202020204" pitchFamily="34" charset="0"/>
              </a:rPr>
              <a:t>Baloyi</a:t>
            </a: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, Office of the Auditor-General of </a:t>
            </a:r>
            <a:r>
              <a:rPr lang="en-US" sz="1600" dirty="0" smtClean="0">
                <a:cs typeface="Arial" panose="020B0604020202020204" pitchFamily="34" charset="0"/>
              </a:rPr>
              <a:t>South Africa</a:t>
            </a:r>
          </a:p>
          <a:p>
            <a:endParaRPr lang="en-US" i="1" dirty="0" smtClean="0">
              <a:solidFill>
                <a:schemeClr val="accent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September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6, 2017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6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10</a:t>
            </a:fld>
            <a:endParaRPr lang="es-MX"/>
          </a:p>
        </p:txBody>
      </p:sp>
      <p:sp>
        <p:nvSpPr>
          <p:cNvPr id="13" name="3 Título"/>
          <p:cNvSpPr txBox="1">
            <a:spLocks/>
          </p:cNvSpPr>
          <p:nvPr/>
        </p:nvSpPr>
        <p:spPr>
          <a:xfrm>
            <a:off x="1192393" y="1108185"/>
            <a:ext cx="11142676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ISSAI 12 Most Challenging Principles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Identification SAIs practice for their actual implementation</a:t>
            </a:r>
            <a:endParaRPr lang="en-US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1192393" y="2860974"/>
            <a:ext cx="99552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C00000"/>
                </a:solidFill>
              </a:rPr>
              <a:t>Survey proof  the growing culture towards knowledge sharing amongst SAIs.</a:t>
            </a: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C00000"/>
                </a:solidFill>
              </a:rPr>
              <a:t>SAIs responses stated good practices as implemented.</a:t>
            </a:r>
          </a:p>
          <a:p>
            <a:endParaRPr lang="en-US" sz="3200" dirty="0" smtClean="0">
              <a:solidFill>
                <a:srgbClr val="C0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C00000"/>
                </a:solidFill>
              </a:rPr>
              <a:t>Not all SAIs included supporting documents.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192393" y="1988451"/>
            <a:ext cx="45973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FURTHER RESULTS</a:t>
            </a:r>
            <a:endParaRPr lang="es-MX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73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11</a:t>
            </a:fld>
            <a:endParaRPr lang="es-MX"/>
          </a:p>
        </p:txBody>
      </p:sp>
      <p:sp>
        <p:nvSpPr>
          <p:cNvPr id="13" name="3 Título"/>
          <p:cNvSpPr txBox="1">
            <a:spLocks/>
          </p:cNvSpPr>
          <p:nvPr/>
        </p:nvSpPr>
        <p:spPr>
          <a:xfrm>
            <a:off x="865821" y="1108184"/>
            <a:ext cx="11142676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ISSAI 12 Most Challenging Principles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Identification SAIs practice for their actual implementation</a:t>
            </a:r>
            <a:endParaRPr lang="en-US" sz="2800" dirty="0"/>
          </a:p>
        </p:txBody>
      </p:sp>
      <p:sp>
        <p:nvSpPr>
          <p:cNvPr id="7" name="CuadroTexto 6"/>
          <p:cNvSpPr txBox="1"/>
          <p:nvPr/>
        </p:nvSpPr>
        <p:spPr>
          <a:xfrm>
            <a:off x="539964" y="2948616"/>
            <a:ext cx="108709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Time period to collect responses- somewhat limited.</a:t>
            </a:r>
          </a:p>
          <a:p>
            <a:endParaRPr lang="en-U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 Language barrier impact on the communication towards responses.</a:t>
            </a:r>
          </a:p>
          <a:p>
            <a:endParaRPr lang="en-US" sz="28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Data collection method of Video conferencing not always best for all regions, while common method of emails not always successful.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65821" y="2127379"/>
            <a:ext cx="3594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CHALLENGES</a:t>
            </a:r>
            <a:endParaRPr lang="es-MX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80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393" y="1176110"/>
            <a:ext cx="10515600" cy="970523"/>
          </a:xfrm>
        </p:spPr>
        <p:txBody>
          <a:bodyPr/>
          <a:lstStyle/>
          <a:p>
            <a:r>
              <a:rPr lang="af-ZA" b="1" dirty="0" smtClean="0"/>
              <a:t>WAY FORWARD</a:t>
            </a:r>
            <a:endParaRPr lang="af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082" y="2325854"/>
            <a:ext cx="10480221" cy="3336925"/>
          </a:xfrm>
        </p:spPr>
        <p:txBody>
          <a:bodyPr>
            <a:normAutofit fontScale="77500" lnSpcReduction="20000"/>
          </a:bodyPr>
          <a:lstStyle/>
          <a:p>
            <a:r>
              <a:rPr lang="af-ZA" dirty="0"/>
              <a:t>Extention to collect more responses from SAIs- </a:t>
            </a:r>
            <a:r>
              <a:rPr lang="af-ZA" dirty="0" smtClean="0"/>
              <a:t>to ensure a more reasonable sample per region.</a:t>
            </a:r>
          </a:p>
          <a:p>
            <a:pPr marL="0" indent="0">
              <a:buNone/>
            </a:pPr>
            <a:endParaRPr lang="af-ZA" dirty="0"/>
          </a:p>
          <a:p>
            <a:r>
              <a:rPr lang="af-ZA" dirty="0" smtClean="0"/>
              <a:t>Task Force </a:t>
            </a:r>
            <a:r>
              <a:rPr lang="af-ZA" dirty="0" smtClean="0"/>
              <a:t>to collate/summarise responses and report to the WGVBS timely.</a:t>
            </a:r>
          </a:p>
          <a:p>
            <a:pPr marL="0" indent="0">
              <a:buNone/>
            </a:pPr>
            <a:endParaRPr lang="af-ZA" dirty="0" smtClean="0"/>
          </a:p>
          <a:p>
            <a:r>
              <a:rPr lang="af-ZA" dirty="0" smtClean="0"/>
              <a:t>Encourage SAIs to attach supporting documents (proof of implementation).</a:t>
            </a:r>
          </a:p>
          <a:p>
            <a:endParaRPr lang="af-ZA" dirty="0"/>
          </a:p>
          <a:p>
            <a:r>
              <a:rPr lang="af-ZA" dirty="0" smtClean="0"/>
              <a:t>Draft guidance material for 11th WGVBS meeting (2019)</a:t>
            </a:r>
          </a:p>
          <a:p>
            <a:pPr marL="0" indent="0">
              <a:buNone/>
            </a:pPr>
            <a:endParaRPr lang="af-Z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4211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618614" y="1552053"/>
            <a:ext cx="557338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Item #6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PROGRESS REPORT ON THE 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PROJECT RELATED TO THE IMPLEMENTATION OF ISSAI 12 PRINCIPLES: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Existing Challenges and Good 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P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ractices</a:t>
            </a:r>
            <a:endParaRPr lang="en-US" sz="2000" i="1" dirty="0" smtClean="0">
              <a:latin typeface="+mj-lt"/>
              <a:cs typeface="Arial" panose="020B0604020202020204" pitchFamily="34" charset="0"/>
            </a:endParaRPr>
          </a:p>
          <a:p>
            <a:endParaRPr lang="en-US" b="1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Mrs. Elizabeth Brown and Mr. Simon </a:t>
            </a:r>
            <a:r>
              <a:rPr lang="en-US" sz="1600" b="1" dirty="0" err="1" smtClean="0">
                <a:latin typeface="+mj-lt"/>
                <a:cs typeface="Arial" panose="020B0604020202020204" pitchFamily="34" charset="0"/>
              </a:rPr>
              <a:t>Likela</a:t>
            </a: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, Office of the Auditor General of Namibia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Mr. Charles </a:t>
            </a:r>
            <a:r>
              <a:rPr lang="en-US" sz="1600" b="1" dirty="0" err="1" smtClean="0">
                <a:latin typeface="+mj-lt"/>
                <a:cs typeface="Arial" panose="020B0604020202020204" pitchFamily="34" charset="0"/>
              </a:rPr>
              <a:t>Baloyi</a:t>
            </a:r>
            <a:r>
              <a:rPr lang="en-US" sz="1600" b="1" dirty="0" smtClean="0">
                <a:latin typeface="+mj-lt"/>
                <a:cs typeface="Arial" panose="020B0604020202020204" pitchFamily="34" charset="0"/>
              </a:rPr>
              <a:t>, Office of the Auditor-General of </a:t>
            </a:r>
            <a:r>
              <a:rPr lang="en-US" sz="1600" dirty="0" smtClean="0">
                <a:cs typeface="Arial" panose="020B0604020202020204" pitchFamily="34" charset="0"/>
              </a:rPr>
              <a:t>South Africa</a:t>
            </a:r>
          </a:p>
          <a:p>
            <a:endParaRPr lang="en-US" i="1" dirty="0" smtClean="0">
              <a:solidFill>
                <a:schemeClr val="accent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  <a:p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September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6, 2017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086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Título"/>
          <p:cNvSpPr txBox="1">
            <a:spLocks/>
          </p:cNvSpPr>
          <p:nvPr/>
        </p:nvSpPr>
        <p:spPr>
          <a:xfrm>
            <a:off x="1192393" y="1108185"/>
            <a:ext cx="10470873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Implementation</a:t>
            </a:r>
            <a:r>
              <a:rPr lang="fr-FR" sz="2800" b="1" dirty="0" smtClean="0">
                <a:solidFill>
                  <a:srgbClr val="C00000"/>
                </a:solidFill>
              </a:rPr>
              <a:t> </a:t>
            </a:r>
            <a:r>
              <a:rPr lang="fr-FR" sz="2800" b="1" dirty="0">
                <a:solidFill>
                  <a:srgbClr val="C00000"/>
                </a:solidFill>
              </a:rPr>
              <a:t>of ISSAI </a:t>
            </a:r>
            <a:r>
              <a:rPr lang="fr-FR" sz="2800" b="1" dirty="0" smtClean="0">
                <a:solidFill>
                  <a:srgbClr val="C00000"/>
                </a:solidFill>
              </a:rPr>
              <a:t>12</a:t>
            </a:r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n-US" sz="2800" dirty="0"/>
              <a:t>Agreement, 7th WGVBS Meeting </a:t>
            </a:r>
            <a:r>
              <a:rPr lang="en-US" sz="2800" dirty="0" smtClean="0"/>
              <a:t>(2014)</a:t>
            </a:r>
            <a:endParaRPr lang="en-US" sz="2800" dirty="0"/>
          </a:p>
        </p:txBody>
      </p:sp>
      <p:sp>
        <p:nvSpPr>
          <p:cNvPr id="3" name="Recortar rectángulo de esquina diagonal 2"/>
          <p:cNvSpPr/>
          <p:nvPr/>
        </p:nvSpPr>
        <p:spPr>
          <a:xfrm>
            <a:off x="2645806" y="2612565"/>
            <a:ext cx="7225982" cy="3102435"/>
          </a:xfrm>
          <a:prstGeom prst="snip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At the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7th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WGVBS meeting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members agreed to create 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Task Force (Mexico,  Namibia and South  Africa)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map, through a survey, activities carried out by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SAIs,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which are helpful to implement 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ISSAI 12 Principles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424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1 Diagrama"/>
          <p:cNvGraphicFramePr/>
          <p:nvPr>
            <p:extLst>
              <p:ext uri="{D42A27DB-BD31-4B8C-83A1-F6EECF244321}">
                <p14:modId xmlns:p14="http://schemas.microsoft.com/office/powerpoint/2010/main" val="1165229642"/>
              </p:ext>
            </p:extLst>
          </p:nvPr>
        </p:nvGraphicFramePr>
        <p:xfrm>
          <a:off x="4533122" y="1724005"/>
          <a:ext cx="6346372" cy="4872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25510689"/>
              </p:ext>
            </p:extLst>
          </p:nvPr>
        </p:nvGraphicFramePr>
        <p:xfrm>
          <a:off x="1567543" y="2127381"/>
          <a:ext cx="2743579" cy="4077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3</a:t>
            </a:fld>
            <a:endParaRPr lang="es-MX"/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1192393" y="1108185"/>
            <a:ext cx="10470873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Questionnaire on Implementation of ISSAI 12 (2015-2016)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A project with a two-fold objective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215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4</a:t>
            </a:fld>
            <a:endParaRPr lang="es-MX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97273609"/>
              </p:ext>
            </p:extLst>
          </p:nvPr>
        </p:nvGraphicFramePr>
        <p:xfrm>
          <a:off x="2295331" y="2230909"/>
          <a:ext cx="8075239" cy="3976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3 Título"/>
          <p:cNvSpPr txBox="1">
            <a:spLocks/>
          </p:cNvSpPr>
          <p:nvPr/>
        </p:nvSpPr>
        <p:spPr>
          <a:xfrm>
            <a:off x="1192393" y="1108185"/>
            <a:ext cx="10470873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Questionnaire on Implementation of ISSAI 12 (2015-2016)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Second part of questionnaire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92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92937009"/>
              </p:ext>
            </p:extLst>
          </p:nvPr>
        </p:nvGraphicFramePr>
        <p:xfrm>
          <a:off x="1192393" y="2465513"/>
          <a:ext cx="9705762" cy="3559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5</a:t>
            </a:fld>
            <a:endParaRPr lang="es-MX"/>
          </a:p>
        </p:txBody>
      </p:sp>
      <p:sp>
        <p:nvSpPr>
          <p:cNvPr id="9" name="3 Título"/>
          <p:cNvSpPr txBox="1">
            <a:spLocks/>
          </p:cNvSpPr>
          <p:nvPr/>
        </p:nvSpPr>
        <p:spPr>
          <a:xfrm>
            <a:off x="1192393" y="1108185"/>
            <a:ext cx="10470873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Questionnaire on Implementation of ISSAI 12 (2015-2016)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Participating SAIs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96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589733400"/>
              </p:ext>
            </p:extLst>
          </p:nvPr>
        </p:nvGraphicFramePr>
        <p:xfrm>
          <a:off x="1192394" y="2127380"/>
          <a:ext cx="9724422" cy="4198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6</a:t>
            </a:fld>
            <a:endParaRPr lang="es-MX"/>
          </a:p>
        </p:txBody>
      </p:sp>
      <p:sp>
        <p:nvSpPr>
          <p:cNvPr id="9" name="3 Título"/>
          <p:cNvSpPr txBox="1">
            <a:spLocks/>
          </p:cNvSpPr>
          <p:nvPr/>
        </p:nvSpPr>
        <p:spPr>
          <a:xfrm>
            <a:off x="1192393" y="1108185"/>
            <a:ext cx="10470873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Questionnaire on Implementation of ISSAI 12 (2015-2016)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Responses / Most challenging principles to be implemented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82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7</a:t>
            </a:fld>
            <a:endParaRPr lang="es-MX"/>
          </a:p>
        </p:txBody>
      </p:sp>
      <p:sp>
        <p:nvSpPr>
          <p:cNvPr id="10" name="3 Título"/>
          <p:cNvSpPr txBox="1">
            <a:spLocks/>
          </p:cNvSpPr>
          <p:nvPr/>
        </p:nvSpPr>
        <p:spPr>
          <a:xfrm>
            <a:off x="1192393" y="1108185"/>
            <a:ext cx="11142676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ISSAI 12 Most Challenging Principles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Identification SAIs practice for their actual implementation</a:t>
            </a:r>
            <a:endParaRPr lang="en-US" sz="2800" dirty="0"/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1263900794"/>
              </p:ext>
            </p:extLst>
          </p:nvPr>
        </p:nvGraphicFramePr>
        <p:xfrm>
          <a:off x="1353758" y="2282951"/>
          <a:ext cx="9705762" cy="3559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778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8</a:t>
            </a:fld>
            <a:endParaRPr lang="es-MX"/>
          </a:p>
        </p:txBody>
      </p:sp>
      <p:sp>
        <p:nvSpPr>
          <p:cNvPr id="13" name="3 Título"/>
          <p:cNvSpPr txBox="1">
            <a:spLocks/>
          </p:cNvSpPr>
          <p:nvPr/>
        </p:nvSpPr>
        <p:spPr>
          <a:xfrm>
            <a:off x="1192393" y="1108185"/>
            <a:ext cx="11142676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ISSAI 12 Most Challenging Principles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Identification SAIs practice for their actual implementation</a:t>
            </a:r>
            <a:endParaRPr lang="en-US" sz="2800" dirty="0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845449652"/>
              </p:ext>
            </p:extLst>
          </p:nvPr>
        </p:nvGraphicFramePr>
        <p:xfrm>
          <a:off x="-107576" y="2496985"/>
          <a:ext cx="4356847" cy="3002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481" y="3189804"/>
            <a:ext cx="858837" cy="163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Chevron 11"/>
          <p:cNvSpPr/>
          <p:nvPr/>
        </p:nvSpPr>
        <p:spPr>
          <a:xfrm>
            <a:off x="3917344" y="3204214"/>
            <a:ext cx="858423" cy="1638823"/>
          </a:xfrm>
          <a:prstGeom prst="chevron">
            <a:avLst>
              <a:gd name="adj" fmla="val 62310"/>
            </a:avLst>
          </a:pr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469334724"/>
              </p:ext>
            </p:extLst>
          </p:nvPr>
        </p:nvGraphicFramePr>
        <p:xfrm>
          <a:off x="5051295" y="2176285"/>
          <a:ext cx="7472033" cy="4006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416067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BBEEB-EF31-4695-B070-565DE4A2439F}" type="slidenum">
              <a:rPr lang="es-MX" smtClean="0"/>
              <a:pPr/>
              <a:t>9</a:t>
            </a:fld>
            <a:endParaRPr lang="es-MX"/>
          </a:p>
        </p:txBody>
      </p:sp>
      <p:sp>
        <p:nvSpPr>
          <p:cNvPr id="13" name="3 Título"/>
          <p:cNvSpPr txBox="1">
            <a:spLocks/>
          </p:cNvSpPr>
          <p:nvPr/>
        </p:nvSpPr>
        <p:spPr>
          <a:xfrm>
            <a:off x="1192393" y="1108185"/>
            <a:ext cx="11142676" cy="1019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ISSAI 12 Most Challenging Principles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Identification SAIs practice for their actual implementation</a:t>
            </a:r>
            <a:endParaRPr lang="en-US" sz="2800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27622816"/>
              </p:ext>
            </p:extLst>
          </p:nvPr>
        </p:nvGraphicFramePr>
        <p:xfrm>
          <a:off x="3203015" y="2127380"/>
          <a:ext cx="8749499" cy="3692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8986558" y="6062660"/>
            <a:ext cx="2152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WGVBS members</a:t>
            </a:r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8728262" y="6102862"/>
            <a:ext cx="282388" cy="2889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119792396"/>
              </p:ext>
            </p:extLst>
          </p:nvPr>
        </p:nvGraphicFramePr>
        <p:xfrm>
          <a:off x="-363070" y="2496985"/>
          <a:ext cx="4572000" cy="3002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00441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3808</TotalTime>
  <Words>619</Words>
  <Application>Microsoft Office PowerPoint</Application>
  <PresentationFormat>Panorámica</PresentationFormat>
  <Paragraphs>125</Paragraphs>
  <Slides>13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WAY FORWARD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Euridice Monreal Lara</dc:creator>
  <cp:lastModifiedBy>SAI Mexico</cp:lastModifiedBy>
  <cp:revision>168</cp:revision>
  <dcterms:created xsi:type="dcterms:W3CDTF">2017-08-10T23:20:10Z</dcterms:created>
  <dcterms:modified xsi:type="dcterms:W3CDTF">2017-09-05T23:00:17Z</dcterms:modified>
</cp:coreProperties>
</file>