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5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15"/>
  </p:notesMasterIdLst>
  <p:sldIdLst>
    <p:sldId id="256" r:id="rId2"/>
    <p:sldId id="260" r:id="rId3"/>
    <p:sldId id="261" r:id="rId4"/>
    <p:sldId id="265" r:id="rId5"/>
    <p:sldId id="277" r:id="rId6"/>
    <p:sldId id="263" r:id="rId7"/>
    <p:sldId id="264" r:id="rId8"/>
    <p:sldId id="266" r:id="rId9"/>
    <p:sldId id="259" r:id="rId10"/>
    <p:sldId id="281" r:id="rId11"/>
    <p:sldId id="278" r:id="rId12"/>
    <p:sldId id="269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zabeth Brown" initials="EB" lastIdx="15" clrIdx="0"/>
  <p:cmAuthor id="1" name="Francisco Tomas Parral Pineda" initials="FTPP" lastIdx="1" clrIdx="1">
    <p:extLst/>
  </p:cmAuthor>
  <p:cmAuthor id="2" name="Baloyi,Charles (BE)" initials="B(" lastIdx="2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31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9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C13772-0ABF-47FB-8547-CC4DF1F276B7}" type="doc">
      <dgm:prSet loTypeId="urn:microsoft.com/office/officeart/2009/3/layout/RandomtoResultProcess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BD4958A-DB45-46CA-AD1D-203B0329056C}">
      <dgm:prSet phldrT="[Texto]" custT="1"/>
      <dgm:spPr/>
      <dgm:t>
        <a:bodyPr/>
        <a:lstStyle/>
        <a:p>
          <a:r>
            <a:rPr lang="en-US" sz="1800" u="none" dirty="0" smtClean="0">
              <a:latin typeface="Arial" panose="020B0604020202020204" pitchFamily="34" charset="0"/>
              <a:cs typeface="Arial" panose="020B0604020202020204" pitchFamily="34" charset="0"/>
            </a:rPr>
            <a:t>Exchange </a:t>
          </a:r>
          <a:r>
            <a:rPr lang="en-US" sz="1800" b="1" u="none" dirty="0" smtClean="0">
              <a:latin typeface="Arial" panose="020B0604020202020204" pitchFamily="34" charset="0"/>
              <a:cs typeface="Arial" panose="020B0604020202020204" pitchFamily="34" charset="0"/>
            </a:rPr>
            <a:t>knowledge</a:t>
          </a:r>
          <a:r>
            <a:rPr lang="en-US" sz="1800" u="none" dirty="0" smtClean="0">
              <a:latin typeface="Arial" panose="020B0604020202020204" pitchFamily="34" charset="0"/>
              <a:cs typeface="Arial" panose="020B0604020202020204" pitchFamily="34" charset="0"/>
            </a:rPr>
            <a:t> and </a:t>
          </a:r>
          <a:r>
            <a:rPr lang="en-US" sz="1800" b="1" u="none" dirty="0" smtClean="0">
              <a:latin typeface="Arial" panose="020B0604020202020204" pitchFamily="34" charset="0"/>
              <a:cs typeface="Arial" panose="020B0604020202020204" pitchFamily="34" charset="0"/>
            </a:rPr>
            <a:t>experiences</a:t>
          </a:r>
          <a:endParaRPr lang="en-US" sz="1800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07F3A8-6F69-4F85-8C35-CA74528C84E2}" type="parTrans" cxnId="{FC2839A1-BDD9-4625-A862-C2F7A7CCB74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614EC6-CF36-4097-B2DB-A95864B64ED0}" type="sibTrans" cxnId="{FC2839A1-BDD9-4625-A862-C2F7A7CCB74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0BC267-EADE-4F2D-ADF4-5FE6515C9AB7}">
      <dgm:prSet phldrT="[Texto]" custT="1"/>
      <dgm:spPr/>
      <dgm:t>
        <a:bodyPr/>
        <a:lstStyle/>
        <a:p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Contribute to </a:t>
          </a:r>
          <a:r>
            <a: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make a difference to the lives of citizens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8EF2FA-3FD8-4293-9EBA-D7F4BF0B7E3B}" type="parTrans" cxnId="{11F3CE05-CC05-49FB-A717-DD9C6209988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CAB6E0-F7AD-4CE5-ADBA-134D6404C4C0}" type="sibTrans" cxnId="{11F3CE05-CC05-49FB-A717-DD9C6209988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A88178-4060-4AFF-ADBC-95ED5D646977}" type="pres">
      <dgm:prSet presAssocID="{39C13772-0ABF-47FB-8547-CC4DF1F276B7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BE26CEE-A46C-424D-B22D-0EDB8AB7E180}" type="pres">
      <dgm:prSet presAssocID="{3BD4958A-DB45-46CA-AD1D-203B0329056C}" presName="chaos" presStyleCnt="0"/>
      <dgm:spPr/>
      <dgm:t>
        <a:bodyPr/>
        <a:lstStyle/>
        <a:p>
          <a:endParaRPr lang="es-MX"/>
        </a:p>
      </dgm:t>
    </dgm:pt>
    <dgm:pt modelId="{CCDAF268-9410-46D0-93DD-766D2419BCCF}" type="pres">
      <dgm:prSet presAssocID="{3BD4958A-DB45-46CA-AD1D-203B0329056C}" presName="parTx1" presStyleLbl="revTx" presStyleIdx="0" presStyleCnt="1" custScaleX="85996" custScaleY="110247" custLinFactNeighborX="-1150" custLinFactNeighborY="859"/>
      <dgm:spPr/>
      <dgm:t>
        <a:bodyPr/>
        <a:lstStyle/>
        <a:p>
          <a:endParaRPr lang="en-US"/>
        </a:p>
      </dgm:t>
    </dgm:pt>
    <dgm:pt modelId="{59D4B726-4F4D-4288-B999-9DD408A88450}" type="pres">
      <dgm:prSet presAssocID="{3BD4958A-DB45-46CA-AD1D-203B0329056C}" presName="c1" presStyleLbl="node1" presStyleIdx="0" presStyleCnt="19"/>
      <dgm:spPr/>
      <dgm:t>
        <a:bodyPr/>
        <a:lstStyle/>
        <a:p>
          <a:endParaRPr lang="es-MX"/>
        </a:p>
      </dgm:t>
    </dgm:pt>
    <dgm:pt modelId="{2CE9C7B9-1712-416C-9302-68CFD3C8A27C}" type="pres">
      <dgm:prSet presAssocID="{3BD4958A-DB45-46CA-AD1D-203B0329056C}" presName="c2" presStyleLbl="node1" presStyleIdx="1" presStyleCnt="19"/>
      <dgm:spPr/>
      <dgm:t>
        <a:bodyPr/>
        <a:lstStyle/>
        <a:p>
          <a:endParaRPr lang="es-MX"/>
        </a:p>
      </dgm:t>
    </dgm:pt>
    <dgm:pt modelId="{4FA722DD-6C5B-4055-B061-BEF197084801}" type="pres">
      <dgm:prSet presAssocID="{3BD4958A-DB45-46CA-AD1D-203B0329056C}" presName="c3" presStyleLbl="node1" presStyleIdx="2" presStyleCnt="19"/>
      <dgm:spPr/>
      <dgm:t>
        <a:bodyPr/>
        <a:lstStyle/>
        <a:p>
          <a:endParaRPr lang="es-MX"/>
        </a:p>
      </dgm:t>
    </dgm:pt>
    <dgm:pt modelId="{E964273A-C857-41D9-ADDE-F1B1EB26EB1F}" type="pres">
      <dgm:prSet presAssocID="{3BD4958A-DB45-46CA-AD1D-203B0329056C}" presName="c4" presStyleLbl="node1" presStyleIdx="3" presStyleCnt="19"/>
      <dgm:spPr/>
      <dgm:t>
        <a:bodyPr/>
        <a:lstStyle/>
        <a:p>
          <a:endParaRPr lang="es-MX"/>
        </a:p>
      </dgm:t>
    </dgm:pt>
    <dgm:pt modelId="{290FB6BE-BB0F-4ADC-8B76-F712FAA4B051}" type="pres">
      <dgm:prSet presAssocID="{3BD4958A-DB45-46CA-AD1D-203B0329056C}" presName="c5" presStyleLbl="node1" presStyleIdx="4" presStyleCnt="19"/>
      <dgm:spPr/>
      <dgm:t>
        <a:bodyPr/>
        <a:lstStyle/>
        <a:p>
          <a:endParaRPr lang="es-MX"/>
        </a:p>
      </dgm:t>
    </dgm:pt>
    <dgm:pt modelId="{FD12367D-B13E-4F65-A5C0-48A81C0E820F}" type="pres">
      <dgm:prSet presAssocID="{3BD4958A-DB45-46CA-AD1D-203B0329056C}" presName="c6" presStyleLbl="node1" presStyleIdx="5" presStyleCnt="19"/>
      <dgm:spPr/>
      <dgm:t>
        <a:bodyPr/>
        <a:lstStyle/>
        <a:p>
          <a:endParaRPr lang="es-MX"/>
        </a:p>
      </dgm:t>
    </dgm:pt>
    <dgm:pt modelId="{21C16C17-4E3B-4B9B-959F-40335E09A272}" type="pres">
      <dgm:prSet presAssocID="{3BD4958A-DB45-46CA-AD1D-203B0329056C}" presName="c7" presStyleLbl="node1" presStyleIdx="6" presStyleCnt="19"/>
      <dgm:spPr/>
      <dgm:t>
        <a:bodyPr/>
        <a:lstStyle/>
        <a:p>
          <a:endParaRPr lang="es-MX"/>
        </a:p>
      </dgm:t>
    </dgm:pt>
    <dgm:pt modelId="{050877B8-B35C-44A4-B9D6-1C22EF7D5509}" type="pres">
      <dgm:prSet presAssocID="{3BD4958A-DB45-46CA-AD1D-203B0329056C}" presName="c8" presStyleLbl="node1" presStyleIdx="7" presStyleCnt="19"/>
      <dgm:spPr/>
      <dgm:t>
        <a:bodyPr/>
        <a:lstStyle/>
        <a:p>
          <a:endParaRPr lang="es-MX"/>
        </a:p>
      </dgm:t>
    </dgm:pt>
    <dgm:pt modelId="{B58F9A0A-22DA-41B7-A615-1A04C36DF151}" type="pres">
      <dgm:prSet presAssocID="{3BD4958A-DB45-46CA-AD1D-203B0329056C}" presName="c9" presStyleLbl="node1" presStyleIdx="8" presStyleCnt="19"/>
      <dgm:spPr/>
      <dgm:t>
        <a:bodyPr/>
        <a:lstStyle/>
        <a:p>
          <a:endParaRPr lang="es-MX"/>
        </a:p>
      </dgm:t>
    </dgm:pt>
    <dgm:pt modelId="{DA164BE4-4E73-4D8C-A928-F6EDCBD86846}" type="pres">
      <dgm:prSet presAssocID="{3BD4958A-DB45-46CA-AD1D-203B0329056C}" presName="c10" presStyleLbl="node1" presStyleIdx="9" presStyleCnt="19" custLinFactNeighborX="-2166" custLinFactNeighborY="-17785"/>
      <dgm:spPr/>
      <dgm:t>
        <a:bodyPr/>
        <a:lstStyle/>
        <a:p>
          <a:endParaRPr lang="es-MX"/>
        </a:p>
      </dgm:t>
    </dgm:pt>
    <dgm:pt modelId="{684395A7-296E-43C8-A576-CAD0753BDEDA}" type="pres">
      <dgm:prSet presAssocID="{3BD4958A-DB45-46CA-AD1D-203B0329056C}" presName="c11" presStyleLbl="node1" presStyleIdx="10" presStyleCnt="19"/>
      <dgm:spPr/>
      <dgm:t>
        <a:bodyPr/>
        <a:lstStyle/>
        <a:p>
          <a:endParaRPr lang="es-MX"/>
        </a:p>
      </dgm:t>
    </dgm:pt>
    <dgm:pt modelId="{BA461A1F-6EFF-4989-9EDC-34E5E2CA81F1}" type="pres">
      <dgm:prSet presAssocID="{3BD4958A-DB45-46CA-AD1D-203B0329056C}" presName="c12" presStyleLbl="node1" presStyleIdx="11" presStyleCnt="19"/>
      <dgm:spPr/>
      <dgm:t>
        <a:bodyPr/>
        <a:lstStyle/>
        <a:p>
          <a:endParaRPr lang="es-MX"/>
        </a:p>
      </dgm:t>
    </dgm:pt>
    <dgm:pt modelId="{1B6FA6EE-6EF4-440F-A456-5F9FA4688DF8}" type="pres">
      <dgm:prSet presAssocID="{3BD4958A-DB45-46CA-AD1D-203B0329056C}" presName="c13" presStyleLbl="node1" presStyleIdx="12" presStyleCnt="19"/>
      <dgm:spPr/>
      <dgm:t>
        <a:bodyPr/>
        <a:lstStyle/>
        <a:p>
          <a:endParaRPr lang="es-MX"/>
        </a:p>
      </dgm:t>
    </dgm:pt>
    <dgm:pt modelId="{051FA98C-2615-4D6B-AF0E-ED741CBCC148}" type="pres">
      <dgm:prSet presAssocID="{3BD4958A-DB45-46CA-AD1D-203B0329056C}" presName="c14" presStyleLbl="node1" presStyleIdx="13" presStyleCnt="19"/>
      <dgm:spPr/>
      <dgm:t>
        <a:bodyPr/>
        <a:lstStyle/>
        <a:p>
          <a:endParaRPr lang="es-MX"/>
        </a:p>
      </dgm:t>
    </dgm:pt>
    <dgm:pt modelId="{74A0CA06-4D37-407C-ADBB-43DF1AA8DAEF}" type="pres">
      <dgm:prSet presAssocID="{3BD4958A-DB45-46CA-AD1D-203B0329056C}" presName="c15" presStyleLbl="node1" presStyleIdx="14" presStyleCnt="19"/>
      <dgm:spPr/>
      <dgm:t>
        <a:bodyPr/>
        <a:lstStyle/>
        <a:p>
          <a:endParaRPr lang="es-MX"/>
        </a:p>
      </dgm:t>
    </dgm:pt>
    <dgm:pt modelId="{86AB4A4B-53B0-42AA-9985-F21990E36DDD}" type="pres">
      <dgm:prSet presAssocID="{3BD4958A-DB45-46CA-AD1D-203B0329056C}" presName="c16" presStyleLbl="node1" presStyleIdx="15" presStyleCnt="19"/>
      <dgm:spPr/>
      <dgm:t>
        <a:bodyPr/>
        <a:lstStyle/>
        <a:p>
          <a:endParaRPr lang="es-MX"/>
        </a:p>
      </dgm:t>
    </dgm:pt>
    <dgm:pt modelId="{4D04928C-362B-4140-B32C-9E4C300DE090}" type="pres">
      <dgm:prSet presAssocID="{3BD4958A-DB45-46CA-AD1D-203B0329056C}" presName="c17" presStyleLbl="node1" presStyleIdx="16" presStyleCnt="19"/>
      <dgm:spPr/>
      <dgm:t>
        <a:bodyPr/>
        <a:lstStyle/>
        <a:p>
          <a:endParaRPr lang="es-MX"/>
        </a:p>
      </dgm:t>
    </dgm:pt>
    <dgm:pt modelId="{5E1F15E2-7EE0-49CD-8F62-8CA4A5CD2CE1}" type="pres">
      <dgm:prSet presAssocID="{3BD4958A-DB45-46CA-AD1D-203B0329056C}" presName="c18" presStyleLbl="node1" presStyleIdx="17" presStyleCnt="19"/>
      <dgm:spPr/>
      <dgm:t>
        <a:bodyPr/>
        <a:lstStyle/>
        <a:p>
          <a:endParaRPr lang="es-MX"/>
        </a:p>
      </dgm:t>
    </dgm:pt>
    <dgm:pt modelId="{BB19F2D5-F80E-4C9F-8981-CADEB9871D2F}" type="pres">
      <dgm:prSet presAssocID="{FF614EC6-CF36-4097-B2DB-A95864B64ED0}" presName="chevronComposite1" presStyleCnt="0"/>
      <dgm:spPr/>
      <dgm:t>
        <a:bodyPr/>
        <a:lstStyle/>
        <a:p>
          <a:endParaRPr lang="es-MX"/>
        </a:p>
      </dgm:t>
    </dgm:pt>
    <dgm:pt modelId="{CFB24F0F-8163-4B30-8DCF-C69479731625}" type="pres">
      <dgm:prSet presAssocID="{FF614EC6-CF36-4097-B2DB-A95864B64ED0}" presName="chevron1" presStyleLbl="sibTrans2D1" presStyleIdx="0" presStyleCnt="2"/>
      <dgm:spPr/>
      <dgm:t>
        <a:bodyPr/>
        <a:lstStyle/>
        <a:p>
          <a:endParaRPr lang="es-MX"/>
        </a:p>
      </dgm:t>
    </dgm:pt>
    <dgm:pt modelId="{E7BA6C57-FBBB-44CD-A6C5-7ECB6E521053}" type="pres">
      <dgm:prSet presAssocID="{FF614EC6-CF36-4097-B2DB-A95864B64ED0}" presName="spChevron1" presStyleCnt="0"/>
      <dgm:spPr/>
      <dgm:t>
        <a:bodyPr/>
        <a:lstStyle/>
        <a:p>
          <a:endParaRPr lang="es-MX"/>
        </a:p>
      </dgm:t>
    </dgm:pt>
    <dgm:pt modelId="{6BA44434-B0EA-4422-93C4-BE16DBF7828A}" type="pres">
      <dgm:prSet presAssocID="{FF614EC6-CF36-4097-B2DB-A95864B64ED0}" presName="overlap" presStyleCnt="0"/>
      <dgm:spPr/>
      <dgm:t>
        <a:bodyPr/>
        <a:lstStyle/>
        <a:p>
          <a:endParaRPr lang="es-MX"/>
        </a:p>
      </dgm:t>
    </dgm:pt>
    <dgm:pt modelId="{18033B94-FA91-4D9D-A238-60742F36D879}" type="pres">
      <dgm:prSet presAssocID="{FF614EC6-CF36-4097-B2DB-A95864B64ED0}" presName="chevronComposite2" presStyleCnt="0"/>
      <dgm:spPr/>
      <dgm:t>
        <a:bodyPr/>
        <a:lstStyle/>
        <a:p>
          <a:endParaRPr lang="es-MX"/>
        </a:p>
      </dgm:t>
    </dgm:pt>
    <dgm:pt modelId="{78995FC9-7E88-42EA-A0A5-82A6C3E420CB}" type="pres">
      <dgm:prSet presAssocID="{FF614EC6-CF36-4097-B2DB-A95864B64ED0}" presName="chevron2" presStyleLbl="sibTrans2D1" presStyleIdx="1" presStyleCnt="2"/>
      <dgm:spPr/>
      <dgm:t>
        <a:bodyPr/>
        <a:lstStyle/>
        <a:p>
          <a:endParaRPr lang="es-MX"/>
        </a:p>
      </dgm:t>
    </dgm:pt>
    <dgm:pt modelId="{22EF8F77-0D66-4D63-B6FE-329B20B33147}" type="pres">
      <dgm:prSet presAssocID="{FF614EC6-CF36-4097-B2DB-A95864B64ED0}" presName="spChevron2" presStyleCnt="0"/>
      <dgm:spPr/>
      <dgm:t>
        <a:bodyPr/>
        <a:lstStyle/>
        <a:p>
          <a:endParaRPr lang="es-MX"/>
        </a:p>
      </dgm:t>
    </dgm:pt>
    <dgm:pt modelId="{916C6170-E10D-4021-8B1E-14643265762D}" type="pres">
      <dgm:prSet presAssocID="{5C0BC267-EADE-4F2D-ADF4-5FE6515C9AB7}" presName="last" presStyleCnt="0"/>
      <dgm:spPr/>
      <dgm:t>
        <a:bodyPr/>
        <a:lstStyle/>
        <a:p>
          <a:endParaRPr lang="es-MX"/>
        </a:p>
      </dgm:t>
    </dgm:pt>
    <dgm:pt modelId="{1D1C23DC-3661-4236-8363-A38FD2B95212}" type="pres">
      <dgm:prSet presAssocID="{5C0BC267-EADE-4F2D-ADF4-5FE6515C9AB7}" presName="circleTx" presStyleLbl="node1" presStyleIdx="18" presStyleCnt="19"/>
      <dgm:spPr/>
      <dgm:t>
        <a:bodyPr/>
        <a:lstStyle/>
        <a:p>
          <a:endParaRPr lang="en-US"/>
        </a:p>
      </dgm:t>
    </dgm:pt>
    <dgm:pt modelId="{79979471-0C96-4ADA-917B-E6021388138B}" type="pres">
      <dgm:prSet presAssocID="{5C0BC267-EADE-4F2D-ADF4-5FE6515C9AB7}" presName="spN" presStyleCnt="0"/>
      <dgm:spPr/>
      <dgm:t>
        <a:bodyPr/>
        <a:lstStyle/>
        <a:p>
          <a:endParaRPr lang="es-MX"/>
        </a:p>
      </dgm:t>
    </dgm:pt>
  </dgm:ptLst>
  <dgm:cxnLst>
    <dgm:cxn modelId="{5525FCB2-DCAE-4FB3-9506-DD711AD07A82}" type="presOf" srcId="{39C13772-0ABF-47FB-8547-CC4DF1F276B7}" destId="{03A88178-4060-4AFF-ADBC-95ED5D646977}" srcOrd="0" destOrd="0" presId="urn:microsoft.com/office/officeart/2009/3/layout/RandomtoResultProcess"/>
    <dgm:cxn modelId="{A41896D3-9719-4476-91BF-BB32CDF7B0BD}" type="presOf" srcId="{3BD4958A-DB45-46CA-AD1D-203B0329056C}" destId="{CCDAF268-9410-46D0-93DD-766D2419BCCF}" srcOrd="0" destOrd="0" presId="urn:microsoft.com/office/officeart/2009/3/layout/RandomtoResultProcess"/>
    <dgm:cxn modelId="{FC2839A1-BDD9-4625-A862-C2F7A7CCB74F}" srcId="{39C13772-0ABF-47FB-8547-CC4DF1F276B7}" destId="{3BD4958A-DB45-46CA-AD1D-203B0329056C}" srcOrd="0" destOrd="0" parTransId="{8007F3A8-6F69-4F85-8C35-CA74528C84E2}" sibTransId="{FF614EC6-CF36-4097-B2DB-A95864B64ED0}"/>
    <dgm:cxn modelId="{D0E4A7E0-AF7E-4304-81EF-9C50DA9AF44E}" type="presOf" srcId="{5C0BC267-EADE-4F2D-ADF4-5FE6515C9AB7}" destId="{1D1C23DC-3661-4236-8363-A38FD2B95212}" srcOrd="0" destOrd="0" presId="urn:microsoft.com/office/officeart/2009/3/layout/RandomtoResultProcess"/>
    <dgm:cxn modelId="{11F3CE05-CC05-49FB-A717-DD9C6209988F}" srcId="{39C13772-0ABF-47FB-8547-CC4DF1F276B7}" destId="{5C0BC267-EADE-4F2D-ADF4-5FE6515C9AB7}" srcOrd="1" destOrd="0" parTransId="{018EF2FA-3FD8-4293-9EBA-D7F4BF0B7E3B}" sibTransId="{3ACAB6E0-F7AD-4CE5-ADBA-134D6404C4C0}"/>
    <dgm:cxn modelId="{530B5DA8-C006-41E6-BFB5-1A597BBC799C}" type="presParOf" srcId="{03A88178-4060-4AFF-ADBC-95ED5D646977}" destId="{6BE26CEE-A46C-424D-B22D-0EDB8AB7E180}" srcOrd="0" destOrd="0" presId="urn:microsoft.com/office/officeart/2009/3/layout/RandomtoResultProcess"/>
    <dgm:cxn modelId="{038F6537-3AFB-4A7B-BF62-0E74907C3DFC}" type="presParOf" srcId="{6BE26CEE-A46C-424D-B22D-0EDB8AB7E180}" destId="{CCDAF268-9410-46D0-93DD-766D2419BCCF}" srcOrd="0" destOrd="0" presId="urn:microsoft.com/office/officeart/2009/3/layout/RandomtoResultProcess"/>
    <dgm:cxn modelId="{97EED1CA-5162-4F69-8F73-875297CE9129}" type="presParOf" srcId="{6BE26CEE-A46C-424D-B22D-0EDB8AB7E180}" destId="{59D4B726-4F4D-4288-B999-9DD408A88450}" srcOrd="1" destOrd="0" presId="urn:microsoft.com/office/officeart/2009/3/layout/RandomtoResultProcess"/>
    <dgm:cxn modelId="{564EFBBC-DCFD-4534-A296-F13AE891C8C3}" type="presParOf" srcId="{6BE26CEE-A46C-424D-B22D-0EDB8AB7E180}" destId="{2CE9C7B9-1712-416C-9302-68CFD3C8A27C}" srcOrd="2" destOrd="0" presId="urn:microsoft.com/office/officeart/2009/3/layout/RandomtoResultProcess"/>
    <dgm:cxn modelId="{273EA9E8-02E6-4F9A-B519-39E8DA1B91C8}" type="presParOf" srcId="{6BE26CEE-A46C-424D-B22D-0EDB8AB7E180}" destId="{4FA722DD-6C5B-4055-B061-BEF197084801}" srcOrd="3" destOrd="0" presId="urn:microsoft.com/office/officeart/2009/3/layout/RandomtoResultProcess"/>
    <dgm:cxn modelId="{F1979605-C717-42D6-BD10-901B75DFE604}" type="presParOf" srcId="{6BE26CEE-A46C-424D-B22D-0EDB8AB7E180}" destId="{E964273A-C857-41D9-ADDE-F1B1EB26EB1F}" srcOrd="4" destOrd="0" presId="urn:microsoft.com/office/officeart/2009/3/layout/RandomtoResultProcess"/>
    <dgm:cxn modelId="{24175312-A0DB-42E9-B244-25BFE69FE518}" type="presParOf" srcId="{6BE26CEE-A46C-424D-B22D-0EDB8AB7E180}" destId="{290FB6BE-BB0F-4ADC-8B76-F712FAA4B051}" srcOrd="5" destOrd="0" presId="urn:microsoft.com/office/officeart/2009/3/layout/RandomtoResultProcess"/>
    <dgm:cxn modelId="{5E75E1BE-2767-4526-B0DB-D4E8FFFD9369}" type="presParOf" srcId="{6BE26CEE-A46C-424D-B22D-0EDB8AB7E180}" destId="{FD12367D-B13E-4F65-A5C0-48A81C0E820F}" srcOrd="6" destOrd="0" presId="urn:microsoft.com/office/officeart/2009/3/layout/RandomtoResultProcess"/>
    <dgm:cxn modelId="{C22D90D5-72C8-4367-8FD9-1583C9D1E49D}" type="presParOf" srcId="{6BE26CEE-A46C-424D-B22D-0EDB8AB7E180}" destId="{21C16C17-4E3B-4B9B-959F-40335E09A272}" srcOrd="7" destOrd="0" presId="urn:microsoft.com/office/officeart/2009/3/layout/RandomtoResultProcess"/>
    <dgm:cxn modelId="{54AEFDF5-5D7B-4439-958B-78884141666F}" type="presParOf" srcId="{6BE26CEE-A46C-424D-B22D-0EDB8AB7E180}" destId="{050877B8-B35C-44A4-B9D6-1C22EF7D5509}" srcOrd="8" destOrd="0" presId="urn:microsoft.com/office/officeart/2009/3/layout/RandomtoResultProcess"/>
    <dgm:cxn modelId="{D09A1279-FDE8-4680-BD79-E7C3E5D8563B}" type="presParOf" srcId="{6BE26CEE-A46C-424D-B22D-0EDB8AB7E180}" destId="{B58F9A0A-22DA-41B7-A615-1A04C36DF151}" srcOrd="9" destOrd="0" presId="urn:microsoft.com/office/officeart/2009/3/layout/RandomtoResultProcess"/>
    <dgm:cxn modelId="{EFF79109-6A94-439C-AA8F-AF1154B653A7}" type="presParOf" srcId="{6BE26CEE-A46C-424D-B22D-0EDB8AB7E180}" destId="{DA164BE4-4E73-4D8C-A928-F6EDCBD86846}" srcOrd="10" destOrd="0" presId="urn:microsoft.com/office/officeart/2009/3/layout/RandomtoResultProcess"/>
    <dgm:cxn modelId="{2B40213E-2022-44B3-84DA-41AC03C13341}" type="presParOf" srcId="{6BE26CEE-A46C-424D-B22D-0EDB8AB7E180}" destId="{684395A7-296E-43C8-A576-CAD0753BDEDA}" srcOrd="11" destOrd="0" presId="urn:microsoft.com/office/officeart/2009/3/layout/RandomtoResultProcess"/>
    <dgm:cxn modelId="{CB3CE24B-F266-4803-B2ED-E6AC259375B4}" type="presParOf" srcId="{6BE26CEE-A46C-424D-B22D-0EDB8AB7E180}" destId="{BA461A1F-6EFF-4989-9EDC-34E5E2CA81F1}" srcOrd="12" destOrd="0" presId="urn:microsoft.com/office/officeart/2009/3/layout/RandomtoResultProcess"/>
    <dgm:cxn modelId="{390566AB-1E2A-43A9-9AE4-DDBF5C02C9C1}" type="presParOf" srcId="{6BE26CEE-A46C-424D-B22D-0EDB8AB7E180}" destId="{1B6FA6EE-6EF4-440F-A456-5F9FA4688DF8}" srcOrd="13" destOrd="0" presId="urn:microsoft.com/office/officeart/2009/3/layout/RandomtoResultProcess"/>
    <dgm:cxn modelId="{61226D90-41FE-428F-9D15-FEAF3958AA09}" type="presParOf" srcId="{6BE26CEE-A46C-424D-B22D-0EDB8AB7E180}" destId="{051FA98C-2615-4D6B-AF0E-ED741CBCC148}" srcOrd="14" destOrd="0" presId="urn:microsoft.com/office/officeart/2009/3/layout/RandomtoResultProcess"/>
    <dgm:cxn modelId="{775F4465-7645-48D6-AC15-54B3B3809365}" type="presParOf" srcId="{6BE26CEE-A46C-424D-B22D-0EDB8AB7E180}" destId="{74A0CA06-4D37-407C-ADBB-43DF1AA8DAEF}" srcOrd="15" destOrd="0" presId="urn:microsoft.com/office/officeart/2009/3/layout/RandomtoResultProcess"/>
    <dgm:cxn modelId="{A2164C01-D60C-43F8-A843-26D54952C68C}" type="presParOf" srcId="{6BE26CEE-A46C-424D-B22D-0EDB8AB7E180}" destId="{86AB4A4B-53B0-42AA-9985-F21990E36DDD}" srcOrd="16" destOrd="0" presId="urn:microsoft.com/office/officeart/2009/3/layout/RandomtoResultProcess"/>
    <dgm:cxn modelId="{E549F62D-147B-4280-8F6C-3B8E388BDFDB}" type="presParOf" srcId="{6BE26CEE-A46C-424D-B22D-0EDB8AB7E180}" destId="{4D04928C-362B-4140-B32C-9E4C300DE090}" srcOrd="17" destOrd="0" presId="urn:microsoft.com/office/officeart/2009/3/layout/RandomtoResultProcess"/>
    <dgm:cxn modelId="{625A07B7-CEAC-40B2-B6B2-08A9A11EDDCD}" type="presParOf" srcId="{6BE26CEE-A46C-424D-B22D-0EDB8AB7E180}" destId="{5E1F15E2-7EE0-49CD-8F62-8CA4A5CD2CE1}" srcOrd="18" destOrd="0" presId="urn:microsoft.com/office/officeart/2009/3/layout/RandomtoResultProcess"/>
    <dgm:cxn modelId="{16C707DE-79BB-495B-8F80-25E777E35C66}" type="presParOf" srcId="{03A88178-4060-4AFF-ADBC-95ED5D646977}" destId="{BB19F2D5-F80E-4C9F-8981-CADEB9871D2F}" srcOrd="1" destOrd="0" presId="urn:microsoft.com/office/officeart/2009/3/layout/RandomtoResultProcess"/>
    <dgm:cxn modelId="{C86FE486-05EE-425A-8639-0BDC4AAE8C15}" type="presParOf" srcId="{BB19F2D5-F80E-4C9F-8981-CADEB9871D2F}" destId="{CFB24F0F-8163-4B30-8DCF-C69479731625}" srcOrd="0" destOrd="0" presId="urn:microsoft.com/office/officeart/2009/3/layout/RandomtoResultProcess"/>
    <dgm:cxn modelId="{C89E0C5F-0582-4AD3-9550-8F8FF5D3F868}" type="presParOf" srcId="{BB19F2D5-F80E-4C9F-8981-CADEB9871D2F}" destId="{E7BA6C57-FBBB-44CD-A6C5-7ECB6E521053}" srcOrd="1" destOrd="0" presId="urn:microsoft.com/office/officeart/2009/3/layout/RandomtoResultProcess"/>
    <dgm:cxn modelId="{796D7AB1-143B-4ACC-9594-07880E768CCD}" type="presParOf" srcId="{03A88178-4060-4AFF-ADBC-95ED5D646977}" destId="{6BA44434-B0EA-4422-93C4-BE16DBF7828A}" srcOrd="2" destOrd="0" presId="urn:microsoft.com/office/officeart/2009/3/layout/RandomtoResultProcess"/>
    <dgm:cxn modelId="{275A26DA-F6D0-4B9F-9248-D073E4677E6D}" type="presParOf" srcId="{03A88178-4060-4AFF-ADBC-95ED5D646977}" destId="{18033B94-FA91-4D9D-A238-60742F36D879}" srcOrd="3" destOrd="0" presId="urn:microsoft.com/office/officeart/2009/3/layout/RandomtoResultProcess"/>
    <dgm:cxn modelId="{C2FFD1EC-18B7-434B-8A58-E59668555289}" type="presParOf" srcId="{18033B94-FA91-4D9D-A238-60742F36D879}" destId="{78995FC9-7E88-42EA-A0A5-82A6C3E420CB}" srcOrd="0" destOrd="0" presId="urn:microsoft.com/office/officeart/2009/3/layout/RandomtoResultProcess"/>
    <dgm:cxn modelId="{B7C0F00B-6F08-4982-ACE9-EE5D70F53D3D}" type="presParOf" srcId="{18033B94-FA91-4D9D-A238-60742F36D879}" destId="{22EF8F77-0D66-4D63-B6FE-329B20B33147}" srcOrd="1" destOrd="0" presId="urn:microsoft.com/office/officeart/2009/3/layout/RandomtoResultProcess"/>
    <dgm:cxn modelId="{F48430E0-9EAC-4A17-B28D-9C917B856A27}" type="presParOf" srcId="{03A88178-4060-4AFF-ADBC-95ED5D646977}" destId="{916C6170-E10D-4021-8B1E-14643265762D}" srcOrd="4" destOrd="0" presId="urn:microsoft.com/office/officeart/2009/3/layout/RandomtoResultProcess"/>
    <dgm:cxn modelId="{0422E972-36F0-4AA9-8A08-6C2434613C4D}" type="presParOf" srcId="{916C6170-E10D-4021-8B1E-14643265762D}" destId="{1D1C23DC-3661-4236-8363-A38FD2B95212}" srcOrd="0" destOrd="0" presId="urn:microsoft.com/office/officeart/2009/3/layout/RandomtoResultProcess"/>
    <dgm:cxn modelId="{7E4370A6-83FA-4385-B3B1-655EAFCCB1C0}" type="presParOf" srcId="{916C6170-E10D-4021-8B1E-14643265762D}" destId="{79979471-0C96-4ADA-917B-E6021388138B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32B66C5-007C-4326-9201-886ECC973E1B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630BAF2-50ED-4F39-B22B-06EFC3FE8CE7}">
      <dgm:prSet phldrT="[Texto]"/>
      <dgm:spPr/>
      <dgm:t>
        <a:bodyPr/>
        <a:lstStyle/>
        <a:p>
          <a:r>
            <a:rPr lang="en-ZA" smtClean="0">
              <a:solidFill>
                <a:schemeClr val="tx1"/>
              </a:solidFill>
            </a:rPr>
            <a:t>Argentina</a:t>
          </a:r>
          <a:endParaRPr lang="en-US" b="1" noProof="0" dirty="0">
            <a:solidFill>
              <a:schemeClr val="tx1"/>
            </a:solidFill>
          </a:endParaRPr>
        </a:p>
      </dgm:t>
    </dgm:pt>
    <dgm:pt modelId="{0821395D-1F11-4E61-A3DF-8269C35A019F}" type="parTrans" cxnId="{2AF5E966-C584-4CAA-994D-5490F7C93F7E}">
      <dgm:prSet/>
      <dgm:spPr/>
      <dgm:t>
        <a:bodyPr/>
        <a:lstStyle/>
        <a:p>
          <a:endParaRPr lang="en-US" b="1" noProof="0" dirty="0">
            <a:solidFill>
              <a:schemeClr val="tx1"/>
            </a:solidFill>
          </a:endParaRPr>
        </a:p>
      </dgm:t>
    </dgm:pt>
    <dgm:pt modelId="{A4480AA3-C4E4-42E4-9C52-DE1D6FD7DA56}" type="sibTrans" cxnId="{2AF5E966-C584-4CAA-994D-5490F7C93F7E}">
      <dgm:prSet/>
      <dgm:spPr/>
      <dgm:t>
        <a:bodyPr/>
        <a:lstStyle/>
        <a:p>
          <a:endParaRPr lang="en-US" b="1" noProof="0" dirty="0">
            <a:solidFill>
              <a:schemeClr val="tx1"/>
            </a:solidFill>
          </a:endParaRPr>
        </a:p>
      </dgm:t>
    </dgm:pt>
    <dgm:pt modelId="{9FADC938-D9C3-46CA-9068-6E2357A34389}">
      <dgm:prSet/>
      <dgm:spPr/>
      <dgm:t>
        <a:bodyPr/>
        <a:lstStyle/>
        <a:p>
          <a:r>
            <a:rPr lang="en-ZA" smtClean="0">
              <a:solidFill>
                <a:schemeClr val="tx1"/>
              </a:solidFill>
            </a:rPr>
            <a:t>Azerbaijan </a:t>
          </a:r>
          <a:endParaRPr lang="en-ZA">
            <a:solidFill>
              <a:schemeClr val="tx1"/>
            </a:solidFill>
          </a:endParaRPr>
        </a:p>
      </dgm:t>
    </dgm:pt>
    <dgm:pt modelId="{AE34FEA2-D81D-4C90-A745-DA4476410E09}" type="parTrans" cxnId="{87D1F960-8D00-44E4-AE5C-59DB919CBB7E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A27CC2C1-2894-480E-81B5-83BC56801F22}" type="sibTrans" cxnId="{87D1F960-8D00-44E4-AE5C-59DB919CBB7E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8946C99E-35FF-4965-B67D-2E526BC7997D}">
      <dgm:prSet/>
      <dgm:spPr/>
      <dgm:t>
        <a:bodyPr/>
        <a:lstStyle/>
        <a:p>
          <a:r>
            <a:rPr lang="en-ZA" smtClean="0">
              <a:solidFill>
                <a:schemeClr val="tx1"/>
              </a:solidFill>
            </a:rPr>
            <a:t>Bahrain</a:t>
          </a:r>
          <a:endParaRPr lang="en-ZA">
            <a:solidFill>
              <a:schemeClr val="tx1"/>
            </a:solidFill>
          </a:endParaRPr>
        </a:p>
      </dgm:t>
    </dgm:pt>
    <dgm:pt modelId="{0CDE505B-52C2-401B-BDD6-060C8E301B69}" type="parTrans" cxnId="{CEB14379-BA22-4D8B-942C-4BB7FC518AE2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30D82C69-9CCA-43FA-9BE0-167BD825E354}" type="sibTrans" cxnId="{CEB14379-BA22-4D8B-942C-4BB7FC518AE2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865F73DE-39A6-4C7A-9B08-A6782469A560}">
      <dgm:prSet/>
      <dgm:spPr/>
      <dgm:t>
        <a:bodyPr/>
        <a:lstStyle/>
        <a:p>
          <a:r>
            <a:rPr lang="en-ZA" smtClean="0">
              <a:solidFill>
                <a:schemeClr val="tx1"/>
              </a:solidFill>
            </a:rPr>
            <a:t>Berlin</a:t>
          </a:r>
          <a:endParaRPr lang="en-ZA">
            <a:solidFill>
              <a:schemeClr val="tx1"/>
            </a:solidFill>
          </a:endParaRPr>
        </a:p>
      </dgm:t>
    </dgm:pt>
    <dgm:pt modelId="{342A376C-A741-4198-94B8-BFED21AA759C}" type="parTrans" cxnId="{B46F0B6A-FEA8-45D1-9ED3-04EC41A021C5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A5EB1A28-0A47-4577-921C-4B165BFE51AB}" type="sibTrans" cxnId="{B46F0B6A-FEA8-45D1-9ED3-04EC41A021C5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482DF3CC-2702-48F4-ACCF-23C2A87CE6D7}">
      <dgm:prSet/>
      <dgm:spPr/>
      <dgm:t>
        <a:bodyPr/>
        <a:lstStyle/>
        <a:p>
          <a:r>
            <a:rPr lang="en-ZA" smtClean="0">
              <a:solidFill>
                <a:schemeClr val="tx1"/>
              </a:solidFill>
            </a:rPr>
            <a:t>Bulgaria</a:t>
          </a:r>
          <a:endParaRPr lang="en-ZA">
            <a:solidFill>
              <a:schemeClr val="tx1"/>
            </a:solidFill>
          </a:endParaRPr>
        </a:p>
      </dgm:t>
    </dgm:pt>
    <dgm:pt modelId="{F12DF28A-2740-4391-B02F-2ADEB9B1B486}" type="parTrans" cxnId="{E3B0DEA5-FF8C-4623-8776-C7ECF656EE50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9AD5AC7C-8407-456D-85A7-0E0C16A83A22}" type="sibTrans" cxnId="{E3B0DEA5-FF8C-4623-8776-C7ECF656EE50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732C4F92-9A8D-4956-B8D9-8C0F8C8268B9}">
      <dgm:prSet/>
      <dgm:spPr/>
      <dgm:t>
        <a:bodyPr/>
        <a:lstStyle/>
        <a:p>
          <a:r>
            <a:rPr lang="en-ZA" smtClean="0">
              <a:solidFill>
                <a:schemeClr val="tx1"/>
              </a:solidFill>
            </a:rPr>
            <a:t>Cyprus</a:t>
          </a:r>
          <a:endParaRPr lang="en-ZA">
            <a:solidFill>
              <a:schemeClr val="tx1"/>
            </a:solidFill>
          </a:endParaRPr>
        </a:p>
      </dgm:t>
    </dgm:pt>
    <dgm:pt modelId="{E538EA5B-53B9-4A16-8541-ED2FF2405BD2}" type="parTrans" cxnId="{0010AA58-22E2-4BFC-8A74-94A2E37983E9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AFD4329B-F918-4491-B459-3213D9982630}" type="sibTrans" cxnId="{0010AA58-22E2-4BFC-8A74-94A2E37983E9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D005ECC8-70BD-42BF-B1E5-A0551FE29BFB}">
      <dgm:prSet/>
      <dgm:spPr>
        <a:solidFill>
          <a:srgbClr val="FF0000"/>
        </a:solidFill>
      </dgm:spPr>
      <dgm:t>
        <a:bodyPr/>
        <a:lstStyle/>
        <a:p>
          <a:r>
            <a:rPr lang="en-ZA" smtClean="0">
              <a:solidFill>
                <a:schemeClr val="tx1"/>
              </a:solidFill>
            </a:rPr>
            <a:t>Slovenia</a:t>
          </a:r>
          <a:endParaRPr lang="en-ZA">
            <a:solidFill>
              <a:schemeClr val="tx1"/>
            </a:solidFill>
          </a:endParaRPr>
        </a:p>
      </dgm:t>
    </dgm:pt>
    <dgm:pt modelId="{54ED5164-A7E8-45BC-A9FC-42012ECC6ED3}" type="parTrans" cxnId="{B347727B-66F4-40C4-91BD-FFABC840D87A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4D2FEC3E-7627-4920-B17A-91218FFB391F}" type="sibTrans" cxnId="{B347727B-66F4-40C4-91BD-FFABC840D87A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67826B54-C3B4-4BA1-9C7C-85E7777FC47D}">
      <dgm:prSet/>
      <dgm:spPr/>
      <dgm:t>
        <a:bodyPr/>
        <a:lstStyle/>
        <a:p>
          <a:r>
            <a:rPr lang="en-ZA" dirty="0" smtClean="0">
              <a:solidFill>
                <a:schemeClr val="tx1"/>
              </a:solidFill>
            </a:rPr>
            <a:t>Estonia</a:t>
          </a:r>
          <a:endParaRPr lang="en-ZA" dirty="0">
            <a:solidFill>
              <a:schemeClr val="tx1"/>
            </a:solidFill>
          </a:endParaRPr>
        </a:p>
      </dgm:t>
    </dgm:pt>
    <dgm:pt modelId="{913520E3-55B2-4C33-B6B3-5E58979A9CA5}" type="parTrans" cxnId="{913F1FAF-5153-4FD6-8CEC-7B8B3479DB50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DE7DA8D4-91F5-464B-B3C5-469D32CEB745}" type="sibTrans" cxnId="{913F1FAF-5153-4FD6-8CEC-7B8B3479DB50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6E910A84-DDAA-4D6C-911F-EE3783101073}">
      <dgm:prSet/>
      <dgm:spPr/>
      <dgm:t>
        <a:bodyPr/>
        <a:lstStyle/>
        <a:p>
          <a:r>
            <a:rPr lang="en-ZA" smtClean="0">
              <a:solidFill>
                <a:schemeClr val="tx1"/>
              </a:solidFill>
            </a:rPr>
            <a:t>Finland</a:t>
          </a:r>
          <a:endParaRPr lang="en-ZA">
            <a:solidFill>
              <a:schemeClr val="tx1"/>
            </a:solidFill>
          </a:endParaRPr>
        </a:p>
      </dgm:t>
    </dgm:pt>
    <dgm:pt modelId="{C42C2EEA-8FCF-4C8D-8C88-5E50CFC2D1C3}" type="parTrans" cxnId="{CD6F8EFE-7A78-4741-838C-0C5718C24E85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DC530A06-FE46-451B-997E-E656EC8F86C3}" type="sibTrans" cxnId="{CD6F8EFE-7A78-4741-838C-0C5718C24E85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387F60AE-5528-457E-A6D5-A7AE0CC826FD}">
      <dgm:prSet/>
      <dgm:spPr>
        <a:solidFill>
          <a:srgbClr val="FF0000"/>
        </a:solidFill>
      </dgm:spPr>
      <dgm:t>
        <a:bodyPr/>
        <a:lstStyle/>
        <a:p>
          <a:r>
            <a:rPr lang="en-ZA" dirty="0" smtClean="0">
              <a:solidFill>
                <a:schemeClr val="tx1"/>
              </a:solidFill>
            </a:rPr>
            <a:t>Hellenic Court of Account</a:t>
          </a:r>
          <a:endParaRPr lang="en-ZA" dirty="0">
            <a:solidFill>
              <a:schemeClr val="tx1"/>
            </a:solidFill>
          </a:endParaRPr>
        </a:p>
      </dgm:t>
    </dgm:pt>
    <dgm:pt modelId="{883736BF-8C13-41D6-BC18-0D691A42F671}" type="parTrans" cxnId="{30727847-36E6-421D-A8B8-13342DA269D9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0F63C698-5D08-468C-96AE-56B316EAF3FB}" type="sibTrans" cxnId="{30727847-36E6-421D-A8B8-13342DA269D9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3F60C262-18DE-4F05-AE4A-13B1DED60FF6}">
      <dgm:prSet/>
      <dgm:spPr>
        <a:solidFill>
          <a:srgbClr val="92D050"/>
        </a:solidFill>
      </dgm:spPr>
      <dgm:t>
        <a:bodyPr/>
        <a:lstStyle/>
        <a:p>
          <a:r>
            <a:rPr lang="en-ZA" dirty="0" err="1" smtClean="0">
              <a:solidFill>
                <a:schemeClr val="tx1"/>
              </a:solidFill>
            </a:rPr>
            <a:t>Irak</a:t>
          </a:r>
          <a:endParaRPr lang="en-ZA" dirty="0">
            <a:solidFill>
              <a:schemeClr val="tx1"/>
            </a:solidFill>
          </a:endParaRPr>
        </a:p>
      </dgm:t>
    </dgm:pt>
    <dgm:pt modelId="{BEFF74AF-A784-4C48-9C3B-0E2A7843420A}" type="parTrans" cxnId="{D1A7861E-C1BD-4F35-8FFA-696C867DF2E8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B2CDDFEE-A0E1-4239-A4C7-FA00C914CB14}" type="sibTrans" cxnId="{D1A7861E-C1BD-4F35-8FFA-696C867DF2E8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C0057589-2DAD-44E9-8109-E8EFC605B380}">
      <dgm:prSet/>
      <dgm:spPr>
        <a:solidFill>
          <a:srgbClr val="FFFF00"/>
        </a:solidFill>
      </dgm:spPr>
      <dgm:t>
        <a:bodyPr/>
        <a:lstStyle/>
        <a:p>
          <a:r>
            <a:rPr lang="en-ZA" dirty="0" smtClean="0">
              <a:solidFill>
                <a:schemeClr val="tx1"/>
              </a:solidFill>
            </a:rPr>
            <a:t>Japan </a:t>
          </a:r>
          <a:endParaRPr lang="en-ZA" dirty="0">
            <a:solidFill>
              <a:schemeClr val="tx1"/>
            </a:solidFill>
          </a:endParaRPr>
        </a:p>
      </dgm:t>
    </dgm:pt>
    <dgm:pt modelId="{9023AF57-DFA5-4D5E-9463-BFDA2CBE30EE}" type="parTrans" cxnId="{D6BD9773-E09F-4302-92A7-F9E7D2DFC020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4275B86F-DC0A-4D4F-97FD-A93B2793E281}" type="sibTrans" cxnId="{D6BD9773-E09F-4302-92A7-F9E7D2DFC020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CE2211B5-B6D2-4A5F-8521-DA4E255408B8}">
      <dgm:prSet/>
      <dgm:spPr>
        <a:solidFill>
          <a:schemeClr val="accent2"/>
        </a:solidFill>
      </dgm:spPr>
      <dgm:t>
        <a:bodyPr/>
        <a:lstStyle/>
        <a:p>
          <a:r>
            <a:rPr lang="en-ZA" smtClean="0">
              <a:solidFill>
                <a:schemeClr val="tx1"/>
              </a:solidFill>
            </a:rPr>
            <a:t>Kuwait</a:t>
          </a:r>
          <a:endParaRPr lang="en-ZA">
            <a:solidFill>
              <a:schemeClr val="tx1"/>
            </a:solidFill>
          </a:endParaRPr>
        </a:p>
      </dgm:t>
    </dgm:pt>
    <dgm:pt modelId="{D196C4F7-4A62-47F6-B112-757F916E60A0}" type="parTrans" cxnId="{8A0F439F-4403-497B-BB3C-330496782421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3145C5D2-16EF-473D-BAE5-C0831F85B514}" type="sibTrans" cxnId="{8A0F439F-4403-497B-BB3C-330496782421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7B7DD03E-431F-4B26-A503-E1A861E5484E}">
      <dgm:prSet/>
      <dgm:spPr/>
      <dgm:t>
        <a:bodyPr/>
        <a:lstStyle/>
        <a:p>
          <a:r>
            <a:rPr lang="en-ZA" smtClean="0">
              <a:solidFill>
                <a:schemeClr val="tx1"/>
              </a:solidFill>
            </a:rPr>
            <a:t>Latvia </a:t>
          </a:r>
          <a:endParaRPr lang="en-ZA">
            <a:solidFill>
              <a:schemeClr val="tx1"/>
            </a:solidFill>
          </a:endParaRPr>
        </a:p>
      </dgm:t>
    </dgm:pt>
    <dgm:pt modelId="{001067DA-0813-4B07-8482-40ACC42FBB21}" type="parTrans" cxnId="{46EC4A6B-1F46-4E09-AB62-763B46C0FC5D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E6202A8E-E45F-4B01-902F-A87289D39503}" type="sibTrans" cxnId="{46EC4A6B-1F46-4E09-AB62-763B46C0FC5D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7BBEBAAA-DE33-462C-8EC3-3A187F137C99}">
      <dgm:prSet/>
      <dgm:spPr>
        <a:solidFill>
          <a:srgbClr val="FF0000"/>
        </a:solidFill>
      </dgm:spPr>
      <dgm:t>
        <a:bodyPr/>
        <a:lstStyle/>
        <a:p>
          <a:r>
            <a:rPr lang="en-ZA" dirty="0" err="1" smtClean="0">
              <a:solidFill>
                <a:schemeClr val="tx1"/>
              </a:solidFill>
            </a:rPr>
            <a:t>Lebonia</a:t>
          </a:r>
          <a:endParaRPr lang="en-ZA" dirty="0">
            <a:solidFill>
              <a:schemeClr val="tx1"/>
            </a:solidFill>
          </a:endParaRPr>
        </a:p>
      </dgm:t>
    </dgm:pt>
    <dgm:pt modelId="{B30F52FD-6D34-4201-BEDA-8DEC666A48D3}" type="parTrans" cxnId="{DAFF802F-F087-40C3-B5DC-06F5AEF4A356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B97D0E27-560B-4822-A2C7-B08865EE4095}" type="sibTrans" cxnId="{DAFF802F-F087-40C3-B5DC-06F5AEF4A356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F98FB84C-55DE-4542-B52C-7DCE1E195110}">
      <dgm:prSet/>
      <dgm:spPr/>
      <dgm:t>
        <a:bodyPr/>
        <a:lstStyle/>
        <a:p>
          <a:r>
            <a:rPr lang="en-ZA" smtClean="0">
              <a:solidFill>
                <a:schemeClr val="tx1"/>
              </a:solidFill>
            </a:rPr>
            <a:t>Laos Lao</a:t>
          </a:r>
          <a:endParaRPr lang="en-ZA">
            <a:solidFill>
              <a:schemeClr val="tx1"/>
            </a:solidFill>
          </a:endParaRPr>
        </a:p>
      </dgm:t>
    </dgm:pt>
    <dgm:pt modelId="{98E0CD07-C98A-4FF1-9CFB-2036093E9F54}" type="parTrans" cxnId="{8175C834-4165-4E1F-A46E-F161D263CD24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49DEC539-3816-4B90-8AA1-B89057031B34}" type="sibTrans" cxnId="{8175C834-4165-4E1F-A46E-F161D263CD24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C65D8D05-6B3B-4177-8219-3CCF3C50A18F}">
      <dgm:prSet/>
      <dgm:spPr/>
      <dgm:t>
        <a:bodyPr/>
        <a:lstStyle/>
        <a:p>
          <a:r>
            <a:rPr lang="en-ZA" smtClean="0">
              <a:solidFill>
                <a:schemeClr val="tx1"/>
              </a:solidFill>
            </a:rPr>
            <a:t>Maldives </a:t>
          </a:r>
          <a:endParaRPr lang="en-ZA">
            <a:solidFill>
              <a:schemeClr val="tx1"/>
            </a:solidFill>
          </a:endParaRPr>
        </a:p>
      </dgm:t>
    </dgm:pt>
    <dgm:pt modelId="{8AEDAD78-287A-4DCC-A98C-7669B986E24B}" type="parTrans" cxnId="{4E9F432F-EFC2-4C5B-8804-9BD33DBD87CE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1D886426-8C44-45EC-8677-B9BE81B9EA5F}" type="sibTrans" cxnId="{4E9F432F-EFC2-4C5B-8804-9BD33DBD87CE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7A83096F-09D6-4001-A6A3-A15BF5CA4244}">
      <dgm:prSet/>
      <dgm:spPr/>
      <dgm:t>
        <a:bodyPr/>
        <a:lstStyle/>
        <a:p>
          <a:r>
            <a:rPr lang="en-ZA" smtClean="0">
              <a:solidFill>
                <a:schemeClr val="tx1"/>
              </a:solidFill>
            </a:rPr>
            <a:t>Netherlands </a:t>
          </a:r>
          <a:endParaRPr lang="en-ZA">
            <a:solidFill>
              <a:schemeClr val="tx1"/>
            </a:solidFill>
          </a:endParaRPr>
        </a:p>
      </dgm:t>
    </dgm:pt>
    <dgm:pt modelId="{01469634-573B-4546-AA33-76B31796CD90}" type="parTrans" cxnId="{F0F9C019-D848-45C3-BD72-549C5069270C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984DE387-2C7F-4848-8E06-BE1BA32E4342}" type="sibTrans" cxnId="{F0F9C019-D848-45C3-BD72-549C5069270C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6BF46E22-921F-4004-869E-40B3AD72D818}">
      <dgm:prSet/>
      <dgm:spPr/>
      <dgm:t>
        <a:bodyPr/>
        <a:lstStyle/>
        <a:p>
          <a:r>
            <a:rPr lang="en-ZA" dirty="0" smtClean="0">
              <a:solidFill>
                <a:schemeClr val="tx1"/>
              </a:solidFill>
            </a:rPr>
            <a:t>Oman</a:t>
          </a:r>
          <a:endParaRPr lang="en-ZA" dirty="0">
            <a:solidFill>
              <a:schemeClr val="tx1"/>
            </a:solidFill>
          </a:endParaRPr>
        </a:p>
      </dgm:t>
    </dgm:pt>
    <dgm:pt modelId="{CE4B0972-DE7B-424D-93D8-3579F2C1A893}" type="parTrans" cxnId="{5650348A-B396-4992-B4A1-1C07C017F050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32D3DA17-E23B-479A-A7A0-12748E83D240}" type="sibTrans" cxnId="{5650348A-B396-4992-B4A1-1C07C017F050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F75D1FDE-3810-43F9-93B2-AB9EB025DB20}">
      <dgm:prSet/>
      <dgm:spPr>
        <a:solidFill>
          <a:srgbClr val="FF0000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Palestine </a:t>
          </a:r>
          <a:endParaRPr lang="en-ZA" dirty="0">
            <a:solidFill>
              <a:schemeClr val="tx1"/>
            </a:solidFill>
          </a:endParaRPr>
        </a:p>
      </dgm:t>
    </dgm:pt>
    <dgm:pt modelId="{3D187931-6EEF-4475-BB1D-14A4EDBA143D}" type="parTrans" cxnId="{40603ADE-B7CA-4E7B-84AB-5BDCB1F24407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A775071A-D8DB-4006-9D48-1DDD01E0260F}" type="sibTrans" cxnId="{40603ADE-B7CA-4E7B-84AB-5BDCB1F24407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E20C104E-3D33-4FFB-8B60-AB7B84E338E4}">
      <dgm:prSet/>
      <dgm:spPr/>
      <dgm:t>
        <a:bodyPr/>
        <a:lstStyle/>
        <a:p>
          <a:r>
            <a:rPr lang="en-ZA" smtClean="0">
              <a:solidFill>
                <a:schemeClr val="tx1"/>
              </a:solidFill>
            </a:rPr>
            <a:t>Poland</a:t>
          </a:r>
          <a:endParaRPr lang="en-ZA">
            <a:solidFill>
              <a:schemeClr val="tx1"/>
            </a:solidFill>
          </a:endParaRPr>
        </a:p>
      </dgm:t>
    </dgm:pt>
    <dgm:pt modelId="{85354640-37AC-4109-9E6B-EFA73CBCE55F}" type="parTrans" cxnId="{F4BC0868-9334-4E59-B7D5-E5A19336EDF9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17A34D2C-1E36-4F0F-A44A-B6283E8518A9}" type="sibTrans" cxnId="{F4BC0868-9334-4E59-B7D5-E5A19336EDF9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B3004C80-BB0C-4DD2-86E7-C44CC8095D77}">
      <dgm:prSet/>
      <dgm:spPr>
        <a:solidFill>
          <a:srgbClr val="FF0000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Portugal</a:t>
          </a:r>
          <a:endParaRPr lang="en-ZA" dirty="0">
            <a:solidFill>
              <a:schemeClr val="tx1"/>
            </a:solidFill>
          </a:endParaRPr>
        </a:p>
      </dgm:t>
    </dgm:pt>
    <dgm:pt modelId="{A1F54160-22F6-4E1F-805E-935552CCE570}" type="parTrans" cxnId="{32682EE3-9FAF-4624-B2BE-C5B56D6E2858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01CDCA26-CCE1-4C5B-9389-729AA28476DC}" type="sibTrans" cxnId="{32682EE3-9FAF-4624-B2BE-C5B56D6E2858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1ABB29C2-A268-4773-944B-50C6A736B823}">
      <dgm:prSet/>
      <dgm:spPr/>
      <dgm:t>
        <a:bodyPr/>
        <a:lstStyle/>
        <a:p>
          <a:r>
            <a:rPr lang="en-GB" smtClean="0">
              <a:solidFill>
                <a:schemeClr val="tx1"/>
              </a:solidFill>
            </a:rPr>
            <a:t>Qatar</a:t>
          </a:r>
          <a:endParaRPr lang="en-ZA">
            <a:solidFill>
              <a:schemeClr val="tx1"/>
            </a:solidFill>
          </a:endParaRPr>
        </a:p>
      </dgm:t>
    </dgm:pt>
    <dgm:pt modelId="{FEE63FC5-B0F6-4652-BA9C-C29CF1736C64}" type="parTrans" cxnId="{1CB3DE20-8FD7-44B4-8763-8CDAE760F8DD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531FB0FB-2B67-45A0-9553-95AFA4D2B6AF}" type="sibTrans" cxnId="{1CB3DE20-8FD7-44B4-8763-8CDAE760F8DD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4C3728E4-4813-4289-ACB7-A5EB112603B0}" type="pres">
      <dgm:prSet presAssocID="{E32B66C5-007C-4326-9201-886ECC973E1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376B4BB-DFF3-4613-89A3-89FFA359C50A}" type="pres">
      <dgm:prSet presAssocID="{D630BAF2-50ED-4F39-B22B-06EFC3FE8CE7}" presName="node" presStyleLbl="node1" presStyleIdx="0" presStyleCnt="2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31ADBEF-876A-402F-808E-7EE6BCA2CDF0}" type="pres">
      <dgm:prSet presAssocID="{A4480AA3-C4E4-42E4-9C52-DE1D6FD7DA56}" presName="sibTrans" presStyleCnt="0"/>
      <dgm:spPr/>
    </dgm:pt>
    <dgm:pt modelId="{8FB51F15-D8F0-439E-BAC4-4927AFB9CCC4}" type="pres">
      <dgm:prSet presAssocID="{9FADC938-D9C3-46CA-9068-6E2357A34389}" presName="node" presStyleLbl="node1" presStyleIdx="1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74E802C-EDFE-457A-A583-0B4C491D661A}" type="pres">
      <dgm:prSet presAssocID="{A27CC2C1-2894-480E-81B5-83BC56801F22}" presName="sibTrans" presStyleCnt="0"/>
      <dgm:spPr/>
    </dgm:pt>
    <dgm:pt modelId="{C5AC2588-2591-4DBD-BC1B-3574221A39E6}" type="pres">
      <dgm:prSet presAssocID="{8946C99E-35FF-4965-B67D-2E526BC7997D}" presName="node" presStyleLbl="node1" presStyleIdx="2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B79F277-7721-4A12-B328-B65029E57531}" type="pres">
      <dgm:prSet presAssocID="{30D82C69-9CCA-43FA-9BE0-167BD825E354}" presName="sibTrans" presStyleCnt="0"/>
      <dgm:spPr/>
    </dgm:pt>
    <dgm:pt modelId="{5FC690A8-0BEF-4D7B-9514-D514EF64C893}" type="pres">
      <dgm:prSet presAssocID="{865F73DE-39A6-4C7A-9B08-A6782469A560}" presName="node" presStyleLbl="node1" presStyleIdx="3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F23A977-3D08-473D-A6DF-CFFE0C74E76F}" type="pres">
      <dgm:prSet presAssocID="{A5EB1A28-0A47-4577-921C-4B165BFE51AB}" presName="sibTrans" presStyleCnt="0"/>
      <dgm:spPr/>
    </dgm:pt>
    <dgm:pt modelId="{51A83310-1C46-4707-9891-D9AFC1CF2F91}" type="pres">
      <dgm:prSet presAssocID="{482DF3CC-2702-48F4-ACCF-23C2A87CE6D7}" presName="node" presStyleLbl="node1" presStyleIdx="4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8787908-8F2B-4924-812A-A8713373BBC9}" type="pres">
      <dgm:prSet presAssocID="{9AD5AC7C-8407-456D-85A7-0E0C16A83A22}" presName="sibTrans" presStyleCnt="0"/>
      <dgm:spPr/>
    </dgm:pt>
    <dgm:pt modelId="{856A762A-70E7-4652-ADD3-73DC3375C8C7}" type="pres">
      <dgm:prSet presAssocID="{732C4F92-9A8D-4956-B8D9-8C0F8C8268B9}" presName="node" presStyleLbl="node1" presStyleIdx="5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E7CABF2-89B4-4CD6-9B18-2254D25E1676}" type="pres">
      <dgm:prSet presAssocID="{AFD4329B-F918-4491-B459-3213D9982630}" presName="sibTrans" presStyleCnt="0"/>
      <dgm:spPr/>
    </dgm:pt>
    <dgm:pt modelId="{AAF9FA24-AFCA-4DC8-9ACF-CA8E85A5907C}" type="pres">
      <dgm:prSet presAssocID="{D005ECC8-70BD-42BF-B1E5-A0551FE29BFB}" presName="node" presStyleLbl="node1" presStyleIdx="6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69C2A07-F06C-4E90-95E7-5F79D774B538}" type="pres">
      <dgm:prSet presAssocID="{4D2FEC3E-7627-4920-B17A-91218FFB391F}" presName="sibTrans" presStyleCnt="0"/>
      <dgm:spPr/>
    </dgm:pt>
    <dgm:pt modelId="{E37AA86F-22A5-42DD-9D5E-A9984BC1157A}" type="pres">
      <dgm:prSet presAssocID="{67826B54-C3B4-4BA1-9C7C-85E7777FC47D}" presName="node" presStyleLbl="node1" presStyleIdx="7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76EB445-B52D-476B-99C1-E30D7867D923}" type="pres">
      <dgm:prSet presAssocID="{DE7DA8D4-91F5-464B-B3C5-469D32CEB745}" presName="sibTrans" presStyleCnt="0"/>
      <dgm:spPr/>
    </dgm:pt>
    <dgm:pt modelId="{05B8FDBA-33BF-4FC5-A751-7A7FCB3519C7}" type="pres">
      <dgm:prSet presAssocID="{6E910A84-DDAA-4D6C-911F-EE3783101073}" presName="node" presStyleLbl="node1" presStyleIdx="8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988A771-3AA4-43A2-A0CE-6F14390DEB7E}" type="pres">
      <dgm:prSet presAssocID="{DC530A06-FE46-451B-997E-E656EC8F86C3}" presName="sibTrans" presStyleCnt="0"/>
      <dgm:spPr/>
    </dgm:pt>
    <dgm:pt modelId="{B933B341-5111-4AA0-8275-5681FDB4B2EB}" type="pres">
      <dgm:prSet presAssocID="{387F60AE-5528-457E-A6D5-A7AE0CC826FD}" presName="node" presStyleLbl="node1" presStyleIdx="9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EAABD2A-485A-4CA8-A6BB-E64EDEFF3A55}" type="pres">
      <dgm:prSet presAssocID="{0F63C698-5D08-468C-96AE-56B316EAF3FB}" presName="sibTrans" presStyleCnt="0"/>
      <dgm:spPr/>
    </dgm:pt>
    <dgm:pt modelId="{B76C5AED-D88B-4534-B612-B3D70C709990}" type="pres">
      <dgm:prSet presAssocID="{3F60C262-18DE-4F05-AE4A-13B1DED60FF6}" presName="node" presStyleLbl="node1" presStyleIdx="10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4E31FD0-1E8D-4469-B715-BF6277214F9C}" type="pres">
      <dgm:prSet presAssocID="{B2CDDFEE-A0E1-4239-A4C7-FA00C914CB14}" presName="sibTrans" presStyleCnt="0"/>
      <dgm:spPr/>
    </dgm:pt>
    <dgm:pt modelId="{205CECC2-B2BF-46F7-BF7F-F87ED643FE1F}" type="pres">
      <dgm:prSet presAssocID="{C0057589-2DAD-44E9-8109-E8EFC605B380}" presName="node" presStyleLbl="node1" presStyleIdx="11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9E9786A-F0E3-4A41-AA28-97BFF3853AAA}" type="pres">
      <dgm:prSet presAssocID="{4275B86F-DC0A-4D4F-97FD-A93B2793E281}" presName="sibTrans" presStyleCnt="0"/>
      <dgm:spPr/>
    </dgm:pt>
    <dgm:pt modelId="{3027C033-E4AE-45BD-963D-7ABB2A8B66B0}" type="pres">
      <dgm:prSet presAssocID="{CE2211B5-B6D2-4A5F-8521-DA4E255408B8}" presName="node" presStyleLbl="node1" presStyleIdx="12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203AF6B-DF7F-4C86-A37E-6F5126D26193}" type="pres">
      <dgm:prSet presAssocID="{3145C5D2-16EF-473D-BAE5-C0831F85B514}" presName="sibTrans" presStyleCnt="0"/>
      <dgm:spPr/>
    </dgm:pt>
    <dgm:pt modelId="{AD9657C1-0813-4B48-A1D7-7BEDC547C706}" type="pres">
      <dgm:prSet presAssocID="{7B7DD03E-431F-4B26-A503-E1A861E5484E}" presName="node" presStyleLbl="node1" presStyleIdx="13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9EDB2D9-B19C-48BA-A6FA-1A594F5256B7}" type="pres">
      <dgm:prSet presAssocID="{E6202A8E-E45F-4B01-902F-A87289D39503}" presName="sibTrans" presStyleCnt="0"/>
      <dgm:spPr/>
    </dgm:pt>
    <dgm:pt modelId="{2F07AA30-CB1A-459D-A988-703B474A501E}" type="pres">
      <dgm:prSet presAssocID="{7BBEBAAA-DE33-462C-8EC3-3A187F137C99}" presName="node" presStyleLbl="node1" presStyleIdx="14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F20E1A4-3AF8-4654-BA80-6394EDC05470}" type="pres">
      <dgm:prSet presAssocID="{B97D0E27-560B-4822-A2C7-B08865EE4095}" presName="sibTrans" presStyleCnt="0"/>
      <dgm:spPr/>
    </dgm:pt>
    <dgm:pt modelId="{83BF9189-9DD0-4DC8-AE7C-E7F123C0D6EE}" type="pres">
      <dgm:prSet presAssocID="{F98FB84C-55DE-4542-B52C-7DCE1E195110}" presName="node" presStyleLbl="node1" presStyleIdx="15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0064A53-1160-404D-BDF1-5F278E12FD55}" type="pres">
      <dgm:prSet presAssocID="{49DEC539-3816-4B90-8AA1-B89057031B34}" presName="sibTrans" presStyleCnt="0"/>
      <dgm:spPr/>
    </dgm:pt>
    <dgm:pt modelId="{415FE6B4-FFC2-46E3-812B-9A90316965FB}" type="pres">
      <dgm:prSet presAssocID="{C65D8D05-6B3B-4177-8219-3CCF3C50A18F}" presName="node" presStyleLbl="node1" presStyleIdx="16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1AADD04-5E5F-450A-803D-B6EABB5FE819}" type="pres">
      <dgm:prSet presAssocID="{1D886426-8C44-45EC-8677-B9BE81B9EA5F}" presName="sibTrans" presStyleCnt="0"/>
      <dgm:spPr/>
    </dgm:pt>
    <dgm:pt modelId="{E30E503E-2027-43BF-A23C-3AA62D234D33}" type="pres">
      <dgm:prSet presAssocID="{7A83096F-09D6-4001-A6A3-A15BF5CA4244}" presName="node" presStyleLbl="node1" presStyleIdx="17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3776A03-2C6A-42D8-BB44-8BAFAE9571CC}" type="pres">
      <dgm:prSet presAssocID="{984DE387-2C7F-4848-8E06-BE1BA32E4342}" presName="sibTrans" presStyleCnt="0"/>
      <dgm:spPr/>
    </dgm:pt>
    <dgm:pt modelId="{CD843092-757D-4E7F-94F1-91F620E1EAA6}" type="pres">
      <dgm:prSet presAssocID="{6BF46E22-921F-4004-869E-40B3AD72D818}" presName="node" presStyleLbl="node1" presStyleIdx="18" presStyleCnt="23" custLinFactNeighborX="-53913" custLinFactNeighborY="169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D3CC7F7-C0B5-46AE-BC78-9169CABA1370}" type="pres">
      <dgm:prSet presAssocID="{32D3DA17-E23B-479A-A7A0-12748E83D240}" presName="sibTrans" presStyleCnt="0"/>
      <dgm:spPr/>
    </dgm:pt>
    <dgm:pt modelId="{4350C920-E203-43F2-9336-05D582D9166D}" type="pres">
      <dgm:prSet presAssocID="{F75D1FDE-3810-43F9-93B2-AB9EB025DB20}" presName="node" presStyleLbl="node1" presStyleIdx="19" presStyleCnt="23" custLinFactNeighborX="-5483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C3002C5-F7DA-4554-86F3-F5974A92A58E}" type="pres">
      <dgm:prSet presAssocID="{A775071A-D8DB-4006-9D48-1DDD01E0260F}" presName="sibTrans" presStyleCnt="0"/>
      <dgm:spPr/>
    </dgm:pt>
    <dgm:pt modelId="{46DE85DB-4585-4B1D-A57C-6B32BE709580}" type="pres">
      <dgm:prSet presAssocID="{E20C104E-3D33-4FFB-8B60-AB7B84E338E4}" presName="node" presStyleLbl="node1" presStyleIdx="20" presStyleCnt="23" custLinFactNeighborX="-50641" custLinFactNeighborY="169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3C3152B-6A54-4BE6-9447-059ACCD938F0}" type="pres">
      <dgm:prSet presAssocID="{17A34D2C-1E36-4F0F-A44A-B6283E8518A9}" presName="sibTrans" presStyleCnt="0"/>
      <dgm:spPr/>
    </dgm:pt>
    <dgm:pt modelId="{15FB4EB1-9430-4D02-BFE3-180E56678E26}" type="pres">
      <dgm:prSet presAssocID="{B3004C80-BB0C-4DD2-86E7-C44CC8095D77}" presName="node" presStyleLbl="node1" presStyleIdx="21" presStyleCnt="23" custLinFactNeighborX="-4891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73532B3-F4A7-4B70-B560-6078D53948D9}" type="pres">
      <dgm:prSet presAssocID="{01CDCA26-CCE1-4C5B-9389-729AA28476DC}" presName="sibTrans" presStyleCnt="0"/>
      <dgm:spPr/>
    </dgm:pt>
    <dgm:pt modelId="{5708FEB8-25E9-40C6-8A01-02AF710ED9AE}" type="pres">
      <dgm:prSet presAssocID="{1ABB29C2-A268-4773-944B-50C6A736B823}" presName="node" presStyleLbl="node1" presStyleIdx="22" presStyleCnt="23" custLinFactNeighborX="-46767" custLinFactNeighborY="169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A6984E86-5C63-4F5A-9F8D-EF9645319736}" type="presOf" srcId="{F75D1FDE-3810-43F9-93B2-AB9EB025DB20}" destId="{4350C920-E203-43F2-9336-05D582D9166D}" srcOrd="0" destOrd="0" presId="urn:microsoft.com/office/officeart/2005/8/layout/default"/>
    <dgm:cxn modelId="{B347727B-66F4-40C4-91BD-FFABC840D87A}" srcId="{E32B66C5-007C-4326-9201-886ECC973E1B}" destId="{D005ECC8-70BD-42BF-B1E5-A0551FE29BFB}" srcOrd="6" destOrd="0" parTransId="{54ED5164-A7E8-45BC-A9FC-42012ECC6ED3}" sibTransId="{4D2FEC3E-7627-4920-B17A-91218FFB391F}"/>
    <dgm:cxn modelId="{36FAC7ED-CDC8-4EF8-AFC2-DDA439458BC8}" type="presOf" srcId="{67826B54-C3B4-4BA1-9C7C-85E7777FC47D}" destId="{E37AA86F-22A5-42DD-9D5E-A9984BC1157A}" srcOrd="0" destOrd="0" presId="urn:microsoft.com/office/officeart/2005/8/layout/default"/>
    <dgm:cxn modelId="{82ADEE09-DD77-4CA1-AC2D-FE1672CD7C16}" type="presOf" srcId="{E32B66C5-007C-4326-9201-886ECC973E1B}" destId="{4C3728E4-4813-4289-ACB7-A5EB112603B0}" srcOrd="0" destOrd="0" presId="urn:microsoft.com/office/officeart/2005/8/layout/default"/>
    <dgm:cxn modelId="{913F1FAF-5153-4FD6-8CEC-7B8B3479DB50}" srcId="{E32B66C5-007C-4326-9201-886ECC973E1B}" destId="{67826B54-C3B4-4BA1-9C7C-85E7777FC47D}" srcOrd="7" destOrd="0" parTransId="{913520E3-55B2-4C33-B6B3-5E58979A9CA5}" sibTransId="{DE7DA8D4-91F5-464B-B3C5-469D32CEB745}"/>
    <dgm:cxn modelId="{0C19A802-4093-428C-ABAA-4F2AD04C2D22}" type="presOf" srcId="{C0057589-2DAD-44E9-8109-E8EFC605B380}" destId="{205CECC2-B2BF-46F7-BF7F-F87ED643FE1F}" srcOrd="0" destOrd="0" presId="urn:microsoft.com/office/officeart/2005/8/layout/default"/>
    <dgm:cxn modelId="{4E9F432F-EFC2-4C5B-8804-9BD33DBD87CE}" srcId="{E32B66C5-007C-4326-9201-886ECC973E1B}" destId="{C65D8D05-6B3B-4177-8219-3CCF3C50A18F}" srcOrd="16" destOrd="0" parTransId="{8AEDAD78-287A-4DCC-A98C-7669B986E24B}" sibTransId="{1D886426-8C44-45EC-8677-B9BE81B9EA5F}"/>
    <dgm:cxn modelId="{93D6D6B1-43EF-4FA7-A4C3-05E677A88C27}" type="presOf" srcId="{D005ECC8-70BD-42BF-B1E5-A0551FE29BFB}" destId="{AAF9FA24-AFCA-4DC8-9ACF-CA8E85A5907C}" srcOrd="0" destOrd="0" presId="urn:microsoft.com/office/officeart/2005/8/layout/default"/>
    <dgm:cxn modelId="{CEB14379-BA22-4D8B-942C-4BB7FC518AE2}" srcId="{E32B66C5-007C-4326-9201-886ECC973E1B}" destId="{8946C99E-35FF-4965-B67D-2E526BC7997D}" srcOrd="2" destOrd="0" parTransId="{0CDE505B-52C2-401B-BDD6-060C8E301B69}" sibTransId="{30D82C69-9CCA-43FA-9BE0-167BD825E354}"/>
    <dgm:cxn modelId="{5D2099F9-C5F5-41AD-86E4-0A08750D7974}" type="presOf" srcId="{E20C104E-3D33-4FFB-8B60-AB7B84E338E4}" destId="{46DE85DB-4585-4B1D-A57C-6B32BE709580}" srcOrd="0" destOrd="0" presId="urn:microsoft.com/office/officeart/2005/8/layout/default"/>
    <dgm:cxn modelId="{D6BD9773-E09F-4302-92A7-F9E7D2DFC020}" srcId="{E32B66C5-007C-4326-9201-886ECC973E1B}" destId="{C0057589-2DAD-44E9-8109-E8EFC605B380}" srcOrd="11" destOrd="0" parTransId="{9023AF57-DFA5-4D5E-9463-BFDA2CBE30EE}" sibTransId="{4275B86F-DC0A-4D4F-97FD-A93B2793E281}"/>
    <dgm:cxn modelId="{DAFF802F-F087-40C3-B5DC-06F5AEF4A356}" srcId="{E32B66C5-007C-4326-9201-886ECC973E1B}" destId="{7BBEBAAA-DE33-462C-8EC3-3A187F137C99}" srcOrd="14" destOrd="0" parTransId="{B30F52FD-6D34-4201-BEDA-8DEC666A48D3}" sibTransId="{B97D0E27-560B-4822-A2C7-B08865EE4095}"/>
    <dgm:cxn modelId="{AF8EEE5C-1B20-4F62-8D91-F7DD0A32627F}" type="presOf" srcId="{3F60C262-18DE-4F05-AE4A-13B1DED60FF6}" destId="{B76C5AED-D88B-4534-B612-B3D70C709990}" srcOrd="0" destOrd="0" presId="urn:microsoft.com/office/officeart/2005/8/layout/default"/>
    <dgm:cxn modelId="{B46F0B6A-FEA8-45D1-9ED3-04EC41A021C5}" srcId="{E32B66C5-007C-4326-9201-886ECC973E1B}" destId="{865F73DE-39A6-4C7A-9B08-A6782469A560}" srcOrd="3" destOrd="0" parTransId="{342A376C-A741-4198-94B8-BFED21AA759C}" sibTransId="{A5EB1A28-0A47-4577-921C-4B165BFE51AB}"/>
    <dgm:cxn modelId="{32682EE3-9FAF-4624-B2BE-C5B56D6E2858}" srcId="{E32B66C5-007C-4326-9201-886ECC973E1B}" destId="{B3004C80-BB0C-4DD2-86E7-C44CC8095D77}" srcOrd="21" destOrd="0" parTransId="{A1F54160-22F6-4E1F-805E-935552CCE570}" sibTransId="{01CDCA26-CCE1-4C5B-9389-729AA28476DC}"/>
    <dgm:cxn modelId="{F0F9C019-D848-45C3-BD72-549C5069270C}" srcId="{E32B66C5-007C-4326-9201-886ECC973E1B}" destId="{7A83096F-09D6-4001-A6A3-A15BF5CA4244}" srcOrd="17" destOrd="0" parTransId="{01469634-573B-4546-AA33-76B31796CD90}" sibTransId="{984DE387-2C7F-4848-8E06-BE1BA32E4342}"/>
    <dgm:cxn modelId="{0010AA58-22E2-4BFC-8A74-94A2E37983E9}" srcId="{E32B66C5-007C-4326-9201-886ECC973E1B}" destId="{732C4F92-9A8D-4956-B8D9-8C0F8C8268B9}" srcOrd="5" destOrd="0" parTransId="{E538EA5B-53B9-4A16-8541-ED2FF2405BD2}" sibTransId="{AFD4329B-F918-4491-B459-3213D9982630}"/>
    <dgm:cxn modelId="{FE55DA6D-BE1A-4723-9BC8-61A5B25A8424}" type="presOf" srcId="{6E910A84-DDAA-4D6C-911F-EE3783101073}" destId="{05B8FDBA-33BF-4FC5-A751-7A7FCB3519C7}" srcOrd="0" destOrd="0" presId="urn:microsoft.com/office/officeart/2005/8/layout/default"/>
    <dgm:cxn modelId="{CD6F8EFE-7A78-4741-838C-0C5718C24E85}" srcId="{E32B66C5-007C-4326-9201-886ECC973E1B}" destId="{6E910A84-DDAA-4D6C-911F-EE3783101073}" srcOrd="8" destOrd="0" parTransId="{C42C2EEA-8FCF-4C8D-8C88-5E50CFC2D1C3}" sibTransId="{DC530A06-FE46-451B-997E-E656EC8F86C3}"/>
    <dgm:cxn modelId="{4E735E3B-107E-4BE4-9FCE-8713A639D1C7}" type="presOf" srcId="{C65D8D05-6B3B-4177-8219-3CCF3C50A18F}" destId="{415FE6B4-FFC2-46E3-812B-9A90316965FB}" srcOrd="0" destOrd="0" presId="urn:microsoft.com/office/officeart/2005/8/layout/default"/>
    <dgm:cxn modelId="{65AEAE04-463C-42F9-BF07-A1477729B939}" type="presOf" srcId="{865F73DE-39A6-4C7A-9B08-A6782469A560}" destId="{5FC690A8-0BEF-4D7B-9514-D514EF64C893}" srcOrd="0" destOrd="0" presId="urn:microsoft.com/office/officeart/2005/8/layout/default"/>
    <dgm:cxn modelId="{C199A4FF-AE04-480C-AE9B-381854DA9DB6}" type="presOf" srcId="{7BBEBAAA-DE33-462C-8EC3-3A187F137C99}" destId="{2F07AA30-CB1A-459D-A988-703B474A501E}" srcOrd="0" destOrd="0" presId="urn:microsoft.com/office/officeart/2005/8/layout/default"/>
    <dgm:cxn modelId="{384C8B67-ED45-409E-9D9B-5D58FA53B1E4}" type="presOf" srcId="{D630BAF2-50ED-4F39-B22B-06EFC3FE8CE7}" destId="{3376B4BB-DFF3-4613-89A3-89FFA359C50A}" srcOrd="0" destOrd="0" presId="urn:microsoft.com/office/officeart/2005/8/layout/default"/>
    <dgm:cxn modelId="{C137E4CC-F60F-43DE-BBA6-21A796B1299F}" type="presOf" srcId="{8946C99E-35FF-4965-B67D-2E526BC7997D}" destId="{C5AC2588-2591-4DBD-BC1B-3574221A39E6}" srcOrd="0" destOrd="0" presId="urn:microsoft.com/office/officeart/2005/8/layout/default"/>
    <dgm:cxn modelId="{2EF96425-2581-47A1-95CC-EE4043A3EEAF}" type="presOf" srcId="{7A83096F-09D6-4001-A6A3-A15BF5CA4244}" destId="{E30E503E-2027-43BF-A23C-3AA62D234D33}" srcOrd="0" destOrd="0" presId="urn:microsoft.com/office/officeart/2005/8/layout/default"/>
    <dgm:cxn modelId="{21FC78FF-97A5-425D-8DD7-5160AA326FC3}" type="presOf" srcId="{6BF46E22-921F-4004-869E-40B3AD72D818}" destId="{CD843092-757D-4E7F-94F1-91F620E1EAA6}" srcOrd="0" destOrd="0" presId="urn:microsoft.com/office/officeart/2005/8/layout/default"/>
    <dgm:cxn modelId="{46EC4A6B-1F46-4E09-AB62-763B46C0FC5D}" srcId="{E32B66C5-007C-4326-9201-886ECC973E1B}" destId="{7B7DD03E-431F-4B26-A503-E1A861E5484E}" srcOrd="13" destOrd="0" parTransId="{001067DA-0813-4B07-8482-40ACC42FBB21}" sibTransId="{E6202A8E-E45F-4B01-902F-A87289D39503}"/>
    <dgm:cxn modelId="{7AF3E529-FF4A-407B-8C88-6F84E2222292}" type="presOf" srcId="{482DF3CC-2702-48F4-ACCF-23C2A87CE6D7}" destId="{51A83310-1C46-4707-9891-D9AFC1CF2F91}" srcOrd="0" destOrd="0" presId="urn:microsoft.com/office/officeart/2005/8/layout/default"/>
    <dgm:cxn modelId="{E3B0DEA5-FF8C-4623-8776-C7ECF656EE50}" srcId="{E32B66C5-007C-4326-9201-886ECC973E1B}" destId="{482DF3CC-2702-48F4-ACCF-23C2A87CE6D7}" srcOrd="4" destOrd="0" parTransId="{F12DF28A-2740-4391-B02F-2ADEB9B1B486}" sibTransId="{9AD5AC7C-8407-456D-85A7-0E0C16A83A22}"/>
    <dgm:cxn modelId="{1B9CB972-FA7B-40C8-BF14-BDF34773E170}" type="presOf" srcId="{B3004C80-BB0C-4DD2-86E7-C44CC8095D77}" destId="{15FB4EB1-9430-4D02-BFE3-180E56678E26}" srcOrd="0" destOrd="0" presId="urn:microsoft.com/office/officeart/2005/8/layout/default"/>
    <dgm:cxn modelId="{5F12A71D-BF09-45EA-8CF3-C5945826F918}" type="presOf" srcId="{CE2211B5-B6D2-4A5F-8521-DA4E255408B8}" destId="{3027C033-E4AE-45BD-963D-7ABB2A8B66B0}" srcOrd="0" destOrd="0" presId="urn:microsoft.com/office/officeart/2005/8/layout/default"/>
    <dgm:cxn modelId="{87D1F960-8D00-44E4-AE5C-59DB919CBB7E}" srcId="{E32B66C5-007C-4326-9201-886ECC973E1B}" destId="{9FADC938-D9C3-46CA-9068-6E2357A34389}" srcOrd="1" destOrd="0" parTransId="{AE34FEA2-D81D-4C90-A745-DA4476410E09}" sibTransId="{A27CC2C1-2894-480E-81B5-83BC56801F22}"/>
    <dgm:cxn modelId="{2B634197-B48F-40DF-8168-EDA324FC6C96}" type="presOf" srcId="{F98FB84C-55DE-4542-B52C-7DCE1E195110}" destId="{83BF9189-9DD0-4DC8-AE7C-E7F123C0D6EE}" srcOrd="0" destOrd="0" presId="urn:microsoft.com/office/officeart/2005/8/layout/default"/>
    <dgm:cxn modelId="{2AF5E966-C584-4CAA-994D-5490F7C93F7E}" srcId="{E32B66C5-007C-4326-9201-886ECC973E1B}" destId="{D630BAF2-50ED-4F39-B22B-06EFC3FE8CE7}" srcOrd="0" destOrd="0" parTransId="{0821395D-1F11-4E61-A3DF-8269C35A019F}" sibTransId="{A4480AA3-C4E4-42E4-9C52-DE1D6FD7DA56}"/>
    <dgm:cxn modelId="{05F8FD5D-F937-4E12-AB39-5C800A40A292}" type="presOf" srcId="{7B7DD03E-431F-4B26-A503-E1A861E5484E}" destId="{AD9657C1-0813-4B48-A1D7-7BEDC547C706}" srcOrd="0" destOrd="0" presId="urn:microsoft.com/office/officeart/2005/8/layout/default"/>
    <dgm:cxn modelId="{331B0F58-BD05-4039-B671-8B60C25A2EA0}" type="presOf" srcId="{732C4F92-9A8D-4956-B8D9-8C0F8C8268B9}" destId="{856A762A-70E7-4652-ADD3-73DC3375C8C7}" srcOrd="0" destOrd="0" presId="urn:microsoft.com/office/officeart/2005/8/layout/default"/>
    <dgm:cxn modelId="{F4BC0868-9334-4E59-B7D5-E5A19336EDF9}" srcId="{E32B66C5-007C-4326-9201-886ECC973E1B}" destId="{E20C104E-3D33-4FFB-8B60-AB7B84E338E4}" srcOrd="20" destOrd="0" parTransId="{85354640-37AC-4109-9E6B-EFA73CBCE55F}" sibTransId="{17A34D2C-1E36-4F0F-A44A-B6283E8518A9}"/>
    <dgm:cxn modelId="{40603ADE-B7CA-4E7B-84AB-5BDCB1F24407}" srcId="{E32B66C5-007C-4326-9201-886ECC973E1B}" destId="{F75D1FDE-3810-43F9-93B2-AB9EB025DB20}" srcOrd="19" destOrd="0" parTransId="{3D187931-6EEF-4475-BB1D-14A4EDBA143D}" sibTransId="{A775071A-D8DB-4006-9D48-1DDD01E0260F}"/>
    <dgm:cxn modelId="{8A0F439F-4403-497B-BB3C-330496782421}" srcId="{E32B66C5-007C-4326-9201-886ECC973E1B}" destId="{CE2211B5-B6D2-4A5F-8521-DA4E255408B8}" srcOrd="12" destOrd="0" parTransId="{D196C4F7-4A62-47F6-B112-757F916E60A0}" sibTransId="{3145C5D2-16EF-473D-BAE5-C0831F85B514}"/>
    <dgm:cxn modelId="{069B2321-A929-4BD1-BF2D-83B7730F6A3C}" type="presOf" srcId="{9FADC938-D9C3-46CA-9068-6E2357A34389}" destId="{8FB51F15-D8F0-439E-BAC4-4927AFB9CCC4}" srcOrd="0" destOrd="0" presId="urn:microsoft.com/office/officeart/2005/8/layout/default"/>
    <dgm:cxn modelId="{8175C834-4165-4E1F-A46E-F161D263CD24}" srcId="{E32B66C5-007C-4326-9201-886ECC973E1B}" destId="{F98FB84C-55DE-4542-B52C-7DCE1E195110}" srcOrd="15" destOrd="0" parTransId="{98E0CD07-C98A-4FF1-9CFB-2036093E9F54}" sibTransId="{49DEC539-3816-4B90-8AA1-B89057031B34}"/>
    <dgm:cxn modelId="{3585B81A-9A55-4D37-A32C-45B7D76A516B}" type="presOf" srcId="{1ABB29C2-A268-4773-944B-50C6A736B823}" destId="{5708FEB8-25E9-40C6-8A01-02AF710ED9AE}" srcOrd="0" destOrd="0" presId="urn:microsoft.com/office/officeart/2005/8/layout/default"/>
    <dgm:cxn modelId="{30727847-36E6-421D-A8B8-13342DA269D9}" srcId="{E32B66C5-007C-4326-9201-886ECC973E1B}" destId="{387F60AE-5528-457E-A6D5-A7AE0CC826FD}" srcOrd="9" destOrd="0" parTransId="{883736BF-8C13-41D6-BC18-0D691A42F671}" sibTransId="{0F63C698-5D08-468C-96AE-56B316EAF3FB}"/>
    <dgm:cxn modelId="{5650348A-B396-4992-B4A1-1C07C017F050}" srcId="{E32B66C5-007C-4326-9201-886ECC973E1B}" destId="{6BF46E22-921F-4004-869E-40B3AD72D818}" srcOrd="18" destOrd="0" parTransId="{CE4B0972-DE7B-424D-93D8-3579F2C1A893}" sibTransId="{32D3DA17-E23B-479A-A7A0-12748E83D240}"/>
    <dgm:cxn modelId="{1CB3DE20-8FD7-44B4-8763-8CDAE760F8DD}" srcId="{E32B66C5-007C-4326-9201-886ECC973E1B}" destId="{1ABB29C2-A268-4773-944B-50C6A736B823}" srcOrd="22" destOrd="0" parTransId="{FEE63FC5-B0F6-4652-BA9C-C29CF1736C64}" sibTransId="{531FB0FB-2B67-45A0-9553-95AFA4D2B6AF}"/>
    <dgm:cxn modelId="{18D975B5-9D7F-4D3A-B36D-E928109201AA}" type="presOf" srcId="{387F60AE-5528-457E-A6D5-A7AE0CC826FD}" destId="{B933B341-5111-4AA0-8275-5681FDB4B2EB}" srcOrd="0" destOrd="0" presId="urn:microsoft.com/office/officeart/2005/8/layout/default"/>
    <dgm:cxn modelId="{D1A7861E-C1BD-4F35-8FFA-696C867DF2E8}" srcId="{E32B66C5-007C-4326-9201-886ECC973E1B}" destId="{3F60C262-18DE-4F05-AE4A-13B1DED60FF6}" srcOrd="10" destOrd="0" parTransId="{BEFF74AF-A784-4C48-9C3B-0E2A7843420A}" sibTransId="{B2CDDFEE-A0E1-4239-A4C7-FA00C914CB14}"/>
    <dgm:cxn modelId="{E36F841C-9653-4451-9D17-17B359C8C480}" type="presParOf" srcId="{4C3728E4-4813-4289-ACB7-A5EB112603B0}" destId="{3376B4BB-DFF3-4613-89A3-89FFA359C50A}" srcOrd="0" destOrd="0" presId="urn:microsoft.com/office/officeart/2005/8/layout/default"/>
    <dgm:cxn modelId="{98272EBC-533A-4E67-8D38-609C28286746}" type="presParOf" srcId="{4C3728E4-4813-4289-ACB7-A5EB112603B0}" destId="{831ADBEF-876A-402F-808E-7EE6BCA2CDF0}" srcOrd="1" destOrd="0" presId="urn:microsoft.com/office/officeart/2005/8/layout/default"/>
    <dgm:cxn modelId="{D3904C93-FBC5-410F-818F-FB8825971D7A}" type="presParOf" srcId="{4C3728E4-4813-4289-ACB7-A5EB112603B0}" destId="{8FB51F15-D8F0-439E-BAC4-4927AFB9CCC4}" srcOrd="2" destOrd="0" presId="urn:microsoft.com/office/officeart/2005/8/layout/default"/>
    <dgm:cxn modelId="{446F6355-E2C5-48B6-BF2D-E25390841D2C}" type="presParOf" srcId="{4C3728E4-4813-4289-ACB7-A5EB112603B0}" destId="{A74E802C-EDFE-457A-A583-0B4C491D661A}" srcOrd="3" destOrd="0" presId="urn:microsoft.com/office/officeart/2005/8/layout/default"/>
    <dgm:cxn modelId="{8433A004-C277-4B30-808C-6C882912431E}" type="presParOf" srcId="{4C3728E4-4813-4289-ACB7-A5EB112603B0}" destId="{C5AC2588-2591-4DBD-BC1B-3574221A39E6}" srcOrd="4" destOrd="0" presId="urn:microsoft.com/office/officeart/2005/8/layout/default"/>
    <dgm:cxn modelId="{E8014F26-84A6-469A-A7A3-5680A50FFC91}" type="presParOf" srcId="{4C3728E4-4813-4289-ACB7-A5EB112603B0}" destId="{5B79F277-7721-4A12-B328-B65029E57531}" srcOrd="5" destOrd="0" presId="urn:microsoft.com/office/officeart/2005/8/layout/default"/>
    <dgm:cxn modelId="{4F091469-C26B-47C3-A6DC-137AA9AB9B83}" type="presParOf" srcId="{4C3728E4-4813-4289-ACB7-A5EB112603B0}" destId="{5FC690A8-0BEF-4D7B-9514-D514EF64C893}" srcOrd="6" destOrd="0" presId="urn:microsoft.com/office/officeart/2005/8/layout/default"/>
    <dgm:cxn modelId="{3739902B-2950-4588-B8E7-6B20C2123255}" type="presParOf" srcId="{4C3728E4-4813-4289-ACB7-A5EB112603B0}" destId="{1F23A977-3D08-473D-A6DF-CFFE0C74E76F}" srcOrd="7" destOrd="0" presId="urn:microsoft.com/office/officeart/2005/8/layout/default"/>
    <dgm:cxn modelId="{2340AA99-5E5C-4D16-9996-0453A5BC1C7D}" type="presParOf" srcId="{4C3728E4-4813-4289-ACB7-A5EB112603B0}" destId="{51A83310-1C46-4707-9891-D9AFC1CF2F91}" srcOrd="8" destOrd="0" presId="urn:microsoft.com/office/officeart/2005/8/layout/default"/>
    <dgm:cxn modelId="{35C00934-E13F-4E7F-AB55-68B750F38CD0}" type="presParOf" srcId="{4C3728E4-4813-4289-ACB7-A5EB112603B0}" destId="{C8787908-8F2B-4924-812A-A8713373BBC9}" srcOrd="9" destOrd="0" presId="urn:microsoft.com/office/officeart/2005/8/layout/default"/>
    <dgm:cxn modelId="{EA0FDDE8-BD74-4AA6-BA88-F70B23A51E72}" type="presParOf" srcId="{4C3728E4-4813-4289-ACB7-A5EB112603B0}" destId="{856A762A-70E7-4652-ADD3-73DC3375C8C7}" srcOrd="10" destOrd="0" presId="urn:microsoft.com/office/officeart/2005/8/layout/default"/>
    <dgm:cxn modelId="{A111A672-D5F0-42EA-A7DA-BAEBDFF8F9B4}" type="presParOf" srcId="{4C3728E4-4813-4289-ACB7-A5EB112603B0}" destId="{1E7CABF2-89B4-4CD6-9B18-2254D25E1676}" srcOrd="11" destOrd="0" presId="urn:microsoft.com/office/officeart/2005/8/layout/default"/>
    <dgm:cxn modelId="{2A1E07C0-4268-4A0E-AE9A-DDCEC461FD97}" type="presParOf" srcId="{4C3728E4-4813-4289-ACB7-A5EB112603B0}" destId="{AAF9FA24-AFCA-4DC8-9ACF-CA8E85A5907C}" srcOrd="12" destOrd="0" presId="urn:microsoft.com/office/officeart/2005/8/layout/default"/>
    <dgm:cxn modelId="{D3C112A2-6540-45D2-8FEE-43816C401157}" type="presParOf" srcId="{4C3728E4-4813-4289-ACB7-A5EB112603B0}" destId="{669C2A07-F06C-4E90-95E7-5F79D774B538}" srcOrd="13" destOrd="0" presId="urn:microsoft.com/office/officeart/2005/8/layout/default"/>
    <dgm:cxn modelId="{4EF90272-C3B8-40B3-9FDA-02F243F61431}" type="presParOf" srcId="{4C3728E4-4813-4289-ACB7-A5EB112603B0}" destId="{E37AA86F-22A5-42DD-9D5E-A9984BC1157A}" srcOrd="14" destOrd="0" presId="urn:microsoft.com/office/officeart/2005/8/layout/default"/>
    <dgm:cxn modelId="{652FE36C-4AC9-44F4-84DA-8FC4A93EE1E4}" type="presParOf" srcId="{4C3728E4-4813-4289-ACB7-A5EB112603B0}" destId="{B76EB445-B52D-476B-99C1-E30D7867D923}" srcOrd="15" destOrd="0" presId="urn:microsoft.com/office/officeart/2005/8/layout/default"/>
    <dgm:cxn modelId="{270EE58B-3D32-4AE9-9AB8-A131141ECB58}" type="presParOf" srcId="{4C3728E4-4813-4289-ACB7-A5EB112603B0}" destId="{05B8FDBA-33BF-4FC5-A751-7A7FCB3519C7}" srcOrd="16" destOrd="0" presId="urn:microsoft.com/office/officeart/2005/8/layout/default"/>
    <dgm:cxn modelId="{B6E6A24F-6E2C-441D-9828-42E8CA4D95B6}" type="presParOf" srcId="{4C3728E4-4813-4289-ACB7-A5EB112603B0}" destId="{6988A771-3AA4-43A2-A0CE-6F14390DEB7E}" srcOrd="17" destOrd="0" presId="urn:microsoft.com/office/officeart/2005/8/layout/default"/>
    <dgm:cxn modelId="{DB55A458-7B55-4351-BCAD-22B06ED184ED}" type="presParOf" srcId="{4C3728E4-4813-4289-ACB7-A5EB112603B0}" destId="{B933B341-5111-4AA0-8275-5681FDB4B2EB}" srcOrd="18" destOrd="0" presId="urn:microsoft.com/office/officeart/2005/8/layout/default"/>
    <dgm:cxn modelId="{9490F2D0-28DF-456D-93EE-A656F9C61A9B}" type="presParOf" srcId="{4C3728E4-4813-4289-ACB7-A5EB112603B0}" destId="{BEAABD2A-485A-4CA8-A6BB-E64EDEFF3A55}" srcOrd="19" destOrd="0" presId="urn:microsoft.com/office/officeart/2005/8/layout/default"/>
    <dgm:cxn modelId="{34F25CED-D527-45C5-B5E4-A0E3167D64AA}" type="presParOf" srcId="{4C3728E4-4813-4289-ACB7-A5EB112603B0}" destId="{B76C5AED-D88B-4534-B612-B3D70C709990}" srcOrd="20" destOrd="0" presId="urn:microsoft.com/office/officeart/2005/8/layout/default"/>
    <dgm:cxn modelId="{C400BDE4-0F96-4FC6-82DA-28003EB756BC}" type="presParOf" srcId="{4C3728E4-4813-4289-ACB7-A5EB112603B0}" destId="{C4E31FD0-1E8D-4469-B715-BF6277214F9C}" srcOrd="21" destOrd="0" presId="urn:microsoft.com/office/officeart/2005/8/layout/default"/>
    <dgm:cxn modelId="{D65BBA8E-B0A9-4867-ADA9-440B97B8DBBB}" type="presParOf" srcId="{4C3728E4-4813-4289-ACB7-A5EB112603B0}" destId="{205CECC2-B2BF-46F7-BF7F-F87ED643FE1F}" srcOrd="22" destOrd="0" presId="urn:microsoft.com/office/officeart/2005/8/layout/default"/>
    <dgm:cxn modelId="{9B1DFB32-C3D6-478F-A9DD-17EC7944039D}" type="presParOf" srcId="{4C3728E4-4813-4289-ACB7-A5EB112603B0}" destId="{19E9786A-F0E3-4A41-AA28-97BFF3853AAA}" srcOrd="23" destOrd="0" presId="urn:microsoft.com/office/officeart/2005/8/layout/default"/>
    <dgm:cxn modelId="{9E1C2982-A589-4778-831E-804614F7B5EF}" type="presParOf" srcId="{4C3728E4-4813-4289-ACB7-A5EB112603B0}" destId="{3027C033-E4AE-45BD-963D-7ABB2A8B66B0}" srcOrd="24" destOrd="0" presId="urn:microsoft.com/office/officeart/2005/8/layout/default"/>
    <dgm:cxn modelId="{252FB119-DE41-4A82-B9C9-2EADB2F6B86D}" type="presParOf" srcId="{4C3728E4-4813-4289-ACB7-A5EB112603B0}" destId="{5203AF6B-DF7F-4C86-A37E-6F5126D26193}" srcOrd="25" destOrd="0" presId="urn:microsoft.com/office/officeart/2005/8/layout/default"/>
    <dgm:cxn modelId="{728AAE84-9B30-4493-97D1-AC2669C3D15B}" type="presParOf" srcId="{4C3728E4-4813-4289-ACB7-A5EB112603B0}" destId="{AD9657C1-0813-4B48-A1D7-7BEDC547C706}" srcOrd="26" destOrd="0" presId="urn:microsoft.com/office/officeart/2005/8/layout/default"/>
    <dgm:cxn modelId="{E7CCE227-6971-4BBE-8215-F7EFB3B6A5B3}" type="presParOf" srcId="{4C3728E4-4813-4289-ACB7-A5EB112603B0}" destId="{F9EDB2D9-B19C-48BA-A6FA-1A594F5256B7}" srcOrd="27" destOrd="0" presId="urn:microsoft.com/office/officeart/2005/8/layout/default"/>
    <dgm:cxn modelId="{CB8A4B7C-5B52-495F-94EA-4596F9CFB55F}" type="presParOf" srcId="{4C3728E4-4813-4289-ACB7-A5EB112603B0}" destId="{2F07AA30-CB1A-459D-A988-703B474A501E}" srcOrd="28" destOrd="0" presId="urn:microsoft.com/office/officeart/2005/8/layout/default"/>
    <dgm:cxn modelId="{011D9B47-773B-433A-9B37-5DAC321D06F9}" type="presParOf" srcId="{4C3728E4-4813-4289-ACB7-A5EB112603B0}" destId="{AF20E1A4-3AF8-4654-BA80-6394EDC05470}" srcOrd="29" destOrd="0" presId="urn:microsoft.com/office/officeart/2005/8/layout/default"/>
    <dgm:cxn modelId="{C3A237C5-D701-4390-A683-E8D2345E7085}" type="presParOf" srcId="{4C3728E4-4813-4289-ACB7-A5EB112603B0}" destId="{83BF9189-9DD0-4DC8-AE7C-E7F123C0D6EE}" srcOrd="30" destOrd="0" presId="urn:microsoft.com/office/officeart/2005/8/layout/default"/>
    <dgm:cxn modelId="{A39FBF5C-E779-4D59-B0C1-7AF727727A87}" type="presParOf" srcId="{4C3728E4-4813-4289-ACB7-A5EB112603B0}" destId="{10064A53-1160-404D-BDF1-5F278E12FD55}" srcOrd="31" destOrd="0" presId="urn:microsoft.com/office/officeart/2005/8/layout/default"/>
    <dgm:cxn modelId="{42FFC6D4-05C4-465E-9717-26EF12E151FD}" type="presParOf" srcId="{4C3728E4-4813-4289-ACB7-A5EB112603B0}" destId="{415FE6B4-FFC2-46E3-812B-9A90316965FB}" srcOrd="32" destOrd="0" presId="urn:microsoft.com/office/officeart/2005/8/layout/default"/>
    <dgm:cxn modelId="{DD2DDD6C-1ADD-497A-812A-75C8C68CBC06}" type="presParOf" srcId="{4C3728E4-4813-4289-ACB7-A5EB112603B0}" destId="{11AADD04-5E5F-450A-803D-B6EABB5FE819}" srcOrd="33" destOrd="0" presId="urn:microsoft.com/office/officeart/2005/8/layout/default"/>
    <dgm:cxn modelId="{DA24D774-9761-4D0A-BE54-13D80F782026}" type="presParOf" srcId="{4C3728E4-4813-4289-ACB7-A5EB112603B0}" destId="{E30E503E-2027-43BF-A23C-3AA62D234D33}" srcOrd="34" destOrd="0" presId="urn:microsoft.com/office/officeart/2005/8/layout/default"/>
    <dgm:cxn modelId="{849F526A-C7A8-42D2-AFCC-5BC5A469F898}" type="presParOf" srcId="{4C3728E4-4813-4289-ACB7-A5EB112603B0}" destId="{23776A03-2C6A-42D8-BB44-8BAFAE9571CC}" srcOrd="35" destOrd="0" presId="urn:microsoft.com/office/officeart/2005/8/layout/default"/>
    <dgm:cxn modelId="{3F0E590E-77C9-455F-B308-4FE3F52E7190}" type="presParOf" srcId="{4C3728E4-4813-4289-ACB7-A5EB112603B0}" destId="{CD843092-757D-4E7F-94F1-91F620E1EAA6}" srcOrd="36" destOrd="0" presId="urn:microsoft.com/office/officeart/2005/8/layout/default"/>
    <dgm:cxn modelId="{3EEFCE11-B87C-4978-AC42-44E0F56703D1}" type="presParOf" srcId="{4C3728E4-4813-4289-ACB7-A5EB112603B0}" destId="{3D3CC7F7-C0B5-46AE-BC78-9169CABA1370}" srcOrd="37" destOrd="0" presId="urn:microsoft.com/office/officeart/2005/8/layout/default"/>
    <dgm:cxn modelId="{7F8D2504-CE16-4098-88C9-65BD6F14F6D0}" type="presParOf" srcId="{4C3728E4-4813-4289-ACB7-A5EB112603B0}" destId="{4350C920-E203-43F2-9336-05D582D9166D}" srcOrd="38" destOrd="0" presId="urn:microsoft.com/office/officeart/2005/8/layout/default"/>
    <dgm:cxn modelId="{8DCB33DC-F262-4F3C-A847-1F363F76491F}" type="presParOf" srcId="{4C3728E4-4813-4289-ACB7-A5EB112603B0}" destId="{1C3002C5-F7DA-4554-86F3-F5974A92A58E}" srcOrd="39" destOrd="0" presId="urn:microsoft.com/office/officeart/2005/8/layout/default"/>
    <dgm:cxn modelId="{36120D0B-844A-4C5F-AAC3-0C457DC7FF2C}" type="presParOf" srcId="{4C3728E4-4813-4289-ACB7-A5EB112603B0}" destId="{46DE85DB-4585-4B1D-A57C-6B32BE709580}" srcOrd="40" destOrd="0" presId="urn:microsoft.com/office/officeart/2005/8/layout/default"/>
    <dgm:cxn modelId="{C92B740F-0D8B-4B4D-BAD5-48892F622537}" type="presParOf" srcId="{4C3728E4-4813-4289-ACB7-A5EB112603B0}" destId="{03C3152B-6A54-4BE6-9447-059ACCD938F0}" srcOrd="41" destOrd="0" presId="urn:microsoft.com/office/officeart/2005/8/layout/default"/>
    <dgm:cxn modelId="{37BB5847-9EF1-414A-B2BB-247F88C7F46A}" type="presParOf" srcId="{4C3728E4-4813-4289-ACB7-A5EB112603B0}" destId="{15FB4EB1-9430-4D02-BFE3-180E56678E26}" srcOrd="42" destOrd="0" presId="urn:microsoft.com/office/officeart/2005/8/layout/default"/>
    <dgm:cxn modelId="{C2B4B746-6A03-4906-9295-858C7E7A60A5}" type="presParOf" srcId="{4C3728E4-4813-4289-ACB7-A5EB112603B0}" destId="{A73532B3-F4A7-4B70-B560-6078D53948D9}" srcOrd="43" destOrd="0" presId="urn:microsoft.com/office/officeart/2005/8/layout/default"/>
    <dgm:cxn modelId="{A306E64C-BF93-48ED-972E-B64A68CE64D2}" type="presParOf" srcId="{4C3728E4-4813-4289-ACB7-A5EB112603B0}" destId="{5708FEB8-25E9-40C6-8A01-02AF710ED9AE}" srcOrd="4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6051218-9003-40EC-84EA-DB88E116E00D}" type="doc">
      <dgm:prSet loTypeId="urn:microsoft.com/office/officeart/2005/8/layout/venn3" loCatId="relationship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endParaRPr lang="es-MX"/>
        </a:p>
      </dgm:t>
    </dgm:pt>
    <dgm:pt modelId="{C568D918-7A9C-4575-BAEB-C478B7E8CB7D}">
      <dgm:prSet phldrT="[Texto]"/>
      <dgm:spPr/>
      <dgm:t>
        <a:bodyPr/>
        <a:lstStyle/>
        <a:p>
          <a:r>
            <a:rPr lang="en-US" noProof="0" dirty="0" smtClean="0"/>
            <a:t>Response </a:t>
          </a:r>
          <a:r>
            <a:rPr lang="en-US" noProof="0" dirty="0" smtClean="0">
              <a:solidFill>
                <a:schemeClr val="tx1"/>
              </a:solidFill>
            </a:rPr>
            <a:t>from 23 </a:t>
          </a:r>
          <a:r>
            <a:rPr lang="en-US" noProof="0" dirty="0" smtClean="0"/>
            <a:t>SAIs</a:t>
          </a:r>
          <a:endParaRPr lang="en-US" noProof="0" dirty="0"/>
        </a:p>
      </dgm:t>
    </dgm:pt>
    <dgm:pt modelId="{91B53DFC-1E11-49F9-82AE-39D29413291E}" type="parTrans" cxnId="{BEC8EC40-1B26-4CFE-8905-292ABCA0E349}">
      <dgm:prSet/>
      <dgm:spPr/>
      <dgm:t>
        <a:bodyPr/>
        <a:lstStyle/>
        <a:p>
          <a:endParaRPr lang="en-US" noProof="0" dirty="0"/>
        </a:p>
      </dgm:t>
    </dgm:pt>
    <dgm:pt modelId="{3723ED22-865D-4995-9862-15EC114178E7}" type="sibTrans" cxnId="{BEC8EC40-1B26-4CFE-8905-292ABCA0E349}">
      <dgm:prSet/>
      <dgm:spPr/>
      <dgm:t>
        <a:bodyPr/>
        <a:lstStyle/>
        <a:p>
          <a:endParaRPr lang="en-US" noProof="0" dirty="0"/>
        </a:p>
      </dgm:t>
    </dgm:pt>
    <dgm:pt modelId="{D0ACCEE3-5257-4161-B2A9-BABFF669A741}" type="pres">
      <dgm:prSet presAssocID="{F6051218-9003-40EC-84EA-DB88E116E00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375E6FF-EC4E-4991-B1CE-D1E2C3F1B86A}" type="pres">
      <dgm:prSet presAssocID="{C568D918-7A9C-4575-BAEB-C478B7E8CB7D}" presName="Name5" presStyleLbl="vennNode1" presStyleIdx="0" presStyleCnt="1" custScaleX="86960" custScaleY="73981" custLinFactNeighborX="-10884" custLinFactNeighborY="-54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84FDE03-69C2-41BC-872E-FB950B5D1D67}" type="presOf" srcId="{F6051218-9003-40EC-84EA-DB88E116E00D}" destId="{D0ACCEE3-5257-4161-B2A9-BABFF669A741}" srcOrd="0" destOrd="0" presId="urn:microsoft.com/office/officeart/2005/8/layout/venn3"/>
    <dgm:cxn modelId="{BEC8EC40-1B26-4CFE-8905-292ABCA0E349}" srcId="{F6051218-9003-40EC-84EA-DB88E116E00D}" destId="{C568D918-7A9C-4575-BAEB-C478B7E8CB7D}" srcOrd="0" destOrd="0" parTransId="{91B53DFC-1E11-49F9-82AE-39D29413291E}" sibTransId="{3723ED22-865D-4995-9862-15EC114178E7}"/>
    <dgm:cxn modelId="{35C1D54E-B95F-4CD7-8496-E0F443D4334C}" type="presOf" srcId="{C568D918-7A9C-4575-BAEB-C478B7E8CB7D}" destId="{4375E6FF-EC4E-4991-B1CE-D1E2C3F1B86A}" srcOrd="0" destOrd="0" presId="urn:microsoft.com/office/officeart/2005/8/layout/venn3"/>
    <dgm:cxn modelId="{09A79DB9-3FFB-49BF-9381-1E26880CC53C}" type="presParOf" srcId="{D0ACCEE3-5257-4161-B2A9-BABFF669A741}" destId="{4375E6FF-EC4E-4991-B1CE-D1E2C3F1B86A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8EA52E-E61B-4873-8F95-0A444F90C220}" type="doc">
      <dgm:prSet loTypeId="urn:microsoft.com/office/officeart/2005/8/layout/default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6B686025-6E61-4396-BCDB-9EAA6B270070}">
      <dgm:prSet phldrT="[Texto]"/>
      <dgm:spPr/>
      <dgm:t>
        <a:bodyPr/>
        <a:lstStyle/>
        <a:p>
          <a:r>
            <a:rPr lang="en-US" noProof="0" dirty="0" smtClean="0">
              <a:latin typeface="Arial" panose="020B0604020202020204" pitchFamily="34" charset="0"/>
              <a:cs typeface="Arial" panose="020B0604020202020204" pitchFamily="34" charset="0"/>
            </a:rPr>
            <a:t>1) Identify the </a:t>
          </a:r>
          <a:r>
            <a:rPr lang="en-US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main principles,</a:t>
          </a:r>
          <a:r>
            <a:rPr lang="en-US" noProof="0" dirty="0" smtClean="0">
              <a:latin typeface="Arial" panose="020B0604020202020204" pitchFamily="34" charset="0"/>
              <a:cs typeface="Arial" panose="020B0604020202020204" pitchFamily="34" charset="0"/>
            </a:rPr>
            <a:t> which are </a:t>
          </a:r>
          <a:r>
            <a:rPr lang="en-US" u="sng" noProof="0" dirty="0" smtClean="0">
              <a:latin typeface="Arial" panose="020B0604020202020204" pitchFamily="34" charset="0"/>
              <a:cs typeface="Arial" panose="020B0604020202020204" pitchFamily="34" charset="0"/>
            </a:rPr>
            <a:t>most challenging to apply</a:t>
          </a:r>
          <a:r>
            <a:rPr lang="en-US" noProof="0" dirty="0" smtClean="0">
              <a:latin typeface="Arial" panose="020B0604020202020204" pitchFamily="34" charset="0"/>
              <a:cs typeface="Arial" panose="020B0604020202020204" pitchFamily="34" charset="0"/>
            </a:rPr>
            <a:t> in SAIs</a:t>
          </a:r>
          <a:endParaRPr lang="en-U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04EEE5-8680-4FD0-9A8C-48314D2CF035}" type="parTrans" cxnId="{23CC8695-A511-48C5-BE5B-B16EA8147228}">
      <dgm:prSet/>
      <dgm:spPr/>
      <dgm:t>
        <a:bodyPr/>
        <a:lstStyle/>
        <a:p>
          <a:endParaRPr lang="en-U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4383D6-9552-4E65-8AA8-24E5BDDC72B8}" type="sibTrans" cxnId="{23CC8695-A511-48C5-BE5B-B16EA8147228}">
      <dgm:prSet/>
      <dgm:spPr/>
      <dgm:t>
        <a:bodyPr/>
        <a:lstStyle/>
        <a:p>
          <a:endParaRPr lang="en-U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1E4EAF-4238-4EA7-AAE9-7E48AE67F832}">
      <dgm:prSet phldrT="[Texto]"/>
      <dgm:spPr/>
      <dgm:t>
        <a:bodyPr/>
        <a:lstStyle/>
        <a:p>
          <a:r>
            <a:rPr lang="en-US" noProof="0" dirty="0" smtClean="0">
              <a:latin typeface="Arial" panose="020B0604020202020204" pitchFamily="34" charset="0"/>
              <a:cs typeface="Arial" panose="020B0604020202020204" pitchFamily="34" charset="0"/>
            </a:rPr>
            <a:t>2) Detect </a:t>
          </a:r>
          <a:r>
            <a:rPr lang="en-US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good practices </a:t>
          </a:r>
          <a:r>
            <a:rPr lang="en-US" noProof="0" dirty="0" smtClean="0">
              <a:latin typeface="Arial" panose="020B0604020202020204" pitchFamily="34" charset="0"/>
              <a:cs typeface="Arial" panose="020B0604020202020204" pitchFamily="34" charset="0"/>
            </a:rPr>
            <a:t>and </a:t>
          </a:r>
          <a:r>
            <a:rPr lang="en-US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lessons learned</a:t>
          </a:r>
          <a:endParaRPr lang="en-US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6D5845-FCCF-417C-93AC-A5F896D01A07}" type="parTrans" cxnId="{23490AE3-F692-483A-9063-27F626DD8C21}">
      <dgm:prSet/>
      <dgm:spPr/>
      <dgm:t>
        <a:bodyPr/>
        <a:lstStyle/>
        <a:p>
          <a:endParaRPr lang="en-U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9D206D-263E-43BE-8424-44AB5F5AA295}" type="sibTrans" cxnId="{23490AE3-F692-483A-9063-27F626DD8C21}">
      <dgm:prSet/>
      <dgm:spPr/>
      <dgm:t>
        <a:bodyPr/>
        <a:lstStyle/>
        <a:p>
          <a:endParaRPr lang="en-U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FDECFA-85EC-4405-9488-F4EEB49325B8}" type="pres">
      <dgm:prSet presAssocID="{258EA52E-E61B-4873-8F95-0A444F90C22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9CD1ACB-6CFD-4E85-802C-9A105E8A9CF4}" type="pres">
      <dgm:prSet presAssocID="{6B686025-6E61-4396-BCDB-9EAA6B27007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FF0CE8D-E818-4C51-B9E6-1A229FFAB47C}" type="pres">
      <dgm:prSet presAssocID="{7E4383D6-9552-4E65-8AA8-24E5BDDC72B8}" presName="sibTrans" presStyleCnt="0"/>
      <dgm:spPr/>
      <dgm:t>
        <a:bodyPr/>
        <a:lstStyle/>
        <a:p>
          <a:endParaRPr lang="en-US"/>
        </a:p>
      </dgm:t>
    </dgm:pt>
    <dgm:pt modelId="{3AF93C3D-3267-4FE4-A500-6EF334B669C7}" type="pres">
      <dgm:prSet presAssocID="{EC1E4EAF-4238-4EA7-AAE9-7E48AE67F83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3490AE3-F692-483A-9063-27F626DD8C21}" srcId="{258EA52E-E61B-4873-8F95-0A444F90C220}" destId="{EC1E4EAF-4238-4EA7-AAE9-7E48AE67F832}" srcOrd="1" destOrd="0" parTransId="{166D5845-FCCF-417C-93AC-A5F896D01A07}" sibTransId="{EB9D206D-263E-43BE-8424-44AB5F5AA295}"/>
    <dgm:cxn modelId="{23CC8695-A511-48C5-BE5B-B16EA8147228}" srcId="{258EA52E-E61B-4873-8F95-0A444F90C220}" destId="{6B686025-6E61-4396-BCDB-9EAA6B270070}" srcOrd="0" destOrd="0" parTransId="{8104EEE5-8680-4FD0-9A8C-48314D2CF035}" sibTransId="{7E4383D6-9552-4E65-8AA8-24E5BDDC72B8}"/>
    <dgm:cxn modelId="{44BFBB5B-A638-49CC-8FE8-C75951AC6FFA}" type="presOf" srcId="{258EA52E-E61B-4873-8F95-0A444F90C220}" destId="{12FDECFA-85EC-4405-9488-F4EEB49325B8}" srcOrd="0" destOrd="0" presId="urn:microsoft.com/office/officeart/2005/8/layout/default"/>
    <dgm:cxn modelId="{A01E9D6B-3F8C-4955-B22F-161DC9BD2BFE}" type="presOf" srcId="{6B686025-6E61-4396-BCDB-9EAA6B270070}" destId="{F9CD1ACB-6CFD-4E85-802C-9A105E8A9CF4}" srcOrd="0" destOrd="0" presId="urn:microsoft.com/office/officeart/2005/8/layout/default"/>
    <dgm:cxn modelId="{3329F6D3-DF2C-41A9-A8C6-2FC4023C2E95}" type="presOf" srcId="{EC1E4EAF-4238-4EA7-AAE9-7E48AE67F832}" destId="{3AF93C3D-3267-4FE4-A500-6EF334B669C7}" srcOrd="0" destOrd="0" presId="urn:microsoft.com/office/officeart/2005/8/layout/default"/>
    <dgm:cxn modelId="{C06ED8A6-1495-4788-899B-734D7AD88445}" type="presParOf" srcId="{12FDECFA-85EC-4405-9488-F4EEB49325B8}" destId="{F9CD1ACB-6CFD-4E85-802C-9A105E8A9CF4}" srcOrd="0" destOrd="0" presId="urn:microsoft.com/office/officeart/2005/8/layout/default"/>
    <dgm:cxn modelId="{E1D71261-7104-46FA-BAF2-E916F4A443E4}" type="presParOf" srcId="{12FDECFA-85EC-4405-9488-F4EEB49325B8}" destId="{9FF0CE8D-E818-4C51-B9E6-1A229FFAB47C}" srcOrd="1" destOrd="0" presId="urn:microsoft.com/office/officeart/2005/8/layout/default"/>
    <dgm:cxn modelId="{D80185B7-E7CE-4378-B4F3-965AFA4F94FF}" type="presParOf" srcId="{12FDECFA-85EC-4405-9488-F4EEB49325B8}" destId="{3AF93C3D-3267-4FE4-A500-6EF334B669C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326017-A64B-4C59-B934-DA97D2CEF87D}" type="doc">
      <dgm:prSet loTypeId="urn:microsoft.com/office/officeart/2005/8/layout/process1" loCatId="process" qsTypeId="urn:microsoft.com/office/officeart/2005/8/quickstyle/3d1" qsCatId="3D" csTypeId="urn:microsoft.com/office/officeart/2005/8/colors/accent1_2" csCatId="accent1" phldr="1"/>
      <dgm:spPr/>
    </dgm:pt>
    <dgm:pt modelId="{3AA5B5CD-2AEA-423D-8A27-D1C92A13CBD6}">
      <dgm:prSet phldrT="[Texto]"/>
      <dgm:spPr/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2017</a:t>
          </a:r>
          <a:b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Re-launch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of survey 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among WGVBS members (after the 2016 Tanzania meeting)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C442A2-60C7-4F2E-9D16-D9027F1DB105}" type="parTrans" cxnId="{CFD63845-9A47-4839-B2B5-64528592409C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31C82B-C127-4A84-8989-ECFBB06221EB}" type="sibTrans" cxnId="{CFD63845-9A47-4839-B2B5-64528592409C}">
      <dgm:prSet/>
      <dgm:spPr/>
      <dgm:t>
        <a:bodyPr/>
        <a:lstStyle/>
        <a:p>
          <a:endParaRPr lang="es-MX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891C36-9304-4B36-80B4-7F05471D94F2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Purpose</a:t>
          </a:r>
          <a:r>
            <a: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:</a:t>
          </a:r>
        </a:p>
        <a:p>
          <a:r>
            <a:rPr lang="es-MX" dirty="0" smtClean="0">
              <a:latin typeface="Arial" panose="020B0604020202020204" pitchFamily="34" charset="0"/>
              <a:cs typeface="Arial" panose="020B0604020202020204" pitchFamily="34" charset="0"/>
            </a:rPr>
            <a:t>A more reliable sample of the WGVBS</a:t>
          </a:r>
          <a:endParaRPr lang="es-MX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695744-A1D6-4C83-A6B8-CFB259E92D86}" type="parTrans" cxnId="{ECF56E83-3CDB-4EC8-BF8E-B548418B9D4A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F82FF2-5DDB-4B5A-BB65-3370243B08BE}" type="sibTrans" cxnId="{ECF56E83-3CDB-4EC8-BF8E-B548418B9D4A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086E33-D021-4FFC-8196-6FDA90D7ECC1}" type="pres">
      <dgm:prSet presAssocID="{59326017-A64B-4C59-B934-DA97D2CEF87D}" presName="Name0" presStyleCnt="0">
        <dgm:presLayoutVars>
          <dgm:dir/>
          <dgm:resizeHandles val="exact"/>
        </dgm:presLayoutVars>
      </dgm:prSet>
      <dgm:spPr/>
    </dgm:pt>
    <dgm:pt modelId="{70E542C5-EE33-45EF-8C85-401F2131912F}" type="pres">
      <dgm:prSet presAssocID="{3AA5B5CD-2AEA-423D-8A27-D1C92A13CBD6}" presName="node" presStyleLbl="node1" presStyleIdx="0" presStyleCnt="2" custScaleY="13178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9F93CFF-243D-46C0-8807-74B9858C1FFE}" type="pres">
      <dgm:prSet presAssocID="{A231C82B-C127-4A84-8989-ECFBB06221EB}" presName="sibTrans" presStyleLbl="sibTrans2D1" presStyleIdx="0" presStyleCnt="1"/>
      <dgm:spPr/>
      <dgm:t>
        <a:bodyPr/>
        <a:lstStyle/>
        <a:p>
          <a:endParaRPr lang="en-ZA"/>
        </a:p>
      </dgm:t>
    </dgm:pt>
    <dgm:pt modelId="{631AA95A-80FA-49BC-A2A3-38F66351DF99}" type="pres">
      <dgm:prSet presAssocID="{A231C82B-C127-4A84-8989-ECFBB06221EB}" presName="connectorText" presStyleLbl="sibTrans2D1" presStyleIdx="0" presStyleCnt="1"/>
      <dgm:spPr/>
      <dgm:t>
        <a:bodyPr/>
        <a:lstStyle/>
        <a:p>
          <a:endParaRPr lang="en-ZA"/>
        </a:p>
      </dgm:t>
    </dgm:pt>
    <dgm:pt modelId="{FA1D5F9B-AB66-4A17-B08D-DBD152BBBBC3}" type="pres">
      <dgm:prSet presAssocID="{05891C36-9304-4B36-80B4-7F05471D94F2}" presName="node" presStyleLbl="node1" presStyleIdx="1" presStyleCnt="2" custScaleY="13178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47FCC2-9392-4319-AF5D-B8B0942405A5}" type="presOf" srcId="{3AA5B5CD-2AEA-423D-8A27-D1C92A13CBD6}" destId="{70E542C5-EE33-45EF-8C85-401F2131912F}" srcOrd="0" destOrd="0" presId="urn:microsoft.com/office/officeart/2005/8/layout/process1"/>
    <dgm:cxn modelId="{4CCA03B3-3427-4D4E-BA20-AA3B42C7A42E}" type="presOf" srcId="{A231C82B-C127-4A84-8989-ECFBB06221EB}" destId="{B9F93CFF-243D-46C0-8807-74B9858C1FFE}" srcOrd="0" destOrd="0" presId="urn:microsoft.com/office/officeart/2005/8/layout/process1"/>
    <dgm:cxn modelId="{ECF56E83-3CDB-4EC8-BF8E-B548418B9D4A}" srcId="{59326017-A64B-4C59-B934-DA97D2CEF87D}" destId="{05891C36-9304-4B36-80B4-7F05471D94F2}" srcOrd="1" destOrd="0" parTransId="{73695744-A1D6-4C83-A6B8-CFB259E92D86}" sibTransId="{A9F82FF2-5DDB-4B5A-BB65-3370243B08BE}"/>
    <dgm:cxn modelId="{5A6E138F-5E34-4DC7-A547-D30C3C840B9F}" type="presOf" srcId="{59326017-A64B-4C59-B934-DA97D2CEF87D}" destId="{C3086E33-D021-4FFC-8196-6FDA90D7ECC1}" srcOrd="0" destOrd="0" presId="urn:microsoft.com/office/officeart/2005/8/layout/process1"/>
    <dgm:cxn modelId="{1B21390C-5CDF-4671-8E43-25068CFBCA72}" type="presOf" srcId="{A231C82B-C127-4A84-8989-ECFBB06221EB}" destId="{631AA95A-80FA-49BC-A2A3-38F66351DF99}" srcOrd="1" destOrd="0" presId="urn:microsoft.com/office/officeart/2005/8/layout/process1"/>
    <dgm:cxn modelId="{59C33EE7-5439-4CD9-81E5-ED9EBD4CDBCA}" type="presOf" srcId="{05891C36-9304-4B36-80B4-7F05471D94F2}" destId="{FA1D5F9B-AB66-4A17-B08D-DBD152BBBBC3}" srcOrd="0" destOrd="0" presId="urn:microsoft.com/office/officeart/2005/8/layout/process1"/>
    <dgm:cxn modelId="{CFD63845-9A47-4839-B2B5-64528592409C}" srcId="{59326017-A64B-4C59-B934-DA97D2CEF87D}" destId="{3AA5B5CD-2AEA-423D-8A27-D1C92A13CBD6}" srcOrd="0" destOrd="0" parTransId="{66C442A2-60C7-4F2E-9D16-D9027F1DB105}" sibTransId="{A231C82B-C127-4A84-8989-ECFBB06221EB}"/>
    <dgm:cxn modelId="{A08C50B5-4EEE-4687-AA02-0BDD41BE6986}" type="presParOf" srcId="{C3086E33-D021-4FFC-8196-6FDA90D7ECC1}" destId="{70E542C5-EE33-45EF-8C85-401F2131912F}" srcOrd="0" destOrd="0" presId="urn:microsoft.com/office/officeart/2005/8/layout/process1"/>
    <dgm:cxn modelId="{CB589C15-F0B0-4B23-84DB-98058D441AE8}" type="presParOf" srcId="{C3086E33-D021-4FFC-8196-6FDA90D7ECC1}" destId="{B9F93CFF-243D-46C0-8807-74B9858C1FFE}" srcOrd="1" destOrd="0" presId="urn:microsoft.com/office/officeart/2005/8/layout/process1"/>
    <dgm:cxn modelId="{7E7D0DFD-DD08-4DDF-85DA-9732A5BF2AC5}" type="presParOf" srcId="{B9F93CFF-243D-46C0-8807-74B9858C1FFE}" destId="{631AA95A-80FA-49BC-A2A3-38F66351DF99}" srcOrd="0" destOrd="0" presId="urn:microsoft.com/office/officeart/2005/8/layout/process1"/>
    <dgm:cxn modelId="{634D46FF-48A8-4C14-90EB-859C4ECA9E02}" type="presParOf" srcId="{C3086E33-D021-4FFC-8196-6FDA90D7ECC1}" destId="{FA1D5F9B-AB66-4A17-B08D-DBD152BBBBC3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326017-A64B-4C59-B934-DA97D2CEF87D}" type="doc">
      <dgm:prSet loTypeId="urn:microsoft.com/office/officeart/2005/8/layout/process1" loCatId="process" qsTypeId="urn:microsoft.com/office/officeart/2005/8/quickstyle/3d1" qsCatId="3D" csTypeId="urn:microsoft.com/office/officeart/2005/8/colors/accent1_2" csCatId="accent1" phldr="1"/>
      <dgm:spPr/>
    </dgm:pt>
    <dgm:pt modelId="{3AA5B5CD-2AEA-423D-8A27-D1C92A13CBD6}">
      <dgm:prSet phldrT="[Texto]"/>
      <dgm:spPr/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2018</a:t>
          </a:r>
          <a:b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Re-launch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of survey 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among selected SAIs (after the 2017 Mexico meeting)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C442A2-60C7-4F2E-9D16-D9027F1DB105}" type="parTrans" cxnId="{CFD63845-9A47-4839-B2B5-64528592409C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31C82B-C127-4A84-8989-ECFBB06221EB}" type="sibTrans" cxnId="{CFD63845-9A47-4839-B2B5-64528592409C}">
      <dgm:prSet/>
      <dgm:spPr/>
      <dgm:t>
        <a:bodyPr/>
        <a:lstStyle/>
        <a:p>
          <a:endParaRPr lang="es-MX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891C36-9304-4B36-80B4-7F05471D94F2}">
      <dgm:prSet phldrT="[Texto]"/>
      <dgm:spPr/>
      <dgm:t>
        <a:bodyPr/>
        <a:lstStyle/>
        <a:p>
          <a:r>
            <a:rPr lang="es-MX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Purpose:</a:t>
          </a:r>
        </a:p>
        <a:p>
          <a:r>
            <a:rPr lang="en-ZA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Collect concrete examples that  SAIs carry out to comply with those principles</a:t>
          </a:r>
          <a:endParaRPr lang="es-MX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695744-A1D6-4C83-A6B8-CFB259E92D86}" type="parTrans" cxnId="{ECF56E83-3CDB-4EC8-BF8E-B548418B9D4A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F82FF2-5DDB-4B5A-BB65-3370243B08BE}" type="sibTrans" cxnId="{ECF56E83-3CDB-4EC8-BF8E-B548418B9D4A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086E33-D021-4FFC-8196-6FDA90D7ECC1}" type="pres">
      <dgm:prSet presAssocID="{59326017-A64B-4C59-B934-DA97D2CEF87D}" presName="Name0" presStyleCnt="0">
        <dgm:presLayoutVars>
          <dgm:dir/>
          <dgm:resizeHandles val="exact"/>
        </dgm:presLayoutVars>
      </dgm:prSet>
      <dgm:spPr/>
    </dgm:pt>
    <dgm:pt modelId="{70E542C5-EE33-45EF-8C85-401F2131912F}" type="pres">
      <dgm:prSet presAssocID="{3AA5B5CD-2AEA-423D-8A27-D1C92A13CBD6}" presName="node" presStyleLbl="node1" presStyleIdx="0" presStyleCnt="2" custScaleY="13178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9F93CFF-243D-46C0-8807-74B9858C1FFE}" type="pres">
      <dgm:prSet presAssocID="{A231C82B-C127-4A84-8989-ECFBB06221EB}" presName="sibTrans" presStyleLbl="sibTrans2D1" presStyleIdx="0" presStyleCnt="1" custScaleX="161526"/>
      <dgm:spPr/>
      <dgm:t>
        <a:bodyPr/>
        <a:lstStyle/>
        <a:p>
          <a:endParaRPr lang="en-ZA"/>
        </a:p>
      </dgm:t>
    </dgm:pt>
    <dgm:pt modelId="{631AA95A-80FA-49BC-A2A3-38F66351DF99}" type="pres">
      <dgm:prSet presAssocID="{A231C82B-C127-4A84-8989-ECFBB06221EB}" presName="connectorText" presStyleLbl="sibTrans2D1" presStyleIdx="0" presStyleCnt="1"/>
      <dgm:spPr/>
      <dgm:t>
        <a:bodyPr/>
        <a:lstStyle/>
        <a:p>
          <a:endParaRPr lang="en-ZA"/>
        </a:p>
      </dgm:t>
    </dgm:pt>
    <dgm:pt modelId="{FA1D5F9B-AB66-4A17-B08D-DBD152BBBBC3}" type="pres">
      <dgm:prSet presAssocID="{05891C36-9304-4B36-80B4-7F05471D94F2}" presName="node" presStyleLbl="node1" presStyleIdx="1" presStyleCnt="2" custScaleX="81084" custScaleY="13099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E215E53-F617-47C0-A0A2-B0978231C00C}" type="presOf" srcId="{59326017-A64B-4C59-B934-DA97D2CEF87D}" destId="{C3086E33-D021-4FFC-8196-6FDA90D7ECC1}" srcOrd="0" destOrd="0" presId="urn:microsoft.com/office/officeart/2005/8/layout/process1"/>
    <dgm:cxn modelId="{88A18C54-2AAA-406B-8F07-20F4F529D62A}" type="presOf" srcId="{A231C82B-C127-4A84-8989-ECFBB06221EB}" destId="{631AA95A-80FA-49BC-A2A3-38F66351DF99}" srcOrd="1" destOrd="0" presId="urn:microsoft.com/office/officeart/2005/8/layout/process1"/>
    <dgm:cxn modelId="{ECF56E83-3CDB-4EC8-BF8E-B548418B9D4A}" srcId="{59326017-A64B-4C59-B934-DA97D2CEF87D}" destId="{05891C36-9304-4B36-80B4-7F05471D94F2}" srcOrd="1" destOrd="0" parTransId="{73695744-A1D6-4C83-A6B8-CFB259E92D86}" sibTransId="{A9F82FF2-5DDB-4B5A-BB65-3370243B08BE}"/>
    <dgm:cxn modelId="{C97C67C8-731F-459C-B37C-4B7C7AD9EEAC}" type="presOf" srcId="{05891C36-9304-4B36-80B4-7F05471D94F2}" destId="{FA1D5F9B-AB66-4A17-B08D-DBD152BBBBC3}" srcOrd="0" destOrd="0" presId="urn:microsoft.com/office/officeart/2005/8/layout/process1"/>
    <dgm:cxn modelId="{7E5655D6-8805-48AD-9E00-7B4570B65D20}" type="presOf" srcId="{A231C82B-C127-4A84-8989-ECFBB06221EB}" destId="{B9F93CFF-243D-46C0-8807-74B9858C1FFE}" srcOrd="0" destOrd="0" presId="urn:microsoft.com/office/officeart/2005/8/layout/process1"/>
    <dgm:cxn modelId="{A982E055-9BF3-4325-9331-4F5723975449}" type="presOf" srcId="{3AA5B5CD-2AEA-423D-8A27-D1C92A13CBD6}" destId="{70E542C5-EE33-45EF-8C85-401F2131912F}" srcOrd="0" destOrd="0" presId="urn:microsoft.com/office/officeart/2005/8/layout/process1"/>
    <dgm:cxn modelId="{CFD63845-9A47-4839-B2B5-64528592409C}" srcId="{59326017-A64B-4C59-B934-DA97D2CEF87D}" destId="{3AA5B5CD-2AEA-423D-8A27-D1C92A13CBD6}" srcOrd="0" destOrd="0" parTransId="{66C442A2-60C7-4F2E-9D16-D9027F1DB105}" sibTransId="{A231C82B-C127-4A84-8989-ECFBB06221EB}"/>
    <dgm:cxn modelId="{C5F24803-2833-4085-8055-E001C5609564}" type="presParOf" srcId="{C3086E33-D021-4FFC-8196-6FDA90D7ECC1}" destId="{70E542C5-EE33-45EF-8C85-401F2131912F}" srcOrd="0" destOrd="0" presId="urn:microsoft.com/office/officeart/2005/8/layout/process1"/>
    <dgm:cxn modelId="{92491BF9-E436-4AFE-A383-8B00237FA34D}" type="presParOf" srcId="{C3086E33-D021-4FFC-8196-6FDA90D7ECC1}" destId="{B9F93CFF-243D-46C0-8807-74B9858C1FFE}" srcOrd="1" destOrd="0" presId="urn:microsoft.com/office/officeart/2005/8/layout/process1"/>
    <dgm:cxn modelId="{B8F25251-A129-4B6C-B142-AF0275DA579A}" type="presParOf" srcId="{B9F93CFF-243D-46C0-8807-74B9858C1FFE}" destId="{631AA95A-80FA-49BC-A2A3-38F66351DF99}" srcOrd="0" destOrd="0" presId="urn:microsoft.com/office/officeart/2005/8/layout/process1"/>
    <dgm:cxn modelId="{2B436343-9414-4B93-9B56-B37F1BBEDD8D}" type="presParOf" srcId="{C3086E33-D021-4FFC-8196-6FDA90D7ECC1}" destId="{FA1D5F9B-AB66-4A17-B08D-DBD152BBBBC3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5B4CF1-A03C-4004-94A1-942B978FA08B}" type="doc">
      <dgm:prSet loTypeId="urn:microsoft.com/office/officeart/2005/8/layout/vProcess5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38282F17-0CD0-4915-A94D-A5B61D6F3CA3}">
      <dgm:prSet phldrT="[Texto]"/>
      <dgm:spPr/>
      <dgm:t>
        <a:bodyPr/>
        <a:lstStyle/>
        <a:p>
          <a:r>
            <a:rPr lang="en-US" noProof="0" dirty="0" smtClean="0">
              <a:latin typeface="Arial" panose="020B0604020202020204" pitchFamily="34" charset="0"/>
              <a:cs typeface="Arial" panose="020B0604020202020204" pitchFamily="34" charset="0"/>
            </a:rPr>
            <a:t>Deadline: </a:t>
          </a:r>
          <a:r>
            <a:rPr lang="en-US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May 31</a:t>
          </a:r>
          <a:r>
            <a:rPr lang="en-US" b="1" baseline="30000" noProof="0" dirty="0" smtClean="0">
              <a:latin typeface="Arial" panose="020B0604020202020204" pitchFamily="34" charset="0"/>
              <a:cs typeface="Arial" panose="020B0604020202020204" pitchFamily="34" charset="0"/>
            </a:rPr>
            <a:t>st</a:t>
          </a:r>
          <a:r>
            <a:rPr lang="en-US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baseline="0" noProof="0" dirty="0" smtClean="0">
              <a:latin typeface="Arial" panose="020B0604020202020204" pitchFamily="34" charset="0"/>
              <a:cs typeface="Arial" panose="020B0604020202020204" pitchFamily="34" charset="0"/>
            </a:rPr>
            <a:t>2018</a:t>
          </a:r>
        </a:p>
        <a:p>
          <a:r>
            <a:rPr lang="en-US" b="0" baseline="0" noProof="0" dirty="0" smtClean="0">
              <a:latin typeface="Arial" panose="020B0604020202020204" pitchFamily="34" charset="0"/>
              <a:cs typeface="Arial" panose="020B0604020202020204" pitchFamily="34" charset="0"/>
            </a:rPr>
            <a:t>Reminder submitted</a:t>
          </a:r>
          <a:endParaRPr lang="en-US" b="0" baseline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01A9EE-7828-4FD7-8A4C-F118F9356FB1}" type="parTrans" cxnId="{A7675DD9-5CAF-4006-9C47-9924E3359D66}">
      <dgm:prSet/>
      <dgm:spPr/>
      <dgm:t>
        <a:bodyPr/>
        <a:lstStyle/>
        <a:p>
          <a:endParaRPr lang="en-U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482C30-5771-45D1-92F9-998253498070}" type="sibTrans" cxnId="{A7675DD9-5CAF-4006-9C47-9924E3359D66}">
      <dgm:prSet/>
      <dgm:spPr/>
      <dgm:t>
        <a:bodyPr/>
        <a:lstStyle/>
        <a:p>
          <a:endParaRPr lang="en-US" noProof="0" dirty="0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75A36F-406F-48EB-9DEA-5AB6F1BD7FF5}">
      <dgm:prSet phldrT="[Texto]"/>
      <dgm:spPr/>
      <dgm:t>
        <a:bodyPr/>
        <a:lstStyle/>
        <a:p>
          <a:r>
            <a:rPr lang="en-US" noProof="0" dirty="0" smtClean="0">
              <a:latin typeface="Arial" panose="020B0604020202020204" pitchFamily="34" charset="0"/>
              <a:cs typeface="Arial" panose="020B0604020202020204" pitchFamily="34" charset="0"/>
            </a:rPr>
            <a:t>Responses from </a:t>
          </a:r>
          <a:r>
            <a:rPr lang="en-US" noProof="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23 </a:t>
          </a:r>
          <a:r>
            <a:rPr lang="en-US" noProof="0" dirty="0" smtClean="0">
              <a:latin typeface="Arial" panose="020B0604020202020204" pitchFamily="34" charset="0"/>
              <a:cs typeface="Arial" panose="020B0604020202020204" pitchFamily="34" charset="0"/>
            </a:rPr>
            <a:t>SAIs</a:t>
          </a:r>
          <a:endParaRPr lang="en-US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A1DCED-E4D4-4B55-855A-60A9DD78A1AC}" type="parTrans" cxnId="{F54572F7-64AD-4618-B358-3EDBB4C1C447}">
      <dgm:prSet/>
      <dgm:spPr/>
      <dgm:t>
        <a:bodyPr/>
        <a:lstStyle/>
        <a:p>
          <a:endParaRPr lang="en-U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0048B2-E341-4B55-B4C6-0A91AA22BFD2}" type="sibTrans" cxnId="{F54572F7-64AD-4618-B358-3EDBB4C1C447}">
      <dgm:prSet/>
      <dgm:spPr/>
      <dgm:t>
        <a:bodyPr/>
        <a:lstStyle/>
        <a:p>
          <a:endParaRPr lang="en-U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8BF2A5-EBD5-4ADF-AA9B-748B2A08EF15}">
      <dgm:prSet phldrT="[Texto]" custT="1"/>
      <dgm:spPr/>
      <dgm:t>
        <a:bodyPr/>
        <a:lstStyle/>
        <a:p>
          <a:r>
            <a:rPr lang="en-US" sz="28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Result: </a:t>
          </a:r>
          <a:r>
            <a:rPr lang="en-US" sz="23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WGVBS members’ response </a:t>
          </a:r>
          <a:r>
            <a:rPr lang="en-US" sz="23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</a:t>
          </a:r>
          <a:r>
            <a:rPr lang="en-US" sz="23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sharing knowledge on best practices</a:t>
          </a:r>
          <a:endParaRPr lang="en-US" sz="23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41B8A2-08DD-449C-9BA4-DBB649B446BA}" type="parTrans" cxnId="{60A5501A-F011-4C5F-937A-35A3F7478453}">
      <dgm:prSet/>
      <dgm:spPr/>
      <dgm:t>
        <a:bodyPr/>
        <a:lstStyle/>
        <a:p>
          <a:endParaRPr lang="en-U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6B3371-D7F9-41E1-B8C6-A4CFEF70ECD7}" type="sibTrans" cxnId="{60A5501A-F011-4C5F-937A-35A3F7478453}">
      <dgm:prSet/>
      <dgm:spPr/>
      <dgm:t>
        <a:bodyPr/>
        <a:lstStyle/>
        <a:p>
          <a:endParaRPr lang="en-U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534685-F720-4190-A94A-9C4C0D87240C}" type="pres">
      <dgm:prSet presAssocID="{0B5B4CF1-A03C-4004-94A1-942B978FA08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4A153A4-692B-4CC9-95CB-6425D3B1DF09}" type="pres">
      <dgm:prSet presAssocID="{0B5B4CF1-A03C-4004-94A1-942B978FA08B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77B844C1-B40A-4165-B409-81B5DF97FA2B}" type="pres">
      <dgm:prSet presAssocID="{0B5B4CF1-A03C-4004-94A1-942B978FA08B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EFB765F-72F3-4515-ADC2-AAC6BFC4BE5A}" type="pres">
      <dgm:prSet presAssocID="{0B5B4CF1-A03C-4004-94A1-942B978FA08B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62166CD-C31A-4257-826C-13B73EAE15D0}" type="pres">
      <dgm:prSet presAssocID="{0B5B4CF1-A03C-4004-94A1-942B978FA08B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A516D52-709E-4BF1-AC32-05FA9D44A271}" type="pres">
      <dgm:prSet presAssocID="{0B5B4CF1-A03C-4004-94A1-942B978FA08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D79BF7-11F3-4726-AE9E-9D9D0BA12784}" type="pres">
      <dgm:prSet presAssocID="{0B5B4CF1-A03C-4004-94A1-942B978FA08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93DF49F-E754-4A70-9F76-D13A34168C94}" type="pres">
      <dgm:prSet presAssocID="{0B5B4CF1-A03C-4004-94A1-942B978FA08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64110B6-51F6-4029-AEC6-094F642CFC85}" type="pres">
      <dgm:prSet presAssocID="{0B5B4CF1-A03C-4004-94A1-942B978FA08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C5C6495-1DAC-44C4-B82A-C75E0DAB2556}" type="pres">
      <dgm:prSet presAssocID="{0B5B4CF1-A03C-4004-94A1-942B978FA08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E7FCC5F-0F57-4A9F-AE0C-C7F805F45A6E}" type="presOf" srcId="{0B5B4CF1-A03C-4004-94A1-942B978FA08B}" destId="{BE534685-F720-4190-A94A-9C4C0D87240C}" srcOrd="0" destOrd="0" presId="urn:microsoft.com/office/officeart/2005/8/layout/vProcess5"/>
    <dgm:cxn modelId="{76781F3B-5F37-468E-929A-082836DCDFAA}" type="presOf" srcId="{2675A36F-406F-48EB-9DEA-5AB6F1BD7FF5}" destId="{9EFB765F-72F3-4515-ADC2-AAC6BFC4BE5A}" srcOrd="0" destOrd="0" presId="urn:microsoft.com/office/officeart/2005/8/layout/vProcess5"/>
    <dgm:cxn modelId="{D242104E-926E-456E-BB7D-665B3330A2E3}" type="presOf" srcId="{9F8BF2A5-EBD5-4ADF-AA9B-748B2A08EF15}" destId="{062166CD-C31A-4257-826C-13B73EAE15D0}" srcOrd="0" destOrd="0" presId="urn:microsoft.com/office/officeart/2005/8/layout/vProcess5"/>
    <dgm:cxn modelId="{A7675DD9-5CAF-4006-9C47-9924E3359D66}" srcId="{0B5B4CF1-A03C-4004-94A1-942B978FA08B}" destId="{38282F17-0CD0-4915-A94D-A5B61D6F3CA3}" srcOrd="0" destOrd="0" parTransId="{BF01A9EE-7828-4FD7-8A4C-F118F9356FB1}" sibTransId="{18482C30-5771-45D1-92F9-998253498070}"/>
    <dgm:cxn modelId="{F54572F7-64AD-4618-B358-3EDBB4C1C447}" srcId="{0B5B4CF1-A03C-4004-94A1-942B978FA08B}" destId="{2675A36F-406F-48EB-9DEA-5AB6F1BD7FF5}" srcOrd="1" destOrd="0" parTransId="{46A1DCED-E4D4-4B55-855A-60A9DD78A1AC}" sibTransId="{240048B2-E341-4B55-B4C6-0A91AA22BFD2}"/>
    <dgm:cxn modelId="{60A5501A-F011-4C5F-937A-35A3F7478453}" srcId="{0B5B4CF1-A03C-4004-94A1-942B978FA08B}" destId="{9F8BF2A5-EBD5-4ADF-AA9B-748B2A08EF15}" srcOrd="2" destOrd="0" parTransId="{BC41B8A2-08DD-449C-9BA4-DBB649B446BA}" sibTransId="{7D6B3371-D7F9-41E1-B8C6-A4CFEF70ECD7}"/>
    <dgm:cxn modelId="{E9B34CA0-9B74-44D8-BBB0-AA47EF62DE8E}" type="presOf" srcId="{18482C30-5771-45D1-92F9-998253498070}" destId="{9A516D52-709E-4BF1-AC32-05FA9D44A271}" srcOrd="0" destOrd="0" presId="urn:microsoft.com/office/officeart/2005/8/layout/vProcess5"/>
    <dgm:cxn modelId="{59F0D547-34D8-441A-961C-ED84681CF05F}" type="presOf" srcId="{38282F17-0CD0-4915-A94D-A5B61D6F3CA3}" destId="{77B844C1-B40A-4165-B409-81B5DF97FA2B}" srcOrd="0" destOrd="0" presId="urn:microsoft.com/office/officeart/2005/8/layout/vProcess5"/>
    <dgm:cxn modelId="{18B662C7-2250-4CB0-A6A8-9D7FECA6DDD7}" type="presOf" srcId="{2675A36F-406F-48EB-9DEA-5AB6F1BD7FF5}" destId="{564110B6-51F6-4029-AEC6-094F642CFC85}" srcOrd="1" destOrd="0" presId="urn:microsoft.com/office/officeart/2005/8/layout/vProcess5"/>
    <dgm:cxn modelId="{192EE4C4-DB1B-4D50-BCA6-4A93CF36C188}" type="presOf" srcId="{38282F17-0CD0-4915-A94D-A5B61D6F3CA3}" destId="{093DF49F-E754-4A70-9F76-D13A34168C94}" srcOrd="1" destOrd="0" presId="urn:microsoft.com/office/officeart/2005/8/layout/vProcess5"/>
    <dgm:cxn modelId="{499AFC28-4CB3-4C06-861F-86BFDB7FFFD4}" type="presOf" srcId="{240048B2-E341-4B55-B4C6-0A91AA22BFD2}" destId="{6CD79BF7-11F3-4726-AE9E-9D9D0BA12784}" srcOrd="0" destOrd="0" presId="urn:microsoft.com/office/officeart/2005/8/layout/vProcess5"/>
    <dgm:cxn modelId="{C0BF22C2-117E-4E43-91D6-B03E601F182D}" type="presOf" srcId="{9F8BF2A5-EBD5-4ADF-AA9B-748B2A08EF15}" destId="{1C5C6495-1DAC-44C4-B82A-C75E0DAB2556}" srcOrd="1" destOrd="0" presId="urn:microsoft.com/office/officeart/2005/8/layout/vProcess5"/>
    <dgm:cxn modelId="{5A77DEA6-0C93-483A-87FD-C62237962943}" type="presParOf" srcId="{BE534685-F720-4190-A94A-9C4C0D87240C}" destId="{94A153A4-692B-4CC9-95CB-6425D3B1DF09}" srcOrd="0" destOrd="0" presId="urn:microsoft.com/office/officeart/2005/8/layout/vProcess5"/>
    <dgm:cxn modelId="{0C107DC8-7DC4-46F1-B519-39BFF9D25B6C}" type="presParOf" srcId="{BE534685-F720-4190-A94A-9C4C0D87240C}" destId="{77B844C1-B40A-4165-B409-81B5DF97FA2B}" srcOrd="1" destOrd="0" presId="urn:microsoft.com/office/officeart/2005/8/layout/vProcess5"/>
    <dgm:cxn modelId="{11AA8B7A-7FAA-4A9B-B6B1-CF81AFBB1A03}" type="presParOf" srcId="{BE534685-F720-4190-A94A-9C4C0D87240C}" destId="{9EFB765F-72F3-4515-ADC2-AAC6BFC4BE5A}" srcOrd="2" destOrd="0" presId="urn:microsoft.com/office/officeart/2005/8/layout/vProcess5"/>
    <dgm:cxn modelId="{1740771C-58DD-42F0-A0D0-2D6DF3070D05}" type="presParOf" srcId="{BE534685-F720-4190-A94A-9C4C0D87240C}" destId="{062166CD-C31A-4257-826C-13B73EAE15D0}" srcOrd="3" destOrd="0" presId="urn:microsoft.com/office/officeart/2005/8/layout/vProcess5"/>
    <dgm:cxn modelId="{4BE8DC72-488E-4933-87BE-25B1094074F7}" type="presParOf" srcId="{BE534685-F720-4190-A94A-9C4C0D87240C}" destId="{9A516D52-709E-4BF1-AC32-05FA9D44A271}" srcOrd="4" destOrd="0" presId="urn:microsoft.com/office/officeart/2005/8/layout/vProcess5"/>
    <dgm:cxn modelId="{27512999-4F6F-4EBD-AC77-5F0907C33797}" type="presParOf" srcId="{BE534685-F720-4190-A94A-9C4C0D87240C}" destId="{6CD79BF7-11F3-4726-AE9E-9D9D0BA12784}" srcOrd="5" destOrd="0" presId="urn:microsoft.com/office/officeart/2005/8/layout/vProcess5"/>
    <dgm:cxn modelId="{E2CCE3A4-72F4-4CC0-AED4-175A510F9702}" type="presParOf" srcId="{BE534685-F720-4190-A94A-9C4C0D87240C}" destId="{093DF49F-E754-4A70-9F76-D13A34168C94}" srcOrd="6" destOrd="0" presId="urn:microsoft.com/office/officeart/2005/8/layout/vProcess5"/>
    <dgm:cxn modelId="{6FC17154-E58C-44CB-9CB4-0B4E43402ED8}" type="presParOf" srcId="{BE534685-F720-4190-A94A-9C4C0D87240C}" destId="{564110B6-51F6-4029-AEC6-094F642CFC85}" srcOrd="7" destOrd="0" presId="urn:microsoft.com/office/officeart/2005/8/layout/vProcess5"/>
    <dgm:cxn modelId="{369B0617-FBEC-4E79-A2AC-040041BF8FCD}" type="presParOf" srcId="{BE534685-F720-4190-A94A-9C4C0D87240C}" destId="{1C5C6495-1DAC-44C4-B82A-C75E0DAB255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54096E-7850-4AA6-AB83-4B381220E22B}" type="doc">
      <dgm:prSet loTypeId="urn:microsoft.com/office/officeart/2008/layout/VerticalCurvedList" loCatId="list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317B63EA-A0A2-484F-A6B1-4E957F054D61}">
      <dgm:prSet phldrT="[Texto]" custT="1"/>
      <dgm:spPr/>
      <dgm:t>
        <a:bodyPr/>
        <a:lstStyle/>
        <a:p>
          <a:r>
            <a:rPr lang="en-US" sz="20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Principle 9: </a:t>
          </a:r>
          <a:r>
            <a:rPr lang="en-US" sz="2000" noProof="0" dirty="0" smtClean="0">
              <a:latin typeface="Arial" panose="020B0604020202020204" pitchFamily="34" charset="0"/>
              <a:cs typeface="Arial" panose="020B0604020202020204" pitchFamily="34" charset="0"/>
            </a:rPr>
            <a:t>Ensuring </a:t>
          </a:r>
          <a:r>
            <a:rPr lang="en-US" sz="2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good governance </a:t>
          </a:r>
          <a:r>
            <a:rPr lang="en-US" sz="2000" noProof="0" dirty="0" smtClean="0">
              <a:latin typeface="Arial" panose="020B0604020202020204" pitchFamily="34" charset="0"/>
              <a:cs typeface="Arial" panose="020B0604020202020204" pitchFamily="34" charset="0"/>
            </a:rPr>
            <a:t>of SAIs</a:t>
          </a:r>
          <a:endParaRPr lang="en-US" sz="20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33D5D8-8EF1-4383-9CC3-771C1C424368}" type="parTrans" cxnId="{2DC3D380-6DA4-4AE9-8878-F2222C041D8A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D84CAF-E2C4-4B4F-92F2-AA829DDE1C23}" type="sibTrans" cxnId="{2DC3D380-6DA4-4AE9-8878-F2222C041D8A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E9F32B-2FC9-4106-B3F9-F91CE809B04E}">
      <dgm:prSet phldrT="[Texto]" custT="1"/>
      <dgm:spPr/>
      <dgm:t>
        <a:bodyPr/>
        <a:lstStyle/>
        <a:p>
          <a:r>
            <a:rPr lang="en-US" sz="20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Principle 11: </a:t>
          </a:r>
          <a:r>
            <a:rPr lang="en-US" sz="2000" noProof="0" dirty="0" smtClean="0">
              <a:latin typeface="Arial" panose="020B0604020202020204" pitchFamily="34" charset="0"/>
              <a:cs typeface="Arial" panose="020B0604020202020204" pitchFamily="34" charset="0"/>
            </a:rPr>
            <a:t>Striving for </a:t>
          </a:r>
          <a:r>
            <a:rPr lang="en-US" sz="2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service excellence </a:t>
          </a:r>
          <a:r>
            <a:rPr lang="en-US" sz="2000" b="0" noProof="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and</a:t>
          </a:r>
          <a:r>
            <a:rPr lang="en-US" sz="2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quality</a:t>
          </a:r>
          <a:endParaRPr lang="en-US" sz="20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95055B-54FD-4129-8ADB-45EF14B66030}" type="parTrans" cxnId="{3F242D1D-1DD6-4421-A5DD-1B2437020A1F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DDE47E-944A-4322-BE79-64418A1830C9}" type="sibTrans" cxnId="{3F242D1D-1DD6-4421-A5DD-1B2437020A1F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371846-D792-4E66-BB1F-27ACEAC7C27D}">
      <dgm:prSet phldrT="[Texto]" custT="1"/>
      <dgm:spPr/>
      <dgm:t>
        <a:bodyPr/>
        <a:lstStyle/>
        <a:p>
          <a:r>
            <a:rPr lang="en-US" sz="20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Principle 3: </a:t>
          </a:r>
          <a:r>
            <a:rPr lang="en-US" sz="1800" noProof="0" dirty="0" smtClean="0">
              <a:latin typeface="Arial" panose="020B0604020202020204" pitchFamily="34" charset="0"/>
              <a:cs typeface="Arial" panose="020B0604020202020204" pitchFamily="34" charset="0"/>
            </a:rPr>
            <a:t>Enabling those charged with public sector governance to </a:t>
          </a:r>
          <a:r>
            <a:rPr lang="en-US" sz="1800" b="0" u="none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discharge their responsibilities in responding to audit findings and recommendations</a:t>
          </a:r>
          <a:r>
            <a:rPr lang="en-US" sz="18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and taking appropriate corrective action</a:t>
          </a:r>
          <a:endParaRPr lang="en-US" sz="18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94BD38-F28B-4574-B5D7-C31C04CC51F8}" type="parTrans" cxnId="{9557A49D-27A4-44A5-ABC2-C76EB76EDE35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6F6AB8-B5ED-442D-8887-95850DBA8E15}" type="sibTrans" cxnId="{9557A49D-27A4-44A5-ABC2-C76EB76EDE35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05D605-49C0-4712-9F69-2CAD98C31310}">
      <dgm:prSet phldrT="[Texto]" custT="1"/>
      <dgm:spPr/>
      <dgm:t>
        <a:bodyPr/>
        <a:lstStyle/>
        <a:p>
          <a:r>
            <a:rPr lang="en-US" sz="20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Principle 6: </a:t>
          </a:r>
          <a:r>
            <a:rPr lang="en-US" sz="2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Communicating</a:t>
          </a:r>
          <a:r>
            <a:rPr lang="en-US" sz="2000" noProof="0" dirty="0" smtClean="0">
              <a:latin typeface="Arial" panose="020B0604020202020204" pitchFamily="34" charset="0"/>
              <a:cs typeface="Arial" panose="020B0604020202020204" pitchFamily="34" charset="0"/>
            </a:rPr>
            <a:t> effectively with </a:t>
          </a:r>
          <a:r>
            <a:rPr lang="en-US" sz="2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stakeholders</a:t>
          </a:r>
          <a:endParaRPr lang="en-US" sz="20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A00D4B-11BA-4DF5-9DE6-4874D61B3A6F}" type="parTrans" cxnId="{1E6FC82A-D8B7-49C0-88B3-ECF3A763293E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590620-FFC1-4E77-9355-DCC0C3C7AB4E}" type="sibTrans" cxnId="{1E6FC82A-D8B7-49C0-88B3-ECF3A763293E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07AAEF-41A9-4957-8F9C-457415BC92AF}">
      <dgm:prSet phldrT="[Texto]" custT="1"/>
      <dgm:spPr/>
      <dgm:t>
        <a:bodyPr/>
        <a:lstStyle/>
        <a:p>
          <a:r>
            <a:rPr lang="en-US" sz="20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Principle 7: </a:t>
          </a:r>
          <a:r>
            <a:rPr lang="en-US" sz="2000" noProof="0" dirty="0" smtClean="0">
              <a:latin typeface="Arial" panose="020B0604020202020204" pitchFamily="34" charset="0"/>
              <a:cs typeface="Arial" panose="020B0604020202020204" pitchFamily="34" charset="0"/>
            </a:rPr>
            <a:t>Being a credible source of independent and objective insight and guidance to support </a:t>
          </a:r>
          <a:r>
            <a:rPr lang="en-US" sz="2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beneficial change in the public sector</a:t>
          </a:r>
          <a:endParaRPr lang="en-US" sz="20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ED850A-FC47-4381-8C90-39255DA8B15C}" type="parTrans" cxnId="{C52700AE-6D59-424E-908B-56C7693AE0B9}">
      <dgm:prSet/>
      <dgm:spPr/>
      <dgm:t>
        <a:bodyPr/>
        <a:lstStyle/>
        <a:p>
          <a:endParaRPr lang="en-US"/>
        </a:p>
      </dgm:t>
    </dgm:pt>
    <dgm:pt modelId="{AE5A3682-5592-46C4-B243-ACC8A07E3394}" type="sibTrans" cxnId="{C52700AE-6D59-424E-908B-56C7693AE0B9}">
      <dgm:prSet/>
      <dgm:spPr/>
      <dgm:t>
        <a:bodyPr/>
        <a:lstStyle/>
        <a:p>
          <a:endParaRPr lang="en-US"/>
        </a:p>
      </dgm:t>
    </dgm:pt>
    <dgm:pt modelId="{49A33A40-58AD-494A-85B7-FDBF28B2A9B7}" type="pres">
      <dgm:prSet presAssocID="{7954096E-7850-4AA6-AB83-4B381220E22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ZA"/>
        </a:p>
      </dgm:t>
    </dgm:pt>
    <dgm:pt modelId="{D27609B7-AFF7-400F-BEAF-3BF0ACFC577F}" type="pres">
      <dgm:prSet presAssocID="{7954096E-7850-4AA6-AB83-4B381220E22B}" presName="Name1" presStyleCnt="0"/>
      <dgm:spPr/>
      <dgm:t>
        <a:bodyPr/>
        <a:lstStyle/>
        <a:p>
          <a:endParaRPr lang="en-US"/>
        </a:p>
      </dgm:t>
    </dgm:pt>
    <dgm:pt modelId="{9158C5AB-D86C-4E2D-8D2C-9CFAE824A8E4}" type="pres">
      <dgm:prSet presAssocID="{7954096E-7850-4AA6-AB83-4B381220E22B}" presName="cycle" presStyleCnt="0"/>
      <dgm:spPr/>
      <dgm:t>
        <a:bodyPr/>
        <a:lstStyle/>
        <a:p>
          <a:endParaRPr lang="en-US"/>
        </a:p>
      </dgm:t>
    </dgm:pt>
    <dgm:pt modelId="{D6303258-F031-4816-850A-21A27485D7F7}" type="pres">
      <dgm:prSet presAssocID="{7954096E-7850-4AA6-AB83-4B381220E22B}" presName="srcNode" presStyleLbl="node1" presStyleIdx="0" presStyleCnt="5"/>
      <dgm:spPr/>
      <dgm:t>
        <a:bodyPr/>
        <a:lstStyle/>
        <a:p>
          <a:endParaRPr lang="en-US"/>
        </a:p>
      </dgm:t>
    </dgm:pt>
    <dgm:pt modelId="{38A83631-36F9-4A0C-AE52-BC17B042F4D1}" type="pres">
      <dgm:prSet presAssocID="{7954096E-7850-4AA6-AB83-4B381220E22B}" presName="conn" presStyleLbl="parChTrans1D2" presStyleIdx="0" presStyleCnt="1"/>
      <dgm:spPr/>
      <dgm:t>
        <a:bodyPr/>
        <a:lstStyle/>
        <a:p>
          <a:endParaRPr lang="en-ZA"/>
        </a:p>
      </dgm:t>
    </dgm:pt>
    <dgm:pt modelId="{0912697B-54CB-409D-867E-9A9B04D79399}" type="pres">
      <dgm:prSet presAssocID="{7954096E-7850-4AA6-AB83-4B381220E22B}" presName="extraNode" presStyleLbl="node1" presStyleIdx="0" presStyleCnt="5"/>
      <dgm:spPr/>
      <dgm:t>
        <a:bodyPr/>
        <a:lstStyle/>
        <a:p>
          <a:endParaRPr lang="en-US"/>
        </a:p>
      </dgm:t>
    </dgm:pt>
    <dgm:pt modelId="{11CBF82A-A868-4230-BF77-10D574F0DD97}" type="pres">
      <dgm:prSet presAssocID="{7954096E-7850-4AA6-AB83-4B381220E22B}" presName="dstNode" presStyleLbl="node1" presStyleIdx="0" presStyleCnt="5"/>
      <dgm:spPr/>
      <dgm:t>
        <a:bodyPr/>
        <a:lstStyle/>
        <a:p>
          <a:endParaRPr lang="en-US"/>
        </a:p>
      </dgm:t>
    </dgm:pt>
    <dgm:pt modelId="{78E08CBA-AF7D-4910-922C-7FBD9C8E0984}" type="pres">
      <dgm:prSet presAssocID="{46371846-D792-4E66-BB1F-27ACEAC7C27D}" presName="text_1" presStyleLbl="node1" presStyleIdx="0" presStyleCnt="5" custScaleY="1483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8CDBF-38CE-45C7-A7C6-C7D250E63685}" type="pres">
      <dgm:prSet presAssocID="{46371846-D792-4E66-BB1F-27ACEAC7C27D}" presName="accent_1" presStyleCnt="0"/>
      <dgm:spPr/>
      <dgm:t>
        <a:bodyPr/>
        <a:lstStyle/>
        <a:p>
          <a:endParaRPr lang="es-ES"/>
        </a:p>
      </dgm:t>
    </dgm:pt>
    <dgm:pt modelId="{112A82C7-C527-4DA6-A2FF-6D4F722D50AF}" type="pres">
      <dgm:prSet presAssocID="{46371846-D792-4E66-BB1F-27ACEAC7C27D}" presName="accentRepeatNode" presStyleLbl="solidFgAcc1" presStyleIdx="0" presStyleCnt="5"/>
      <dgm:spPr/>
      <dgm:t>
        <a:bodyPr/>
        <a:lstStyle/>
        <a:p>
          <a:endParaRPr lang="en-US"/>
        </a:p>
      </dgm:t>
    </dgm:pt>
    <dgm:pt modelId="{09371066-444F-45A7-AC00-5C16E5C9494F}" type="pres">
      <dgm:prSet presAssocID="{BA05D605-49C0-4712-9F69-2CAD98C31310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9F918-954C-4277-B6E1-EB5F9551AE42}" type="pres">
      <dgm:prSet presAssocID="{BA05D605-49C0-4712-9F69-2CAD98C31310}" presName="accent_2" presStyleCnt="0"/>
      <dgm:spPr/>
      <dgm:t>
        <a:bodyPr/>
        <a:lstStyle/>
        <a:p>
          <a:endParaRPr lang="es-ES"/>
        </a:p>
      </dgm:t>
    </dgm:pt>
    <dgm:pt modelId="{75D9ABB0-1DAD-46DE-98C9-3ACA086E90E3}" type="pres">
      <dgm:prSet presAssocID="{BA05D605-49C0-4712-9F69-2CAD98C31310}" presName="accentRepeatNode" presStyleLbl="solidFgAcc1" presStyleIdx="1" presStyleCnt="5"/>
      <dgm:spPr/>
      <dgm:t>
        <a:bodyPr/>
        <a:lstStyle/>
        <a:p>
          <a:endParaRPr lang="en-US"/>
        </a:p>
      </dgm:t>
    </dgm:pt>
    <dgm:pt modelId="{964F5601-A9B6-4F15-A80A-8A66DFDB2BA0}" type="pres">
      <dgm:prSet presAssocID="{0507AAEF-41A9-4957-8F9C-457415BC92AF}" presName="text_3" presStyleLbl="node1" presStyleIdx="2" presStyleCnt="5" custScaleY="1244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363CFE-4346-4319-A80F-ACD37E79FCB3}" type="pres">
      <dgm:prSet presAssocID="{0507AAEF-41A9-4957-8F9C-457415BC92AF}" presName="accent_3" presStyleCnt="0"/>
      <dgm:spPr/>
      <dgm:t>
        <a:bodyPr/>
        <a:lstStyle/>
        <a:p>
          <a:endParaRPr lang="es-ES"/>
        </a:p>
      </dgm:t>
    </dgm:pt>
    <dgm:pt modelId="{03B63871-451E-40B2-A1D7-D4816756F42A}" type="pres">
      <dgm:prSet presAssocID="{0507AAEF-41A9-4957-8F9C-457415BC92AF}" presName="accentRepeatNode" presStyleLbl="solidFgAcc1" presStyleIdx="2" presStyleCnt="5"/>
      <dgm:spPr/>
      <dgm:t>
        <a:bodyPr/>
        <a:lstStyle/>
        <a:p>
          <a:endParaRPr lang="es-ES"/>
        </a:p>
      </dgm:t>
    </dgm:pt>
    <dgm:pt modelId="{F431BE9D-3BD3-455B-91C2-1AF0541B1C18}" type="pres">
      <dgm:prSet presAssocID="{317B63EA-A0A2-484F-A6B1-4E957F054D61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73522F0-0791-4DF7-A812-F9849FF2DA48}" type="pres">
      <dgm:prSet presAssocID="{317B63EA-A0A2-484F-A6B1-4E957F054D61}" presName="accent_4" presStyleCnt="0"/>
      <dgm:spPr/>
      <dgm:t>
        <a:bodyPr/>
        <a:lstStyle/>
        <a:p>
          <a:endParaRPr lang="en-US"/>
        </a:p>
      </dgm:t>
    </dgm:pt>
    <dgm:pt modelId="{7A569410-EA69-424E-8363-6B73D7E94E00}" type="pres">
      <dgm:prSet presAssocID="{317B63EA-A0A2-484F-A6B1-4E957F054D61}" presName="accentRepeatNode" presStyleLbl="solidFgAcc1" presStyleIdx="3" presStyleCnt="5"/>
      <dgm:spPr/>
      <dgm:t>
        <a:bodyPr/>
        <a:lstStyle/>
        <a:p>
          <a:endParaRPr lang="en-US"/>
        </a:p>
      </dgm:t>
    </dgm:pt>
    <dgm:pt modelId="{D965EED7-790B-43BD-A59F-3B70C5E55043}" type="pres">
      <dgm:prSet presAssocID="{64E9F32B-2FC9-4106-B3F9-F91CE809B04E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22EEB1D-246A-4DA3-8630-7DC85831A7BB}" type="pres">
      <dgm:prSet presAssocID="{64E9F32B-2FC9-4106-B3F9-F91CE809B04E}" presName="accent_5" presStyleCnt="0"/>
      <dgm:spPr/>
      <dgm:t>
        <a:bodyPr/>
        <a:lstStyle/>
        <a:p>
          <a:endParaRPr lang="en-US"/>
        </a:p>
      </dgm:t>
    </dgm:pt>
    <dgm:pt modelId="{AA248CD4-13C0-4FA3-84E5-0F072B1A690E}" type="pres">
      <dgm:prSet presAssocID="{64E9F32B-2FC9-4106-B3F9-F91CE809B04E}" presName="accentRepeatNode" presStyleLbl="solidFgAcc1" presStyleIdx="4" presStyleCnt="5"/>
      <dgm:spPr/>
      <dgm:t>
        <a:bodyPr/>
        <a:lstStyle/>
        <a:p>
          <a:endParaRPr lang="en-US"/>
        </a:p>
      </dgm:t>
    </dgm:pt>
  </dgm:ptLst>
  <dgm:cxnLst>
    <dgm:cxn modelId="{42D80238-D1EC-4690-A008-FD6544887A18}" type="presOf" srcId="{46371846-D792-4E66-BB1F-27ACEAC7C27D}" destId="{78E08CBA-AF7D-4910-922C-7FBD9C8E0984}" srcOrd="0" destOrd="0" presId="urn:microsoft.com/office/officeart/2008/layout/VerticalCurvedList"/>
    <dgm:cxn modelId="{5C7E392E-837A-4BBB-BEE4-A5118E632C26}" type="presOf" srcId="{64E9F32B-2FC9-4106-B3F9-F91CE809B04E}" destId="{D965EED7-790B-43BD-A59F-3B70C5E55043}" srcOrd="0" destOrd="0" presId="urn:microsoft.com/office/officeart/2008/layout/VerticalCurvedList"/>
    <dgm:cxn modelId="{C52700AE-6D59-424E-908B-56C7693AE0B9}" srcId="{7954096E-7850-4AA6-AB83-4B381220E22B}" destId="{0507AAEF-41A9-4957-8F9C-457415BC92AF}" srcOrd="2" destOrd="0" parTransId="{A0ED850A-FC47-4381-8C90-39255DA8B15C}" sibTransId="{AE5A3682-5592-46C4-B243-ACC8A07E3394}"/>
    <dgm:cxn modelId="{3F242D1D-1DD6-4421-A5DD-1B2437020A1F}" srcId="{7954096E-7850-4AA6-AB83-4B381220E22B}" destId="{64E9F32B-2FC9-4106-B3F9-F91CE809B04E}" srcOrd="4" destOrd="0" parTransId="{4C95055B-54FD-4129-8ADB-45EF14B66030}" sibTransId="{D4DDE47E-944A-4322-BE79-64418A1830C9}"/>
    <dgm:cxn modelId="{2FAEB104-7514-4FB2-A1EE-56230C99CA52}" type="presOf" srcId="{BA6F6AB8-B5ED-442D-8887-95850DBA8E15}" destId="{38A83631-36F9-4A0C-AE52-BC17B042F4D1}" srcOrd="0" destOrd="0" presId="urn:microsoft.com/office/officeart/2008/layout/VerticalCurvedList"/>
    <dgm:cxn modelId="{9557A49D-27A4-44A5-ABC2-C76EB76EDE35}" srcId="{7954096E-7850-4AA6-AB83-4B381220E22B}" destId="{46371846-D792-4E66-BB1F-27ACEAC7C27D}" srcOrd="0" destOrd="0" parTransId="{B694BD38-F28B-4574-B5D7-C31C04CC51F8}" sibTransId="{BA6F6AB8-B5ED-442D-8887-95850DBA8E15}"/>
    <dgm:cxn modelId="{1E6FC82A-D8B7-49C0-88B3-ECF3A763293E}" srcId="{7954096E-7850-4AA6-AB83-4B381220E22B}" destId="{BA05D605-49C0-4712-9F69-2CAD98C31310}" srcOrd="1" destOrd="0" parTransId="{48A00D4B-11BA-4DF5-9DE6-4874D61B3A6F}" sibTransId="{97590620-FFC1-4E77-9355-DCC0C3C7AB4E}"/>
    <dgm:cxn modelId="{128E4C90-EBAA-434E-A078-DD91BB5A135B}" type="presOf" srcId="{317B63EA-A0A2-484F-A6B1-4E957F054D61}" destId="{F431BE9D-3BD3-455B-91C2-1AF0541B1C18}" srcOrd="0" destOrd="0" presId="urn:microsoft.com/office/officeart/2008/layout/VerticalCurvedList"/>
    <dgm:cxn modelId="{EE7BE639-7857-4ACA-8C64-3167C7483C3D}" type="presOf" srcId="{0507AAEF-41A9-4957-8F9C-457415BC92AF}" destId="{964F5601-A9B6-4F15-A80A-8A66DFDB2BA0}" srcOrd="0" destOrd="0" presId="urn:microsoft.com/office/officeart/2008/layout/VerticalCurvedList"/>
    <dgm:cxn modelId="{4672252B-E050-4C91-BC72-489DE1F95113}" type="presOf" srcId="{7954096E-7850-4AA6-AB83-4B381220E22B}" destId="{49A33A40-58AD-494A-85B7-FDBF28B2A9B7}" srcOrd="0" destOrd="0" presId="urn:microsoft.com/office/officeart/2008/layout/VerticalCurvedList"/>
    <dgm:cxn modelId="{49C25C74-657D-401C-8DBD-B888AB6A4A02}" type="presOf" srcId="{BA05D605-49C0-4712-9F69-2CAD98C31310}" destId="{09371066-444F-45A7-AC00-5C16E5C9494F}" srcOrd="0" destOrd="0" presId="urn:microsoft.com/office/officeart/2008/layout/VerticalCurvedList"/>
    <dgm:cxn modelId="{2DC3D380-6DA4-4AE9-8878-F2222C041D8A}" srcId="{7954096E-7850-4AA6-AB83-4B381220E22B}" destId="{317B63EA-A0A2-484F-A6B1-4E957F054D61}" srcOrd="3" destOrd="0" parTransId="{9A33D5D8-8EF1-4383-9CC3-771C1C424368}" sibTransId="{BAD84CAF-E2C4-4B4F-92F2-AA829DDE1C23}"/>
    <dgm:cxn modelId="{4EB18536-460D-411A-B151-65CBC82C6EF0}" type="presParOf" srcId="{49A33A40-58AD-494A-85B7-FDBF28B2A9B7}" destId="{D27609B7-AFF7-400F-BEAF-3BF0ACFC577F}" srcOrd="0" destOrd="0" presId="urn:microsoft.com/office/officeart/2008/layout/VerticalCurvedList"/>
    <dgm:cxn modelId="{8BB37FAD-F898-44B3-9253-8467484A6F3C}" type="presParOf" srcId="{D27609B7-AFF7-400F-BEAF-3BF0ACFC577F}" destId="{9158C5AB-D86C-4E2D-8D2C-9CFAE824A8E4}" srcOrd="0" destOrd="0" presId="urn:microsoft.com/office/officeart/2008/layout/VerticalCurvedList"/>
    <dgm:cxn modelId="{FD20F660-DD6D-478B-B9ED-F41C35AC0B09}" type="presParOf" srcId="{9158C5AB-D86C-4E2D-8D2C-9CFAE824A8E4}" destId="{D6303258-F031-4816-850A-21A27485D7F7}" srcOrd="0" destOrd="0" presId="urn:microsoft.com/office/officeart/2008/layout/VerticalCurvedList"/>
    <dgm:cxn modelId="{3D4A9DAB-8FA9-4002-8BF2-8F38FC15B77A}" type="presParOf" srcId="{9158C5AB-D86C-4E2D-8D2C-9CFAE824A8E4}" destId="{38A83631-36F9-4A0C-AE52-BC17B042F4D1}" srcOrd="1" destOrd="0" presId="urn:microsoft.com/office/officeart/2008/layout/VerticalCurvedList"/>
    <dgm:cxn modelId="{59488A57-55D4-46A8-B8F6-7B3612C943E7}" type="presParOf" srcId="{9158C5AB-D86C-4E2D-8D2C-9CFAE824A8E4}" destId="{0912697B-54CB-409D-867E-9A9B04D79399}" srcOrd="2" destOrd="0" presId="urn:microsoft.com/office/officeart/2008/layout/VerticalCurvedList"/>
    <dgm:cxn modelId="{297A1F01-AC23-4D65-86A7-4F02FDA592FD}" type="presParOf" srcId="{9158C5AB-D86C-4E2D-8D2C-9CFAE824A8E4}" destId="{11CBF82A-A868-4230-BF77-10D574F0DD97}" srcOrd="3" destOrd="0" presId="urn:microsoft.com/office/officeart/2008/layout/VerticalCurvedList"/>
    <dgm:cxn modelId="{97E665FD-C3CB-4331-8E4E-6000A4179BB7}" type="presParOf" srcId="{D27609B7-AFF7-400F-BEAF-3BF0ACFC577F}" destId="{78E08CBA-AF7D-4910-922C-7FBD9C8E0984}" srcOrd="1" destOrd="0" presId="urn:microsoft.com/office/officeart/2008/layout/VerticalCurvedList"/>
    <dgm:cxn modelId="{6426527E-2623-4A08-8E87-17009E4A7159}" type="presParOf" srcId="{D27609B7-AFF7-400F-BEAF-3BF0ACFC577F}" destId="{F1A8CDBF-38CE-45C7-A7C6-C7D250E63685}" srcOrd="2" destOrd="0" presId="urn:microsoft.com/office/officeart/2008/layout/VerticalCurvedList"/>
    <dgm:cxn modelId="{546BE1D3-7205-4442-B4C2-C9FE78D45C95}" type="presParOf" srcId="{F1A8CDBF-38CE-45C7-A7C6-C7D250E63685}" destId="{112A82C7-C527-4DA6-A2FF-6D4F722D50AF}" srcOrd="0" destOrd="0" presId="urn:microsoft.com/office/officeart/2008/layout/VerticalCurvedList"/>
    <dgm:cxn modelId="{877983F1-A251-47D6-A248-AB17583B8D85}" type="presParOf" srcId="{D27609B7-AFF7-400F-BEAF-3BF0ACFC577F}" destId="{09371066-444F-45A7-AC00-5C16E5C9494F}" srcOrd="3" destOrd="0" presId="urn:microsoft.com/office/officeart/2008/layout/VerticalCurvedList"/>
    <dgm:cxn modelId="{8D37BCD2-8B52-436C-8989-6A1ED0DDCCC7}" type="presParOf" srcId="{D27609B7-AFF7-400F-BEAF-3BF0ACFC577F}" destId="{CCF9F918-954C-4277-B6E1-EB5F9551AE42}" srcOrd="4" destOrd="0" presId="urn:microsoft.com/office/officeart/2008/layout/VerticalCurvedList"/>
    <dgm:cxn modelId="{C7330C1C-5FD2-4D91-9124-072F8CA19DE8}" type="presParOf" srcId="{CCF9F918-954C-4277-B6E1-EB5F9551AE42}" destId="{75D9ABB0-1DAD-46DE-98C9-3ACA086E90E3}" srcOrd="0" destOrd="0" presId="urn:microsoft.com/office/officeart/2008/layout/VerticalCurvedList"/>
    <dgm:cxn modelId="{5C0E4DD9-478F-4CA1-8B67-4ED91EADDF82}" type="presParOf" srcId="{D27609B7-AFF7-400F-BEAF-3BF0ACFC577F}" destId="{964F5601-A9B6-4F15-A80A-8A66DFDB2BA0}" srcOrd="5" destOrd="0" presId="urn:microsoft.com/office/officeart/2008/layout/VerticalCurvedList"/>
    <dgm:cxn modelId="{9771D981-430E-46E6-B13D-A367073D0133}" type="presParOf" srcId="{D27609B7-AFF7-400F-BEAF-3BF0ACFC577F}" destId="{A8363CFE-4346-4319-A80F-ACD37E79FCB3}" srcOrd="6" destOrd="0" presId="urn:microsoft.com/office/officeart/2008/layout/VerticalCurvedList"/>
    <dgm:cxn modelId="{A303DD57-263A-4878-81E9-ED641A0877B8}" type="presParOf" srcId="{A8363CFE-4346-4319-A80F-ACD37E79FCB3}" destId="{03B63871-451E-40B2-A1D7-D4816756F42A}" srcOrd="0" destOrd="0" presId="urn:microsoft.com/office/officeart/2008/layout/VerticalCurvedList"/>
    <dgm:cxn modelId="{E5672F20-3649-4E9E-B190-F1679DDB7512}" type="presParOf" srcId="{D27609B7-AFF7-400F-BEAF-3BF0ACFC577F}" destId="{F431BE9D-3BD3-455B-91C2-1AF0541B1C18}" srcOrd="7" destOrd="0" presId="urn:microsoft.com/office/officeart/2008/layout/VerticalCurvedList"/>
    <dgm:cxn modelId="{5CD7ED7E-F984-4BCB-980B-BB5D4FDB2A40}" type="presParOf" srcId="{D27609B7-AFF7-400F-BEAF-3BF0ACFC577F}" destId="{473522F0-0791-4DF7-A812-F9849FF2DA48}" srcOrd="8" destOrd="0" presId="urn:microsoft.com/office/officeart/2008/layout/VerticalCurvedList"/>
    <dgm:cxn modelId="{F0BE7E2C-ACD0-4009-99DD-3555A2AEA3F3}" type="presParOf" srcId="{473522F0-0791-4DF7-A812-F9849FF2DA48}" destId="{7A569410-EA69-424E-8363-6B73D7E94E00}" srcOrd="0" destOrd="0" presId="urn:microsoft.com/office/officeart/2008/layout/VerticalCurvedList"/>
    <dgm:cxn modelId="{7BA4E30D-1B74-4929-A16A-247FC9FE36E0}" type="presParOf" srcId="{D27609B7-AFF7-400F-BEAF-3BF0ACFC577F}" destId="{D965EED7-790B-43BD-A59F-3B70C5E55043}" srcOrd="9" destOrd="0" presId="urn:microsoft.com/office/officeart/2008/layout/VerticalCurvedList"/>
    <dgm:cxn modelId="{48DA5CF1-F056-4E07-8235-60357C38C3E3}" type="presParOf" srcId="{D27609B7-AFF7-400F-BEAF-3BF0ACFC577F}" destId="{C22EEB1D-246A-4DA3-8630-7DC85831A7BB}" srcOrd="10" destOrd="0" presId="urn:microsoft.com/office/officeart/2008/layout/VerticalCurvedList"/>
    <dgm:cxn modelId="{C8B498DD-2AE4-4686-8F68-F38E6C836A65}" type="presParOf" srcId="{C22EEB1D-246A-4DA3-8630-7DC85831A7BB}" destId="{AA248CD4-13C0-4FA3-84E5-0F072B1A690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B5B4CF1-A03C-4004-94A1-942B978FA08B}" type="doc">
      <dgm:prSet loTypeId="urn:microsoft.com/office/officeart/2005/8/layout/vProcess5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38282F17-0CD0-4915-A94D-A5B61D6F3CA3}">
      <dgm:prSet phldrT="[Texto]" custT="1"/>
      <dgm:spPr/>
      <dgm:t>
        <a:bodyPr/>
        <a:lstStyle/>
        <a:p>
          <a:r>
            <a:rPr lang="en-US" sz="20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Objective: </a:t>
          </a:r>
          <a:r>
            <a:rPr lang="en-US" sz="2000" noProof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Gather best practices </a:t>
          </a:r>
          <a:r>
            <a:rPr lang="en-US" sz="20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that SAIs carry out to comply with those principles</a:t>
          </a:r>
          <a:endParaRPr lang="en-US" sz="2000" b="0" baseline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01A9EE-7828-4FD7-8A4C-F118F9356FB1}" type="parTrans" cxnId="{A7675DD9-5CAF-4006-9C47-9924E3359D66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482C30-5771-45D1-92F9-998253498070}" type="sibTrans" cxnId="{A7675DD9-5CAF-4006-9C47-9924E3359D66}">
      <dgm:prSet/>
      <dgm:spPr/>
      <dgm:t>
        <a:bodyPr/>
        <a:lstStyle/>
        <a:p>
          <a:endParaRPr lang="es-MX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75A36F-406F-48EB-9DEA-5AB6F1BD7FF5}">
      <dgm:prSet phldrT="[Texto]"/>
      <dgm:spPr/>
      <dgm:t>
        <a:bodyPr/>
        <a:lstStyle/>
        <a:p>
          <a:r>
            <a:rPr lang="en-US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Questionnaire </a:t>
          </a:r>
          <a:r>
            <a:rPr lang="en-US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(to compile good practices and support evidence)</a:t>
          </a:r>
          <a:endParaRPr lang="en-US" b="0" noProof="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A1DCED-E4D4-4B55-855A-60A9DD78A1AC}" type="parTrans" cxnId="{F54572F7-64AD-4618-B358-3EDBB4C1C447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0048B2-E341-4B55-B4C6-0A91AA22BFD2}" type="sibTrans" cxnId="{F54572F7-64AD-4618-B358-3EDBB4C1C447}">
      <dgm:prSet/>
      <dgm:spPr/>
      <dgm:t>
        <a:bodyPr/>
        <a:lstStyle/>
        <a:p>
          <a:endParaRPr lang="es-MX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EEF71C-A644-4C74-9E08-1C5AAC1E2AB6}">
      <dgm:prSet phldrT="[Texto]"/>
      <dgm:spPr/>
      <dgm:t>
        <a:bodyPr/>
        <a:lstStyle/>
        <a:p>
          <a:r>
            <a:rPr lang="en-US" noProof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Sample of the SAIs Community: Africa, Asia, Europe, Middle East, North and Latin-America</a:t>
          </a:r>
          <a:r>
            <a:rPr lang="en-US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gm:t>
    </dgm:pt>
    <dgm:pt modelId="{C889C6C0-6613-4FF3-B1B7-9A84BEDE043E}" type="parTrans" cxnId="{3239D138-4C21-43B3-9ED9-E8B4EE3C3F8C}">
      <dgm:prSet/>
      <dgm:spPr/>
      <dgm:t>
        <a:bodyPr/>
        <a:lstStyle/>
        <a:p>
          <a:endParaRPr lang="es-ES"/>
        </a:p>
      </dgm:t>
    </dgm:pt>
    <dgm:pt modelId="{FF1B3B94-F814-473E-AB9D-E2A1A7FC21FB}" type="sibTrans" cxnId="{3239D138-4C21-43B3-9ED9-E8B4EE3C3F8C}">
      <dgm:prSet/>
      <dgm:spPr/>
      <dgm:t>
        <a:bodyPr/>
        <a:lstStyle/>
        <a:p>
          <a:endParaRPr lang="es-ES" dirty="0"/>
        </a:p>
      </dgm:t>
    </dgm:pt>
    <dgm:pt modelId="{BE534685-F720-4190-A94A-9C4C0D87240C}" type="pres">
      <dgm:prSet presAssocID="{0B5B4CF1-A03C-4004-94A1-942B978FA08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4A153A4-692B-4CC9-95CB-6425D3B1DF09}" type="pres">
      <dgm:prSet presAssocID="{0B5B4CF1-A03C-4004-94A1-942B978FA08B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5EDD9777-FF2B-4198-82FE-5B493E2058B9}" type="pres">
      <dgm:prSet presAssocID="{0B5B4CF1-A03C-4004-94A1-942B978FA08B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AA3900D-5FAF-46B3-8C8C-8150808E46B8}" type="pres">
      <dgm:prSet presAssocID="{0B5B4CF1-A03C-4004-94A1-942B978FA08B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2FC2F5D-372A-4ACB-A4E0-3C7AF82372BB}" type="pres">
      <dgm:prSet presAssocID="{0B5B4CF1-A03C-4004-94A1-942B978FA08B}" presName="ThreeNodes_3" presStyleLbl="node1" presStyleIdx="2" presStyleCnt="3" custScaleY="8931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1EAC5E6-23B7-4303-8A60-D620220E3AB5}" type="pres">
      <dgm:prSet presAssocID="{0B5B4CF1-A03C-4004-94A1-942B978FA08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458AE61-9E1A-438A-8AF2-4FA4787052FE}" type="pres">
      <dgm:prSet presAssocID="{0B5B4CF1-A03C-4004-94A1-942B978FA08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F3729F0-BCD7-4D11-A8A9-0CA4F647B190}" type="pres">
      <dgm:prSet presAssocID="{0B5B4CF1-A03C-4004-94A1-942B978FA08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BCAEC1F-9816-427F-BF7D-8B24B43FD291}" type="pres">
      <dgm:prSet presAssocID="{0B5B4CF1-A03C-4004-94A1-942B978FA08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FDA6F8B-A000-4B6A-8CF9-0EF7B1732433}" type="pres">
      <dgm:prSet presAssocID="{0B5B4CF1-A03C-4004-94A1-942B978FA08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2DE9F067-78E8-4FD0-839A-07D28D87DDF8}" type="presOf" srcId="{70EEF71C-A644-4C74-9E08-1C5AAC1E2AB6}" destId="{9BCAEC1F-9816-427F-BF7D-8B24B43FD291}" srcOrd="1" destOrd="0" presId="urn:microsoft.com/office/officeart/2005/8/layout/vProcess5"/>
    <dgm:cxn modelId="{F54572F7-64AD-4618-B358-3EDBB4C1C447}" srcId="{0B5B4CF1-A03C-4004-94A1-942B978FA08B}" destId="{2675A36F-406F-48EB-9DEA-5AB6F1BD7FF5}" srcOrd="2" destOrd="0" parTransId="{46A1DCED-E4D4-4B55-855A-60A9DD78A1AC}" sibTransId="{240048B2-E341-4B55-B4C6-0A91AA22BFD2}"/>
    <dgm:cxn modelId="{8715716A-A541-4466-8F57-67F6378C19D7}" type="presOf" srcId="{18482C30-5771-45D1-92F9-998253498070}" destId="{D1EAC5E6-23B7-4303-8A60-D620220E3AB5}" srcOrd="0" destOrd="0" presId="urn:microsoft.com/office/officeart/2005/8/layout/vProcess5"/>
    <dgm:cxn modelId="{A7675DD9-5CAF-4006-9C47-9924E3359D66}" srcId="{0B5B4CF1-A03C-4004-94A1-942B978FA08B}" destId="{38282F17-0CD0-4915-A94D-A5B61D6F3CA3}" srcOrd="0" destOrd="0" parTransId="{BF01A9EE-7828-4FD7-8A4C-F118F9356FB1}" sibTransId="{18482C30-5771-45D1-92F9-998253498070}"/>
    <dgm:cxn modelId="{32DA3F8F-C6A5-47F1-89FA-4B8CEDDC2856}" type="presOf" srcId="{70EEF71C-A644-4C74-9E08-1C5AAC1E2AB6}" destId="{AAA3900D-5FAF-46B3-8C8C-8150808E46B8}" srcOrd="0" destOrd="0" presId="urn:microsoft.com/office/officeart/2005/8/layout/vProcess5"/>
    <dgm:cxn modelId="{3239D138-4C21-43B3-9ED9-E8B4EE3C3F8C}" srcId="{0B5B4CF1-A03C-4004-94A1-942B978FA08B}" destId="{70EEF71C-A644-4C74-9E08-1C5AAC1E2AB6}" srcOrd="1" destOrd="0" parTransId="{C889C6C0-6613-4FF3-B1B7-9A84BEDE043E}" sibTransId="{FF1B3B94-F814-473E-AB9D-E2A1A7FC21FB}"/>
    <dgm:cxn modelId="{FC9DF039-5322-47C3-A9B1-E9BE66B50B7E}" type="presOf" srcId="{0B5B4CF1-A03C-4004-94A1-942B978FA08B}" destId="{BE534685-F720-4190-A94A-9C4C0D87240C}" srcOrd="0" destOrd="0" presId="urn:microsoft.com/office/officeart/2005/8/layout/vProcess5"/>
    <dgm:cxn modelId="{E4073942-FF38-4B2C-B2D4-ED86ED7E45A2}" type="presOf" srcId="{38282F17-0CD0-4915-A94D-A5B61D6F3CA3}" destId="{5EDD9777-FF2B-4198-82FE-5B493E2058B9}" srcOrd="0" destOrd="0" presId="urn:microsoft.com/office/officeart/2005/8/layout/vProcess5"/>
    <dgm:cxn modelId="{471E0981-ABBA-456B-BB80-879F699CAAB2}" type="presOf" srcId="{38282F17-0CD0-4915-A94D-A5B61D6F3CA3}" destId="{5F3729F0-BCD7-4D11-A8A9-0CA4F647B190}" srcOrd="1" destOrd="0" presId="urn:microsoft.com/office/officeart/2005/8/layout/vProcess5"/>
    <dgm:cxn modelId="{73B43B0D-7E2C-4C5B-B5CE-1ED65F96CA2A}" type="presOf" srcId="{2675A36F-406F-48EB-9DEA-5AB6F1BD7FF5}" destId="{22FC2F5D-372A-4ACB-A4E0-3C7AF82372BB}" srcOrd="0" destOrd="0" presId="urn:microsoft.com/office/officeart/2005/8/layout/vProcess5"/>
    <dgm:cxn modelId="{39310B5C-9797-4F16-A08C-78FAF0ACB30E}" type="presOf" srcId="{2675A36F-406F-48EB-9DEA-5AB6F1BD7FF5}" destId="{AFDA6F8B-A000-4B6A-8CF9-0EF7B1732433}" srcOrd="1" destOrd="0" presId="urn:microsoft.com/office/officeart/2005/8/layout/vProcess5"/>
    <dgm:cxn modelId="{EEB52A00-0D99-46FB-A9C8-8965A69DE11E}" type="presOf" srcId="{FF1B3B94-F814-473E-AB9D-E2A1A7FC21FB}" destId="{9458AE61-9E1A-438A-8AF2-4FA4787052FE}" srcOrd="0" destOrd="0" presId="urn:microsoft.com/office/officeart/2005/8/layout/vProcess5"/>
    <dgm:cxn modelId="{A6CF06D1-0169-48E0-9E10-2AE10E88A6B1}" type="presParOf" srcId="{BE534685-F720-4190-A94A-9C4C0D87240C}" destId="{94A153A4-692B-4CC9-95CB-6425D3B1DF09}" srcOrd="0" destOrd="0" presId="urn:microsoft.com/office/officeart/2005/8/layout/vProcess5"/>
    <dgm:cxn modelId="{C4304564-BC16-4EED-88A4-A750A6691B23}" type="presParOf" srcId="{BE534685-F720-4190-A94A-9C4C0D87240C}" destId="{5EDD9777-FF2B-4198-82FE-5B493E2058B9}" srcOrd="1" destOrd="0" presId="urn:microsoft.com/office/officeart/2005/8/layout/vProcess5"/>
    <dgm:cxn modelId="{2B7AE503-93A6-441C-9F92-5CDE91CCAE70}" type="presParOf" srcId="{BE534685-F720-4190-A94A-9C4C0D87240C}" destId="{AAA3900D-5FAF-46B3-8C8C-8150808E46B8}" srcOrd="2" destOrd="0" presId="urn:microsoft.com/office/officeart/2005/8/layout/vProcess5"/>
    <dgm:cxn modelId="{8391127E-F267-4678-8245-8C0437178501}" type="presParOf" srcId="{BE534685-F720-4190-A94A-9C4C0D87240C}" destId="{22FC2F5D-372A-4ACB-A4E0-3C7AF82372BB}" srcOrd="3" destOrd="0" presId="urn:microsoft.com/office/officeart/2005/8/layout/vProcess5"/>
    <dgm:cxn modelId="{F41FD42A-B0ED-4AD1-9589-9618796F03B1}" type="presParOf" srcId="{BE534685-F720-4190-A94A-9C4C0D87240C}" destId="{D1EAC5E6-23B7-4303-8A60-D620220E3AB5}" srcOrd="4" destOrd="0" presId="urn:microsoft.com/office/officeart/2005/8/layout/vProcess5"/>
    <dgm:cxn modelId="{C45FFCE8-ECA2-4554-BC32-B348C6D8F07D}" type="presParOf" srcId="{BE534685-F720-4190-A94A-9C4C0D87240C}" destId="{9458AE61-9E1A-438A-8AF2-4FA4787052FE}" srcOrd="5" destOrd="0" presId="urn:microsoft.com/office/officeart/2005/8/layout/vProcess5"/>
    <dgm:cxn modelId="{4C35AA3C-F3F8-4651-84C1-C04DFD6F866B}" type="presParOf" srcId="{BE534685-F720-4190-A94A-9C4C0D87240C}" destId="{5F3729F0-BCD7-4D11-A8A9-0CA4F647B190}" srcOrd="6" destOrd="0" presId="urn:microsoft.com/office/officeart/2005/8/layout/vProcess5"/>
    <dgm:cxn modelId="{B0506D4C-D4E3-475F-88DA-79CFD358FCC3}" type="presParOf" srcId="{BE534685-F720-4190-A94A-9C4C0D87240C}" destId="{9BCAEC1F-9816-427F-BF7D-8B24B43FD291}" srcOrd="7" destOrd="0" presId="urn:microsoft.com/office/officeart/2005/8/layout/vProcess5"/>
    <dgm:cxn modelId="{0A6318E4-1D7C-4B49-87BF-D6CAA58EC593}" type="presParOf" srcId="{BE534685-F720-4190-A94A-9C4C0D87240C}" destId="{AFDA6F8B-A000-4B6A-8CF9-0EF7B173243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32B66C5-007C-4326-9201-886ECC973E1B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630BAF2-50ED-4F39-B22B-06EFC3FE8CE7}">
      <dgm:prSet phldrT="[Texto]"/>
      <dgm:spPr/>
      <dgm:t>
        <a:bodyPr/>
        <a:lstStyle/>
        <a:p>
          <a:r>
            <a:rPr lang="en-ZA" dirty="0" smtClean="0"/>
            <a:t>Argentina</a:t>
          </a:r>
          <a:endParaRPr lang="en-US" b="1" noProof="0" dirty="0"/>
        </a:p>
      </dgm:t>
    </dgm:pt>
    <dgm:pt modelId="{0821395D-1F11-4E61-A3DF-8269C35A019F}" type="parTrans" cxnId="{2AF5E966-C584-4CAA-994D-5490F7C93F7E}">
      <dgm:prSet/>
      <dgm:spPr/>
      <dgm:t>
        <a:bodyPr/>
        <a:lstStyle/>
        <a:p>
          <a:endParaRPr lang="en-US" b="1" noProof="0" dirty="0"/>
        </a:p>
      </dgm:t>
    </dgm:pt>
    <dgm:pt modelId="{A4480AA3-C4E4-42E4-9C52-DE1D6FD7DA56}" type="sibTrans" cxnId="{2AF5E966-C584-4CAA-994D-5490F7C93F7E}">
      <dgm:prSet/>
      <dgm:spPr/>
      <dgm:t>
        <a:bodyPr/>
        <a:lstStyle/>
        <a:p>
          <a:endParaRPr lang="en-US" b="1" noProof="0" dirty="0"/>
        </a:p>
      </dgm:t>
    </dgm:pt>
    <dgm:pt modelId="{9FADC938-D9C3-46CA-9068-6E2357A34389}">
      <dgm:prSet/>
      <dgm:spPr/>
      <dgm:t>
        <a:bodyPr/>
        <a:lstStyle/>
        <a:p>
          <a:r>
            <a:rPr lang="en-ZA" dirty="0" smtClean="0"/>
            <a:t>Azerbaijan </a:t>
          </a:r>
          <a:endParaRPr lang="en-ZA" dirty="0"/>
        </a:p>
      </dgm:t>
    </dgm:pt>
    <dgm:pt modelId="{AE34FEA2-D81D-4C90-A745-DA4476410E09}" type="parTrans" cxnId="{87D1F960-8D00-44E4-AE5C-59DB919CBB7E}">
      <dgm:prSet/>
      <dgm:spPr/>
      <dgm:t>
        <a:bodyPr/>
        <a:lstStyle/>
        <a:p>
          <a:endParaRPr lang="en-ZA"/>
        </a:p>
      </dgm:t>
    </dgm:pt>
    <dgm:pt modelId="{A27CC2C1-2894-480E-81B5-83BC56801F22}" type="sibTrans" cxnId="{87D1F960-8D00-44E4-AE5C-59DB919CBB7E}">
      <dgm:prSet/>
      <dgm:spPr/>
      <dgm:t>
        <a:bodyPr/>
        <a:lstStyle/>
        <a:p>
          <a:endParaRPr lang="en-ZA"/>
        </a:p>
      </dgm:t>
    </dgm:pt>
    <dgm:pt modelId="{8946C99E-35FF-4965-B67D-2E526BC7997D}">
      <dgm:prSet/>
      <dgm:spPr/>
      <dgm:t>
        <a:bodyPr/>
        <a:lstStyle/>
        <a:p>
          <a:r>
            <a:rPr lang="en-ZA" dirty="0" smtClean="0"/>
            <a:t>Bahrain</a:t>
          </a:r>
          <a:endParaRPr lang="en-ZA" dirty="0"/>
        </a:p>
      </dgm:t>
    </dgm:pt>
    <dgm:pt modelId="{0CDE505B-52C2-401B-BDD6-060C8E301B69}" type="parTrans" cxnId="{CEB14379-BA22-4D8B-942C-4BB7FC518AE2}">
      <dgm:prSet/>
      <dgm:spPr/>
      <dgm:t>
        <a:bodyPr/>
        <a:lstStyle/>
        <a:p>
          <a:endParaRPr lang="en-ZA"/>
        </a:p>
      </dgm:t>
    </dgm:pt>
    <dgm:pt modelId="{30D82C69-9CCA-43FA-9BE0-167BD825E354}" type="sibTrans" cxnId="{CEB14379-BA22-4D8B-942C-4BB7FC518AE2}">
      <dgm:prSet/>
      <dgm:spPr/>
      <dgm:t>
        <a:bodyPr/>
        <a:lstStyle/>
        <a:p>
          <a:endParaRPr lang="en-ZA"/>
        </a:p>
      </dgm:t>
    </dgm:pt>
    <dgm:pt modelId="{865F73DE-39A6-4C7A-9B08-A6782469A560}">
      <dgm:prSet/>
      <dgm:spPr/>
      <dgm:t>
        <a:bodyPr/>
        <a:lstStyle/>
        <a:p>
          <a:r>
            <a:rPr lang="en-ZA" dirty="0" smtClean="0"/>
            <a:t>Berlin</a:t>
          </a:r>
          <a:endParaRPr lang="en-ZA" dirty="0"/>
        </a:p>
      </dgm:t>
    </dgm:pt>
    <dgm:pt modelId="{342A376C-A741-4198-94B8-BFED21AA759C}" type="parTrans" cxnId="{B46F0B6A-FEA8-45D1-9ED3-04EC41A021C5}">
      <dgm:prSet/>
      <dgm:spPr/>
      <dgm:t>
        <a:bodyPr/>
        <a:lstStyle/>
        <a:p>
          <a:endParaRPr lang="en-ZA"/>
        </a:p>
      </dgm:t>
    </dgm:pt>
    <dgm:pt modelId="{A5EB1A28-0A47-4577-921C-4B165BFE51AB}" type="sibTrans" cxnId="{B46F0B6A-FEA8-45D1-9ED3-04EC41A021C5}">
      <dgm:prSet/>
      <dgm:spPr/>
      <dgm:t>
        <a:bodyPr/>
        <a:lstStyle/>
        <a:p>
          <a:endParaRPr lang="en-ZA"/>
        </a:p>
      </dgm:t>
    </dgm:pt>
    <dgm:pt modelId="{482DF3CC-2702-48F4-ACCF-23C2A87CE6D7}">
      <dgm:prSet/>
      <dgm:spPr/>
      <dgm:t>
        <a:bodyPr/>
        <a:lstStyle/>
        <a:p>
          <a:r>
            <a:rPr lang="en-ZA" dirty="0" smtClean="0"/>
            <a:t>Bulgaria</a:t>
          </a:r>
          <a:endParaRPr lang="en-ZA" dirty="0"/>
        </a:p>
      </dgm:t>
    </dgm:pt>
    <dgm:pt modelId="{F12DF28A-2740-4391-B02F-2ADEB9B1B486}" type="parTrans" cxnId="{E3B0DEA5-FF8C-4623-8776-C7ECF656EE50}">
      <dgm:prSet/>
      <dgm:spPr/>
      <dgm:t>
        <a:bodyPr/>
        <a:lstStyle/>
        <a:p>
          <a:endParaRPr lang="en-ZA"/>
        </a:p>
      </dgm:t>
    </dgm:pt>
    <dgm:pt modelId="{9AD5AC7C-8407-456D-85A7-0E0C16A83A22}" type="sibTrans" cxnId="{E3B0DEA5-FF8C-4623-8776-C7ECF656EE50}">
      <dgm:prSet/>
      <dgm:spPr/>
      <dgm:t>
        <a:bodyPr/>
        <a:lstStyle/>
        <a:p>
          <a:endParaRPr lang="en-ZA"/>
        </a:p>
      </dgm:t>
    </dgm:pt>
    <dgm:pt modelId="{732C4F92-9A8D-4956-B8D9-8C0F8C8268B9}">
      <dgm:prSet/>
      <dgm:spPr/>
      <dgm:t>
        <a:bodyPr/>
        <a:lstStyle/>
        <a:p>
          <a:r>
            <a:rPr lang="en-ZA" dirty="0" smtClean="0"/>
            <a:t>Cyprus</a:t>
          </a:r>
          <a:endParaRPr lang="en-ZA" dirty="0"/>
        </a:p>
      </dgm:t>
    </dgm:pt>
    <dgm:pt modelId="{E538EA5B-53B9-4A16-8541-ED2FF2405BD2}" type="parTrans" cxnId="{0010AA58-22E2-4BFC-8A74-94A2E37983E9}">
      <dgm:prSet/>
      <dgm:spPr/>
      <dgm:t>
        <a:bodyPr/>
        <a:lstStyle/>
        <a:p>
          <a:endParaRPr lang="en-ZA"/>
        </a:p>
      </dgm:t>
    </dgm:pt>
    <dgm:pt modelId="{AFD4329B-F918-4491-B459-3213D9982630}" type="sibTrans" cxnId="{0010AA58-22E2-4BFC-8A74-94A2E37983E9}">
      <dgm:prSet/>
      <dgm:spPr/>
      <dgm:t>
        <a:bodyPr/>
        <a:lstStyle/>
        <a:p>
          <a:endParaRPr lang="en-ZA"/>
        </a:p>
      </dgm:t>
    </dgm:pt>
    <dgm:pt modelId="{D005ECC8-70BD-42BF-B1E5-A0551FE29BFB}">
      <dgm:prSet/>
      <dgm:spPr/>
      <dgm:t>
        <a:bodyPr/>
        <a:lstStyle/>
        <a:p>
          <a:r>
            <a:rPr lang="en-ZA" dirty="0" smtClean="0"/>
            <a:t>Slovenia</a:t>
          </a:r>
          <a:endParaRPr lang="en-ZA" dirty="0"/>
        </a:p>
      </dgm:t>
    </dgm:pt>
    <dgm:pt modelId="{54ED5164-A7E8-45BC-A9FC-42012ECC6ED3}" type="parTrans" cxnId="{B347727B-66F4-40C4-91BD-FFABC840D87A}">
      <dgm:prSet/>
      <dgm:spPr/>
      <dgm:t>
        <a:bodyPr/>
        <a:lstStyle/>
        <a:p>
          <a:endParaRPr lang="en-ZA"/>
        </a:p>
      </dgm:t>
    </dgm:pt>
    <dgm:pt modelId="{4D2FEC3E-7627-4920-B17A-91218FFB391F}" type="sibTrans" cxnId="{B347727B-66F4-40C4-91BD-FFABC840D87A}">
      <dgm:prSet/>
      <dgm:spPr/>
      <dgm:t>
        <a:bodyPr/>
        <a:lstStyle/>
        <a:p>
          <a:endParaRPr lang="en-ZA"/>
        </a:p>
      </dgm:t>
    </dgm:pt>
    <dgm:pt modelId="{67826B54-C3B4-4BA1-9C7C-85E7777FC47D}">
      <dgm:prSet/>
      <dgm:spPr/>
      <dgm:t>
        <a:bodyPr/>
        <a:lstStyle/>
        <a:p>
          <a:r>
            <a:rPr lang="en-ZA" dirty="0" smtClean="0"/>
            <a:t>Estonia</a:t>
          </a:r>
          <a:endParaRPr lang="en-ZA" dirty="0"/>
        </a:p>
      </dgm:t>
    </dgm:pt>
    <dgm:pt modelId="{913520E3-55B2-4C33-B6B3-5E58979A9CA5}" type="parTrans" cxnId="{913F1FAF-5153-4FD6-8CEC-7B8B3479DB50}">
      <dgm:prSet/>
      <dgm:spPr/>
      <dgm:t>
        <a:bodyPr/>
        <a:lstStyle/>
        <a:p>
          <a:endParaRPr lang="en-ZA"/>
        </a:p>
      </dgm:t>
    </dgm:pt>
    <dgm:pt modelId="{DE7DA8D4-91F5-464B-B3C5-469D32CEB745}" type="sibTrans" cxnId="{913F1FAF-5153-4FD6-8CEC-7B8B3479DB50}">
      <dgm:prSet/>
      <dgm:spPr/>
      <dgm:t>
        <a:bodyPr/>
        <a:lstStyle/>
        <a:p>
          <a:endParaRPr lang="en-ZA"/>
        </a:p>
      </dgm:t>
    </dgm:pt>
    <dgm:pt modelId="{6E910A84-DDAA-4D6C-911F-EE3783101073}">
      <dgm:prSet/>
      <dgm:spPr/>
      <dgm:t>
        <a:bodyPr/>
        <a:lstStyle/>
        <a:p>
          <a:r>
            <a:rPr lang="en-ZA" dirty="0" smtClean="0"/>
            <a:t>Finland</a:t>
          </a:r>
          <a:endParaRPr lang="en-ZA" dirty="0"/>
        </a:p>
      </dgm:t>
    </dgm:pt>
    <dgm:pt modelId="{C42C2EEA-8FCF-4C8D-8C88-5E50CFC2D1C3}" type="parTrans" cxnId="{CD6F8EFE-7A78-4741-838C-0C5718C24E85}">
      <dgm:prSet/>
      <dgm:spPr/>
      <dgm:t>
        <a:bodyPr/>
        <a:lstStyle/>
        <a:p>
          <a:endParaRPr lang="en-ZA"/>
        </a:p>
      </dgm:t>
    </dgm:pt>
    <dgm:pt modelId="{DC530A06-FE46-451B-997E-E656EC8F86C3}" type="sibTrans" cxnId="{CD6F8EFE-7A78-4741-838C-0C5718C24E85}">
      <dgm:prSet/>
      <dgm:spPr/>
      <dgm:t>
        <a:bodyPr/>
        <a:lstStyle/>
        <a:p>
          <a:endParaRPr lang="en-ZA"/>
        </a:p>
      </dgm:t>
    </dgm:pt>
    <dgm:pt modelId="{387F60AE-5528-457E-A6D5-A7AE0CC826FD}">
      <dgm:prSet/>
      <dgm:spPr/>
      <dgm:t>
        <a:bodyPr/>
        <a:lstStyle/>
        <a:p>
          <a:r>
            <a:rPr lang="en-ZA" dirty="0" smtClean="0"/>
            <a:t>Hellenic Court of Account</a:t>
          </a:r>
          <a:endParaRPr lang="en-ZA" dirty="0"/>
        </a:p>
      </dgm:t>
    </dgm:pt>
    <dgm:pt modelId="{883736BF-8C13-41D6-BC18-0D691A42F671}" type="parTrans" cxnId="{30727847-36E6-421D-A8B8-13342DA269D9}">
      <dgm:prSet/>
      <dgm:spPr/>
      <dgm:t>
        <a:bodyPr/>
        <a:lstStyle/>
        <a:p>
          <a:endParaRPr lang="en-ZA"/>
        </a:p>
      </dgm:t>
    </dgm:pt>
    <dgm:pt modelId="{0F63C698-5D08-468C-96AE-56B316EAF3FB}" type="sibTrans" cxnId="{30727847-36E6-421D-A8B8-13342DA269D9}">
      <dgm:prSet/>
      <dgm:spPr/>
      <dgm:t>
        <a:bodyPr/>
        <a:lstStyle/>
        <a:p>
          <a:endParaRPr lang="en-ZA"/>
        </a:p>
      </dgm:t>
    </dgm:pt>
    <dgm:pt modelId="{3F60C262-18DE-4F05-AE4A-13B1DED60FF6}">
      <dgm:prSet/>
      <dgm:spPr>
        <a:solidFill>
          <a:schemeClr val="accent1"/>
        </a:solidFill>
      </dgm:spPr>
      <dgm:t>
        <a:bodyPr/>
        <a:lstStyle/>
        <a:p>
          <a:r>
            <a:rPr lang="en-ZA" dirty="0" err="1" smtClean="0"/>
            <a:t>Irak</a:t>
          </a:r>
          <a:endParaRPr lang="en-ZA" dirty="0"/>
        </a:p>
      </dgm:t>
    </dgm:pt>
    <dgm:pt modelId="{BEFF74AF-A784-4C48-9C3B-0E2A7843420A}" type="parTrans" cxnId="{D1A7861E-C1BD-4F35-8FFA-696C867DF2E8}">
      <dgm:prSet/>
      <dgm:spPr/>
      <dgm:t>
        <a:bodyPr/>
        <a:lstStyle/>
        <a:p>
          <a:endParaRPr lang="en-ZA"/>
        </a:p>
      </dgm:t>
    </dgm:pt>
    <dgm:pt modelId="{B2CDDFEE-A0E1-4239-A4C7-FA00C914CB14}" type="sibTrans" cxnId="{D1A7861E-C1BD-4F35-8FFA-696C867DF2E8}">
      <dgm:prSet/>
      <dgm:spPr/>
      <dgm:t>
        <a:bodyPr/>
        <a:lstStyle/>
        <a:p>
          <a:endParaRPr lang="en-ZA"/>
        </a:p>
      </dgm:t>
    </dgm:pt>
    <dgm:pt modelId="{C0057589-2DAD-44E9-8109-E8EFC605B380}">
      <dgm:prSet/>
      <dgm:spPr/>
      <dgm:t>
        <a:bodyPr/>
        <a:lstStyle/>
        <a:p>
          <a:r>
            <a:rPr lang="en-ZA" smtClean="0"/>
            <a:t>Japan </a:t>
          </a:r>
          <a:endParaRPr lang="en-ZA"/>
        </a:p>
      </dgm:t>
    </dgm:pt>
    <dgm:pt modelId="{9023AF57-DFA5-4D5E-9463-BFDA2CBE30EE}" type="parTrans" cxnId="{D6BD9773-E09F-4302-92A7-F9E7D2DFC020}">
      <dgm:prSet/>
      <dgm:spPr/>
      <dgm:t>
        <a:bodyPr/>
        <a:lstStyle/>
        <a:p>
          <a:endParaRPr lang="en-ZA"/>
        </a:p>
      </dgm:t>
    </dgm:pt>
    <dgm:pt modelId="{4275B86F-DC0A-4D4F-97FD-A93B2793E281}" type="sibTrans" cxnId="{D6BD9773-E09F-4302-92A7-F9E7D2DFC020}">
      <dgm:prSet/>
      <dgm:spPr/>
      <dgm:t>
        <a:bodyPr/>
        <a:lstStyle/>
        <a:p>
          <a:endParaRPr lang="en-ZA"/>
        </a:p>
      </dgm:t>
    </dgm:pt>
    <dgm:pt modelId="{CE2211B5-B6D2-4A5F-8521-DA4E255408B8}">
      <dgm:prSet/>
      <dgm:spPr>
        <a:solidFill>
          <a:schemeClr val="accent2"/>
        </a:solidFill>
      </dgm:spPr>
      <dgm:t>
        <a:bodyPr/>
        <a:lstStyle/>
        <a:p>
          <a:r>
            <a:rPr lang="en-ZA" smtClean="0"/>
            <a:t>Kuwait</a:t>
          </a:r>
          <a:endParaRPr lang="en-ZA"/>
        </a:p>
      </dgm:t>
    </dgm:pt>
    <dgm:pt modelId="{D196C4F7-4A62-47F6-B112-757F916E60A0}" type="parTrans" cxnId="{8A0F439F-4403-497B-BB3C-330496782421}">
      <dgm:prSet/>
      <dgm:spPr/>
      <dgm:t>
        <a:bodyPr/>
        <a:lstStyle/>
        <a:p>
          <a:endParaRPr lang="en-ZA"/>
        </a:p>
      </dgm:t>
    </dgm:pt>
    <dgm:pt modelId="{3145C5D2-16EF-473D-BAE5-C0831F85B514}" type="sibTrans" cxnId="{8A0F439F-4403-497B-BB3C-330496782421}">
      <dgm:prSet/>
      <dgm:spPr/>
      <dgm:t>
        <a:bodyPr/>
        <a:lstStyle/>
        <a:p>
          <a:endParaRPr lang="en-ZA"/>
        </a:p>
      </dgm:t>
    </dgm:pt>
    <dgm:pt modelId="{7B7DD03E-431F-4B26-A503-E1A861E5484E}">
      <dgm:prSet/>
      <dgm:spPr/>
      <dgm:t>
        <a:bodyPr/>
        <a:lstStyle/>
        <a:p>
          <a:r>
            <a:rPr lang="en-ZA" smtClean="0"/>
            <a:t>Latvia </a:t>
          </a:r>
          <a:endParaRPr lang="en-ZA"/>
        </a:p>
      </dgm:t>
    </dgm:pt>
    <dgm:pt modelId="{001067DA-0813-4B07-8482-40ACC42FBB21}" type="parTrans" cxnId="{46EC4A6B-1F46-4E09-AB62-763B46C0FC5D}">
      <dgm:prSet/>
      <dgm:spPr/>
      <dgm:t>
        <a:bodyPr/>
        <a:lstStyle/>
        <a:p>
          <a:endParaRPr lang="en-ZA"/>
        </a:p>
      </dgm:t>
    </dgm:pt>
    <dgm:pt modelId="{E6202A8E-E45F-4B01-902F-A87289D39503}" type="sibTrans" cxnId="{46EC4A6B-1F46-4E09-AB62-763B46C0FC5D}">
      <dgm:prSet/>
      <dgm:spPr/>
      <dgm:t>
        <a:bodyPr/>
        <a:lstStyle/>
        <a:p>
          <a:endParaRPr lang="en-ZA"/>
        </a:p>
      </dgm:t>
    </dgm:pt>
    <dgm:pt modelId="{7BBEBAAA-DE33-462C-8EC3-3A187F137C99}">
      <dgm:prSet/>
      <dgm:spPr/>
      <dgm:t>
        <a:bodyPr/>
        <a:lstStyle/>
        <a:p>
          <a:r>
            <a:rPr lang="en-ZA" smtClean="0"/>
            <a:t>Lebonia</a:t>
          </a:r>
          <a:endParaRPr lang="en-ZA"/>
        </a:p>
      </dgm:t>
    </dgm:pt>
    <dgm:pt modelId="{B30F52FD-6D34-4201-BEDA-8DEC666A48D3}" type="parTrans" cxnId="{DAFF802F-F087-40C3-B5DC-06F5AEF4A356}">
      <dgm:prSet/>
      <dgm:spPr/>
      <dgm:t>
        <a:bodyPr/>
        <a:lstStyle/>
        <a:p>
          <a:endParaRPr lang="en-ZA"/>
        </a:p>
      </dgm:t>
    </dgm:pt>
    <dgm:pt modelId="{B97D0E27-560B-4822-A2C7-B08865EE4095}" type="sibTrans" cxnId="{DAFF802F-F087-40C3-B5DC-06F5AEF4A356}">
      <dgm:prSet/>
      <dgm:spPr/>
      <dgm:t>
        <a:bodyPr/>
        <a:lstStyle/>
        <a:p>
          <a:endParaRPr lang="en-ZA"/>
        </a:p>
      </dgm:t>
    </dgm:pt>
    <dgm:pt modelId="{F98FB84C-55DE-4542-B52C-7DCE1E195110}">
      <dgm:prSet/>
      <dgm:spPr/>
      <dgm:t>
        <a:bodyPr/>
        <a:lstStyle/>
        <a:p>
          <a:r>
            <a:rPr lang="en-ZA" smtClean="0"/>
            <a:t>Laos Lao</a:t>
          </a:r>
          <a:endParaRPr lang="en-ZA"/>
        </a:p>
      </dgm:t>
    </dgm:pt>
    <dgm:pt modelId="{98E0CD07-C98A-4FF1-9CFB-2036093E9F54}" type="parTrans" cxnId="{8175C834-4165-4E1F-A46E-F161D263CD24}">
      <dgm:prSet/>
      <dgm:spPr/>
      <dgm:t>
        <a:bodyPr/>
        <a:lstStyle/>
        <a:p>
          <a:endParaRPr lang="en-ZA"/>
        </a:p>
      </dgm:t>
    </dgm:pt>
    <dgm:pt modelId="{49DEC539-3816-4B90-8AA1-B89057031B34}" type="sibTrans" cxnId="{8175C834-4165-4E1F-A46E-F161D263CD24}">
      <dgm:prSet/>
      <dgm:spPr/>
      <dgm:t>
        <a:bodyPr/>
        <a:lstStyle/>
        <a:p>
          <a:endParaRPr lang="en-ZA"/>
        </a:p>
      </dgm:t>
    </dgm:pt>
    <dgm:pt modelId="{C65D8D05-6B3B-4177-8219-3CCF3C50A18F}">
      <dgm:prSet/>
      <dgm:spPr/>
      <dgm:t>
        <a:bodyPr/>
        <a:lstStyle/>
        <a:p>
          <a:r>
            <a:rPr lang="en-ZA" smtClean="0"/>
            <a:t>Maldives </a:t>
          </a:r>
          <a:endParaRPr lang="en-ZA"/>
        </a:p>
      </dgm:t>
    </dgm:pt>
    <dgm:pt modelId="{8AEDAD78-287A-4DCC-A98C-7669B986E24B}" type="parTrans" cxnId="{4E9F432F-EFC2-4C5B-8804-9BD33DBD87CE}">
      <dgm:prSet/>
      <dgm:spPr/>
      <dgm:t>
        <a:bodyPr/>
        <a:lstStyle/>
        <a:p>
          <a:endParaRPr lang="en-ZA"/>
        </a:p>
      </dgm:t>
    </dgm:pt>
    <dgm:pt modelId="{1D886426-8C44-45EC-8677-B9BE81B9EA5F}" type="sibTrans" cxnId="{4E9F432F-EFC2-4C5B-8804-9BD33DBD87CE}">
      <dgm:prSet/>
      <dgm:spPr/>
      <dgm:t>
        <a:bodyPr/>
        <a:lstStyle/>
        <a:p>
          <a:endParaRPr lang="en-ZA"/>
        </a:p>
      </dgm:t>
    </dgm:pt>
    <dgm:pt modelId="{7A83096F-09D6-4001-A6A3-A15BF5CA4244}">
      <dgm:prSet/>
      <dgm:spPr/>
      <dgm:t>
        <a:bodyPr/>
        <a:lstStyle/>
        <a:p>
          <a:r>
            <a:rPr lang="en-ZA" smtClean="0"/>
            <a:t>Netherlands </a:t>
          </a:r>
          <a:endParaRPr lang="en-ZA"/>
        </a:p>
      </dgm:t>
    </dgm:pt>
    <dgm:pt modelId="{01469634-573B-4546-AA33-76B31796CD90}" type="parTrans" cxnId="{F0F9C019-D848-45C3-BD72-549C5069270C}">
      <dgm:prSet/>
      <dgm:spPr/>
      <dgm:t>
        <a:bodyPr/>
        <a:lstStyle/>
        <a:p>
          <a:endParaRPr lang="en-ZA"/>
        </a:p>
      </dgm:t>
    </dgm:pt>
    <dgm:pt modelId="{984DE387-2C7F-4848-8E06-BE1BA32E4342}" type="sibTrans" cxnId="{F0F9C019-D848-45C3-BD72-549C5069270C}">
      <dgm:prSet/>
      <dgm:spPr/>
      <dgm:t>
        <a:bodyPr/>
        <a:lstStyle/>
        <a:p>
          <a:endParaRPr lang="en-ZA"/>
        </a:p>
      </dgm:t>
    </dgm:pt>
    <dgm:pt modelId="{6BF46E22-921F-4004-869E-40B3AD72D818}">
      <dgm:prSet/>
      <dgm:spPr/>
      <dgm:t>
        <a:bodyPr/>
        <a:lstStyle/>
        <a:p>
          <a:r>
            <a:rPr lang="en-ZA" smtClean="0"/>
            <a:t>Oman</a:t>
          </a:r>
          <a:endParaRPr lang="en-ZA"/>
        </a:p>
      </dgm:t>
    </dgm:pt>
    <dgm:pt modelId="{CE4B0972-DE7B-424D-93D8-3579F2C1A893}" type="parTrans" cxnId="{5650348A-B396-4992-B4A1-1C07C017F050}">
      <dgm:prSet/>
      <dgm:spPr/>
      <dgm:t>
        <a:bodyPr/>
        <a:lstStyle/>
        <a:p>
          <a:endParaRPr lang="en-ZA"/>
        </a:p>
      </dgm:t>
    </dgm:pt>
    <dgm:pt modelId="{32D3DA17-E23B-479A-A7A0-12748E83D240}" type="sibTrans" cxnId="{5650348A-B396-4992-B4A1-1C07C017F050}">
      <dgm:prSet/>
      <dgm:spPr/>
      <dgm:t>
        <a:bodyPr/>
        <a:lstStyle/>
        <a:p>
          <a:endParaRPr lang="en-ZA"/>
        </a:p>
      </dgm:t>
    </dgm:pt>
    <dgm:pt modelId="{F75D1FDE-3810-43F9-93B2-AB9EB025DB20}">
      <dgm:prSet/>
      <dgm:spPr/>
      <dgm:t>
        <a:bodyPr/>
        <a:lstStyle/>
        <a:p>
          <a:r>
            <a:rPr lang="en-GB" smtClean="0"/>
            <a:t>Palestine </a:t>
          </a:r>
          <a:endParaRPr lang="en-ZA"/>
        </a:p>
      </dgm:t>
    </dgm:pt>
    <dgm:pt modelId="{3D187931-6EEF-4475-BB1D-14A4EDBA143D}" type="parTrans" cxnId="{40603ADE-B7CA-4E7B-84AB-5BDCB1F24407}">
      <dgm:prSet/>
      <dgm:spPr/>
      <dgm:t>
        <a:bodyPr/>
        <a:lstStyle/>
        <a:p>
          <a:endParaRPr lang="en-ZA"/>
        </a:p>
      </dgm:t>
    </dgm:pt>
    <dgm:pt modelId="{A775071A-D8DB-4006-9D48-1DDD01E0260F}" type="sibTrans" cxnId="{40603ADE-B7CA-4E7B-84AB-5BDCB1F24407}">
      <dgm:prSet/>
      <dgm:spPr/>
      <dgm:t>
        <a:bodyPr/>
        <a:lstStyle/>
        <a:p>
          <a:endParaRPr lang="en-ZA"/>
        </a:p>
      </dgm:t>
    </dgm:pt>
    <dgm:pt modelId="{E20C104E-3D33-4FFB-8B60-AB7B84E338E4}">
      <dgm:prSet/>
      <dgm:spPr/>
      <dgm:t>
        <a:bodyPr/>
        <a:lstStyle/>
        <a:p>
          <a:r>
            <a:rPr lang="en-ZA" smtClean="0"/>
            <a:t>Poland</a:t>
          </a:r>
          <a:endParaRPr lang="en-ZA"/>
        </a:p>
      </dgm:t>
    </dgm:pt>
    <dgm:pt modelId="{85354640-37AC-4109-9E6B-EFA73CBCE55F}" type="parTrans" cxnId="{F4BC0868-9334-4E59-B7D5-E5A19336EDF9}">
      <dgm:prSet/>
      <dgm:spPr/>
      <dgm:t>
        <a:bodyPr/>
        <a:lstStyle/>
        <a:p>
          <a:endParaRPr lang="en-ZA"/>
        </a:p>
      </dgm:t>
    </dgm:pt>
    <dgm:pt modelId="{17A34D2C-1E36-4F0F-A44A-B6283E8518A9}" type="sibTrans" cxnId="{F4BC0868-9334-4E59-B7D5-E5A19336EDF9}">
      <dgm:prSet/>
      <dgm:spPr/>
      <dgm:t>
        <a:bodyPr/>
        <a:lstStyle/>
        <a:p>
          <a:endParaRPr lang="en-ZA"/>
        </a:p>
      </dgm:t>
    </dgm:pt>
    <dgm:pt modelId="{B3004C80-BB0C-4DD2-86E7-C44CC8095D77}">
      <dgm:prSet/>
      <dgm:spPr/>
      <dgm:t>
        <a:bodyPr/>
        <a:lstStyle/>
        <a:p>
          <a:r>
            <a:rPr lang="en-GB" smtClean="0"/>
            <a:t>Portugal</a:t>
          </a:r>
          <a:endParaRPr lang="en-ZA"/>
        </a:p>
      </dgm:t>
    </dgm:pt>
    <dgm:pt modelId="{A1F54160-22F6-4E1F-805E-935552CCE570}" type="parTrans" cxnId="{32682EE3-9FAF-4624-B2BE-C5B56D6E2858}">
      <dgm:prSet/>
      <dgm:spPr/>
      <dgm:t>
        <a:bodyPr/>
        <a:lstStyle/>
        <a:p>
          <a:endParaRPr lang="en-ZA"/>
        </a:p>
      </dgm:t>
    </dgm:pt>
    <dgm:pt modelId="{01CDCA26-CCE1-4C5B-9389-729AA28476DC}" type="sibTrans" cxnId="{32682EE3-9FAF-4624-B2BE-C5B56D6E2858}">
      <dgm:prSet/>
      <dgm:spPr/>
      <dgm:t>
        <a:bodyPr/>
        <a:lstStyle/>
        <a:p>
          <a:endParaRPr lang="en-ZA"/>
        </a:p>
      </dgm:t>
    </dgm:pt>
    <dgm:pt modelId="{1ABB29C2-A268-4773-944B-50C6A736B823}">
      <dgm:prSet/>
      <dgm:spPr/>
      <dgm:t>
        <a:bodyPr/>
        <a:lstStyle/>
        <a:p>
          <a:r>
            <a:rPr lang="en-GB" smtClean="0"/>
            <a:t>Qatar</a:t>
          </a:r>
          <a:endParaRPr lang="en-ZA"/>
        </a:p>
      </dgm:t>
    </dgm:pt>
    <dgm:pt modelId="{FEE63FC5-B0F6-4652-BA9C-C29CF1736C64}" type="parTrans" cxnId="{1CB3DE20-8FD7-44B4-8763-8CDAE760F8DD}">
      <dgm:prSet/>
      <dgm:spPr/>
      <dgm:t>
        <a:bodyPr/>
        <a:lstStyle/>
        <a:p>
          <a:endParaRPr lang="en-ZA"/>
        </a:p>
      </dgm:t>
    </dgm:pt>
    <dgm:pt modelId="{531FB0FB-2B67-45A0-9553-95AFA4D2B6AF}" type="sibTrans" cxnId="{1CB3DE20-8FD7-44B4-8763-8CDAE760F8DD}">
      <dgm:prSet/>
      <dgm:spPr/>
      <dgm:t>
        <a:bodyPr/>
        <a:lstStyle/>
        <a:p>
          <a:endParaRPr lang="en-ZA"/>
        </a:p>
      </dgm:t>
    </dgm:pt>
    <dgm:pt modelId="{4C3728E4-4813-4289-ACB7-A5EB112603B0}" type="pres">
      <dgm:prSet presAssocID="{E32B66C5-007C-4326-9201-886ECC973E1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376B4BB-DFF3-4613-89A3-89FFA359C50A}" type="pres">
      <dgm:prSet presAssocID="{D630BAF2-50ED-4F39-B22B-06EFC3FE8CE7}" presName="node" presStyleLbl="node1" presStyleIdx="0" presStyleCnt="2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31ADBEF-876A-402F-808E-7EE6BCA2CDF0}" type="pres">
      <dgm:prSet presAssocID="{A4480AA3-C4E4-42E4-9C52-DE1D6FD7DA56}" presName="sibTrans" presStyleCnt="0"/>
      <dgm:spPr/>
    </dgm:pt>
    <dgm:pt modelId="{8FB51F15-D8F0-439E-BAC4-4927AFB9CCC4}" type="pres">
      <dgm:prSet presAssocID="{9FADC938-D9C3-46CA-9068-6E2357A34389}" presName="node" presStyleLbl="node1" presStyleIdx="1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74E802C-EDFE-457A-A583-0B4C491D661A}" type="pres">
      <dgm:prSet presAssocID="{A27CC2C1-2894-480E-81B5-83BC56801F22}" presName="sibTrans" presStyleCnt="0"/>
      <dgm:spPr/>
    </dgm:pt>
    <dgm:pt modelId="{C5AC2588-2591-4DBD-BC1B-3574221A39E6}" type="pres">
      <dgm:prSet presAssocID="{8946C99E-35FF-4965-B67D-2E526BC7997D}" presName="node" presStyleLbl="node1" presStyleIdx="2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B79F277-7721-4A12-B328-B65029E57531}" type="pres">
      <dgm:prSet presAssocID="{30D82C69-9CCA-43FA-9BE0-167BD825E354}" presName="sibTrans" presStyleCnt="0"/>
      <dgm:spPr/>
    </dgm:pt>
    <dgm:pt modelId="{5FC690A8-0BEF-4D7B-9514-D514EF64C893}" type="pres">
      <dgm:prSet presAssocID="{865F73DE-39A6-4C7A-9B08-A6782469A560}" presName="node" presStyleLbl="node1" presStyleIdx="3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F23A977-3D08-473D-A6DF-CFFE0C74E76F}" type="pres">
      <dgm:prSet presAssocID="{A5EB1A28-0A47-4577-921C-4B165BFE51AB}" presName="sibTrans" presStyleCnt="0"/>
      <dgm:spPr/>
    </dgm:pt>
    <dgm:pt modelId="{51A83310-1C46-4707-9891-D9AFC1CF2F91}" type="pres">
      <dgm:prSet presAssocID="{482DF3CC-2702-48F4-ACCF-23C2A87CE6D7}" presName="node" presStyleLbl="node1" presStyleIdx="4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8787908-8F2B-4924-812A-A8713373BBC9}" type="pres">
      <dgm:prSet presAssocID="{9AD5AC7C-8407-456D-85A7-0E0C16A83A22}" presName="sibTrans" presStyleCnt="0"/>
      <dgm:spPr/>
    </dgm:pt>
    <dgm:pt modelId="{856A762A-70E7-4652-ADD3-73DC3375C8C7}" type="pres">
      <dgm:prSet presAssocID="{732C4F92-9A8D-4956-B8D9-8C0F8C8268B9}" presName="node" presStyleLbl="node1" presStyleIdx="5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E7CABF2-89B4-4CD6-9B18-2254D25E1676}" type="pres">
      <dgm:prSet presAssocID="{AFD4329B-F918-4491-B459-3213D9982630}" presName="sibTrans" presStyleCnt="0"/>
      <dgm:spPr/>
    </dgm:pt>
    <dgm:pt modelId="{AAF9FA24-AFCA-4DC8-9ACF-CA8E85A5907C}" type="pres">
      <dgm:prSet presAssocID="{D005ECC8-70BD-42BF-B1E5-A0551FE29BFB}" presName="node" presStyleLbl="node1" presStyleIdx="6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69C2A07-F06C-4E90-95E7-5F79D774B538}" type="pres">
      <dgm:prSet presAssocID="{4D2FEC3E-7627-4920-B17A-91218FFB391F}" presName="sibTrans" presStyleCnt="0"/>
      <dgm:spPr/>
    </dgm:pt>
    <dgm:pt modelId="{E37AA86F-22A5-42DD-9D5E-A9984BC1157A}" type="pres">
      <dgm:prSet presAssocID="{67826B54-C3B4-4BA1-9C7C-85E7777FC47D}" presName="node" presStyleLbl="node1" presStyleIdx="7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76EB445-B52D-476B-99C1-E30D7867D923}" type="pres">
      <dgm:prSet presAssocID="{DE7DA8D4-91F5-464B-B3C5-469D32CEB745}" presName="sibTrans" presStyleCnt="0"/>
      <dgm:spPr/>
    </dgm:pt>
    <dgm:pt modelId="{05B8FDBA-33BF-4FC5-A751-7A7FCB3519C7}" type="pres">
      <dgm:prSet presAssocID="{6E910A84-DDAA-4D6C-911F-EE3783101073}" presName="node" presStyleLbl="node1" presStyleIdx="8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988A771-3AA4-43A2-A0CE-6F14390DEB7E}" type="pres">
      <dgm:prSet presAssocID="{DC530A06-FE46-451B-997E-E656EC8F86C3}" presName="sibTrans" presStyleCnt="0"/>
      <dgm:spPr/>
    </dgm:pt>
    <dgm:pt modelId="{B933B341-5111-4AA0-8275-5681FDB4B2EB}" type="pres">
      <dgm:prSet presAssocID="{387F60AE-5528-457E-A6D5-A7AE0CC826FD}" presName="node" presStyleLbl="node1" presStyleIdx="9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EAABD2A-485A-4CA8-A6BB-E64EDEFF3A55}" type="pres">
      <dgm:prSet presAssocID="{0F63C698-5D08-468C-96AE-56B316EAF3FB}" presName="sibTrans" presStyleCnt="0"/>
      <dgm:spPr/>
    </dgm:pt>
    <dgm:pt modelId="{B76C5AED-D88B-4534-B612-B3D70C709990}" type="pres">
      <dgm:prSet presAssocID="{3F60C262-18DE-4F05-AE4A-13B1DED60FF6}" presName="node" presStyleLbl="node1" presStyleIdx="10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4E31FD0-1E8D-4469-B715-BF6277214F9C}" type="pres">
      <dgm:prSet presAssocID="{B2CDDFEE-A0E1-4239-A4C7-FA00C914CB14}" presName="sibTrans" presStyleCnt="0"/>
      <dgm:spPr/>
    </dgm:pt>
    <dgm:pt modelId="{205CECC2-B2BF-46F7-BF7F-F87ED643FE1F}" type="pres">
      <dgm:prSet presAssocID="{C0057589-2DAD-44E9-8109-E8EFC605B380}" presName="node" presStyleLbl="node1" presStyleIdx="11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9E9786A-F0E3-4A41-AA28-97BFF3853AAA}" type="pres">
      <dgm:prSet presAssocID="{4275B86F-DC0A-4D4F-97FD-A93B2793E281}" presName="sibTrans" presStyleCnt="0"/>
      <dgm:spPr/>
    </dgm:pt>
    <dgm:pt modelId="{3027C033-E4AE-45BD-963D-7ABB2A8B66B0}" type="pres">
      <dgm:prSet presAssocID="{CE2211B5-B6D2-4A5F-8521-DA4E255408B8}" presName="node" presStyleLbl="node1" presStyleIdx="12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203AF6B-DF7F-4C86-A37E-6F5126D26193}" type="pres">
      <dgm:prSet presAssocID="{3145C5D2-16EF-473D-BAE5-C0831F85B514}" presName="sibTrans" presStyleCnt="0"/>
      <dgm:spPr/>
    </dgm:pt>
    <dgm:pt modelId="{AD9657C1-0813-4B48-A1D7-7BEDC547C706}" type="pres">
      <dgm:prSet presAssocID="{7B7DD03E-431F-4B26-A503-E1A861E5484E}" presName="node" presStyleLbl="node1" presStyleIdx="13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9EDB2D9-B19C-48BA-A6FA-1A594F5256B7}" type="pres">
      <dgm:prSet presAssocID="{E6202A8E-E45F-4B01-902F-A87289D39503}" presName="sibTrans" presStyleCnt="0"/>
      <dgm:spPr/>
    </dgm:pt>
    <dgm:pt modelId="{2F07AA30-CB1A-459D-A988-703B474A501E}" type="pres">
      <dgm:prSet presAssocID="{7BBEBAAA-DE33-462C-8EC3-3A187F137C99}" presName="node" presStyleLbl="node1" presStyleIdx="14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F20E1A4-3AF8-4654-BA80-6394EDC05470}" type="pres">
      <dgm:prSet presAssocID="{B97D0E27-560B-4822-A2C7-B08865EE4095}" presName="sibTrans" presStyleCnt="0"/>
      <dgm:spPr/>
    </dgm:pt>
    <dgm:pt modelId="{83BF9189-9DD0-4DC8-AE7C-E7F123C0D6EE}" type="pres">
      <dgm:prSet presAssocID="{F98FB84C-55DE-4542-B52C-7DCE1E195110}" presName="node" presStyleLbl="node1" presStyleIdx="15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0064A53-1160-404D-BDF1-5F278E12FD55}" type="pres">
      <dgm:prSet presAssocID="{49DEC539-3816-4B90-8AA1-B89057031B34}" presName="sibTrans" presStyleCnt="0"/>
      <dgm:spPr/>
    </dgm:pt>
    <dgm:pt modelId="{415FE6B4-FFC2-46E3-812B-9A90316965FB}" type="pres">
      <dgm:prSet presAssocID="{C65D8D05-6B3B-4177-8219-3CCF3C50A18F}" presName="node" presStyleLbl="node1" presStyleIdx="16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1AADD04-5E5F-450A-803D-B6EABB5FE819}" type="pres">
      <dgm:prSet presAssocID="{1D886426-8C44-45EC-8677-B9BE81B9EA5F}" presName="sibTrans" presStyleCnt="0"/>
      <dgm:spPr/>
    </dgm:pt>
    <dgm:pt modelId="{E30E503E-2027-43BF-A23C-3AA62D234D33}" type="pres">
      <dgm:prSet presAssocID="{7A83096F-09D6-4001-A6A3-A15BF5CA4244}" presName="node" presStyleLbl="node1" presStyleIdx="17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3776A03-2C6A-42D8-BB44-8BAFAE9571CC}" type="pres">
      <dgm:prSet presAssocID="{984DE387-2C7F-4848-8E06-BE1BA32E4342}" presName="sibTrans" presStyleCnt="0"/>
      <dgm:spPr/>
    </dgm:pt>
    <dgm:pt modelId="{CD843092-757D-4E7F-94F1-91F620E1EAA6}" type="pres">
      <dgm:prSet presAssocID="{6BF46E22-921F-4004-869E-40B3AD72D818}" presName="node" presStyleLbl="node1" presStyleIdx="18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D3CC7F7-C0B5-46AE-BC78-9169CABA1370}" type="pres">
      <dgm:prSet presAssocID="{32D3DA17-E23B-479A-A7A0-12748E83D240}" presName="sibTrans" presStyleCnt="0"/>
      <dgm:spPr/>
    </dgm:pt>
    <dgm:pt modelId="{4350C920-E203-43F2-9336-05D582D9166D}" type="pres">
      <dgm:prSet presAssocID="{F75D1FDE-3810-43F9-93B2-AB9EB025DB20}" presName="node" presStyleLbl="node1" presStyleIdx="19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C3002C5-F7DA-4554-86F3-F5974A92A58E}" type="pres">
      <dgm:prSet presAssocID="{A775071A-D8DB-4006-9D48-1DDD01E0260F}" presName="sibTrans" presStyleCnt="0"/>
      <dgm:spPr/>
    </dgm:pt>
    <dgm:pt modelId="{46DE85DB-4585-4B1D-A57C-6B32BE709580}" type="pres">
      <dgm:prSet presAssocID="{E20C104E-3D33-4FFB-8B60-AB7B84E338E4}" presName="node" presStyleLbl="node1" presStyleIdx="20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3C3152B-6A54-4BE6-9447-059ACCD938F0}" type="pres">
      <dgm:prSet presAssocID="{17A34D2C-1E36-4F0F-A44A-B6283E8518A9}" presName="sibTrans" presStyleCnt="0"/>
      <dgm:spPr/>
    </dgm:pt>
    <dgm:pt modelId="{15FB4EB1-9430-4D02-BFE3-180E56678E26}" type="pres">
      <dgm:prSet presAssocID="{B3004C80-BB0C-4DD2-86E7-C44CC8095D77}" presName="node" presStyleLbl="node1" presStyleIdx="21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73532B3-F4A7-4B70-B560-6078D53948D9}" type="pres">
      <dgm:prSet presAssocID="{01CDCA26-CCE1-4C5B-9389-729AA28476DC}" presName="sibTrans" presStyleCnt="0"/>
      <dgm:spPr/>
    </dgm:pt>
    <dgm:pt modelId="{5708FEB8-25E9-40C6-8A01-02AF710ED9AE}" type="pres">
      <dgm:prSet presAssocID="{1ABB29C2-A268-4773-944B-50C6A736B823}" presName="node" presStyleLbl="node1" presStyleIdx="22" presStyleCnt="2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40603ADE-B7CA-4E7B-84AB-5BDCB1F24407}" srcId="{E32B66C5-007C-4326-9201-886ECC973E1B}" destId="{F75D1FDE-3810-43F9-93B2-AB9EB025DB20}" srcOrd="19" destOrd="0" parTransId="{3D187931-6EEF-4475-BB1D-14A4EDBA143D}" sibTransId="{A775071A-D8DB-4006-9D48-1DDD01E0260F}"/>
    <dgm:cxn modelId="{260BD198-76A1-46B5-A83E-522A5897548D}" type="presOf" srcId="{7A83096F-09D6-4001-A6A3-A15BF5CA4244}" destId="{E30E503E-2027-43BF-A23C-3AA62D234D33}" srcOrd="0" destOrd="0" presId="urn:microsoft.com/office/officeart/2005/8/layout/default"/>
    <dgm:cxn modelId="{F79A3CDA-4B62-4347-8648-BDB51E63532F}" type="presOf" srcId="{9FADC938-D9C3-46CA-9068-6E2357A34389}" destId="{8FB51F15-D8F0-439E-BAC4-4927AFB9CCC4}" srcOrd="0" destOrd="0" presId="urn:microsoft.com/office/officeart/2005/8/layout/default"/>
    <dgm:cxn modelId="{E3B0DEA5-FF8C-4623-8776-C7ECF656EE50}" srcId="{E32B66C5-007C-4326-9201-886ECC973E1B}" destId="{482DF3CC-2702-48F4-ACCF-23C2A87CE6D7}" srcOrd="4" destOrd="0" parTransId="{F12DF28A-2740-4391-B02F-2ADEB9B1B486}" sibTransId="{9AD5AC7C-8407-456D-85A7-0E0C16A83A22}"/>
    <dgm:cxn modelId="{8A0F439F-4403-497B-BB3C-330496782421}" srcId="{E32B66C5-007C-4326-9201-886ECC973E1B}" destId="{CE2211B5-B6D2-4A5F-8521-DA4E255408B8}" srcOrd="12" destOrd="0" parTransId="{D196C4F7-4A62-47F6-B112-757F916E60A0}" sibTransId="{3145C5D2-16EF-473D-BAE5-C0831F85B514}"/>
    <dgm:cxn modelId="{7D4D1CF7-43BB-47F9-A572-D229B1F06ACC}" type="presOf" srcId="{D005ECC8-70BD-42BF-B1E5-A0551FE29BFB}" destId="{AAF9FA24-AFCA-4DC8-9ACF-CA8E85A5907C}" srcOrd="0" destOrd="0" presId="urn:microsoft.com/office/officeart/2005/8/layout/default"/>
    <dgm:cxn modelId="{1CB3DE20-8FD7-44B4-8763-8CDAE760F8DD}" srcId="{E32B66C5-007C-4326-9201-886ECC973E1B}" destId="{1ABB29C2-A268-4773-944B-50C6A736B823}" srcOrd="22" destOrd="0" parTransId="{FEE63FC5-B0F6-4652-BA9C-C29CF1736C64}" sibTransId="{531FB0FB-2B67-45A0-9553-95AFA4D2B6AF}"/>
    <dgm:cxn modelId="{D6BD9773-E09F-4302-92A7-F9E7D2DFC020}" srcId="{E32B66C5-007C-4326-9201-886ECC973E1B}" destId="{C0057589-2DAD-44E9-8109-E8EFC605B380}" srcOrd="11" destOrd="0" parTransId="{9023AF57-DFA5-4D5E-9463-BFDA2CBE30EE}" sibTransId="{4275B86F-DC0A-4D4F-97FD-A93B2793E281}"/>
    <dgm:cxn modelId="{C6C44FA0-2F22-4FE3-9C9B-27818951E07B}" type="presOf" srcId="{6E910A84-DDAA-4D6C-911F-EE3783101073}" destId="{05B8FDBA-33BF-4FC5-A751-7A7FCB3519C7}" srcOrd="0" destOrd="0" presId="urn:microsoft.com/office/officeart/2005/8/layout/default"/>
    <dgm:cxn modelId="{87D1F960-8D00-44E4-AE5C-59DB919CBB7E}" srcId="{E32B66C5-007C-4326-9201-886ECC973E1B}" destId="{9FADC938-D9C3-46CA-9068-6E2357A34389}" srcOrd="1" destOrd="0" parTransId="{AE34FEA2-D81D-4C90-A745-DA4476410E09}" sibTransId="{A27CC2C1-2894-480E-81B5-83BC56801F22}"/>
    <dgm:cxn modelId="{4AD02C35-D09D-48CF-90CF-9059FC18F4EB}" type="presOf" srcId="{F75D1FDE-3810-43F9-93B2-AB9EB025DB20}" destId="{4350C920-E203-43F2-9336-05D582D9166D}" srcOrd="0" destOrd="0" presId="urn:microsoft.com/office/officeart/2005/8/layout/default"/>
    <dgm:cxn modelId="{88B1127E-AE89-43E9-A371-1DD88952DD7B}" type="presOf" srcId="{6BF46E22-921F-4004-869E-40B3AD72D818}" destId="{CD843092-757D-4E7F-94F1-91F620E1EAA6}" srcOrd="0" destOrd="0" presId="urn:microsoft.com/office/officeart/2005/8/layout/default"/>
    <dgm:cxn modelId="{3B540C4B-D441-4CC3-90C3-FAE2EBE470EC}" type="presOf" srcId="{3F60C262-18DE-4F05-AE4A-13B1DED60FF6}" destId="{B76C5AED-D88B-4534-B612-B3D70C709990}" srcOrd="0" destOrd="0" presId="urn:microsoft.com/office/officeart/2005/8/layout/default"/>
    <dgm:cxn modelId="{9DEC7205-2877-499A-8DBA-D486F7C75C64}" type="presOf" srcId="{8946C99E-35FF-4965-B67D-2E526BC7997D}" destId="{C5AC2588-2591-4DBD-BC1B-3574221A39E6}" srcOrd="0" destOrd="0" presId="urn:microsoft.com/office/officeart/2005/8/layout/default"/>
    <dgm:cxn modelId="{F4BC0868-9334-4E59-B7D5-E5A19336EDF9}" srcId="{E32B66C5-007C-4326-9201-886ECC973E1B}" destId="{E20C104E-3D33-4FFB-8B60-AB7B84E338E4}" srcOrd="20" destOrd="0" parTransId="{85354640-37AC-4109-9E6B-EFA73CBCE55F}" sibTransId="{17A34D2C-1E36-4F0F-A44A-B6283E8518A9}"/>
    <dgm:cxn modelId="{CD6F8EFE-7A78-4741-838C-0C5718C24E85}" srcId="{E32B66C5-007C-4326-9201-886ECC973E1B}" destId="{6E910A84-DDAA-4D6C-911F-EE3783101073}" srcOrd="8" destOrd="0" parTransId="{C42C2EEA-8FCF-4C8D-8C88-5E50CFC2D1C3}" sibTransId="{DC530A06-FE46-451B-997E-E656EC8F86C3}"/>
    <dgm:cxn modelId="{0010AA58-22E2-4BFC-8A74-94A2E37983E9}" srcId="{E32B66C5-007C-4326-9201-886ECC973E1B}" destId="{732C4F92-9A8D-4956-B8D9-8C0F8C8268B9}" srcOrd="5" destOrd="0" parTransId="{E538EA5B-53B9-4A16-8541-ED2FF2405BD2}" sibTransId="{AFD4329B-F918-4491-B459-3213D9982630}"/>
    <dgm:cxn modelId="{764B74AD-20D7-466D-A88C-1C3DD4EE79C7}" type="presOf" srcId="{7BBEBAAA-DE33-462C-8EC3-3A187F137C99}" destId="{2F07AA30-CB1A-459D-A988-703B474A501E}" srcOrd="0" destOrd="0" presId="urn:microsoft.com/office/officeart/2005/8/layout/default"/>
    <dgm:cxn modelId="{711B11CD-92EB-4C98-B764-BCE48C05843B}" type="presOf" srcId="{732C4F92-9A8D-4956-B8D9-8C0F8C8268B9}" destId="{856A762A-70E7-4652-ADD3-73DC3375C8C7}" srcOrd="0" destOrd="0" presId="urn:microsoft.com/office/officeart/2005/8/layout/default"/>
    <dgm:cxn modelId="{D3EB3B81-5B43-41FD-B336-75A8847B7AC3}" type="presOf" srcId="{C0057589-2DAD-44E9-8109-E8EFC605B380}" destId="{205CECC2-B2BF-46F7-BF7F-F87ED643FE1F}" srcOrd="0" destOrd="0" presId="urn:microsoft.com/office/officeart/2005/8/layout/default"/>
    <dgm:cxn modelId="{88E28701-0A95-448B-B445-98DAE670DB1A}" type="presOf" srcId="{865F73DE-39A6-4C7A-9B08-A6782469A560}" destId="{5FC690A8-0BEF-4D7B-9514-D514EF64C893}" srcOrd="0" destOrd="0" presId="urn:microsoft.com/office/officeart/2005/8/layout/default"/>
    <dgm:cxn modelId="{8175C834-4165-4E1F-A46E-F161D263CD24}" srcId="{E32B66C5-007C-4326-9201-886ECC973E1B}" destId="{F98FB84C-55DE-4542-B52C-7DCE1E195110}" srcOrd="15" destOrd="0" parTransId="{98E0CD07-C98A-4FF1-9CFB-2036093E9F54}" sibTransId="{49DEC539-3816-4B90-8AA1-B89057031B34}"/>
    <dgm:cxn modelId="{32682EE3-9FAF-4624-B2BE-C5B56D6E2858}" srcId="{E32B66C5-007C-4326-9201-886ECC973E1B}" destId="{B3004C80-BB0C-4DD2-86E7-C44CC8095D77}" srcOrd="21" destOrd="0" parTransId="{A1F54160-22F6-4E1F-805E-935552CCE570}" sibTransId="{01CDCA26-CCE1-4C5B-9389-729AA28476DC}"/>
    <dgm:cxn modelId="{30727847-36E6-421D-A8B8-13342DA269D9}" srcId="{E32B66C5-007C-4326-9201-886ECC973E1B}" destId="{387F60AE-5528-457E-A6D5-A7AE0CC826FD}" srcOrd="9" destOrd="0" parTransId="{883736BF-8C13-41D6-BC18-0D691A42F671}" sibTransId="{0F63C698-5D08-468C-96AE-56B316EAF3FB}"/>
    <dgm:cxn modelId="{2AF5E966-C584-4CAA-994D-5490F7C93F7E}" srcId="{E32B66C5-007C-4326-9201-886ECC973E1B}" destId="{D630BAF2-50ED-4F39-B22B-06EFC3FE8CE7}" srcOrd="0" destOrd="0" parTransId="{0821395D-1F11-4E61-A3DF-8269C35A019F}" sibTransId="{A4480AA3-C4E4-42E4-9C52-DE1D6FD7DA56}"/>
    <dgm:cxn modelId="{F0F9C019-D848-45C3-BD72-549C5069270C}" srcId="{E32B66C5-007C-4326-9201-886ECC973E1B}" destId="{7A83096F-09D6-4001-A6A3-A15BF5CA4244}" srcOrd="17" destOrd="0" parTransId="{01469634-573B-4546-AA33-76B31796CD90}" sibTransId="{984DE387-2C7F-4848-8E06-BE1BA32E4342}"/>
    <dgm:cxn modelId="{913F1FAF-5153-4FD6-8CEC-7B8B3479DB50}" srcId="{E32B66C5-007C-4326-9201-886ECC973E1B}" destId="{67826B54-C3B4-4BA1-9C7C-85E7777FC47D}" srcOrd="7" destOrd="0" parTransId="{913520E3-55B2-4C33-B6B3-5E58979A9CA5}" sibTransId="{DE7DA8D4-91F5-464B-B3C5-469D32CEB745}"/>
    <dgm:cxn modelId="{C87127B7-C916-4910-ACDF-B88CD45918B8}" type="presOf" srcId="{CE2211B5-B6D2-4A5F-8521-DA4E255408B8}" destId="{3027C033-E4AE-45BD-963D-7ABB2A8B66B0}" srcOrd="0" destOrd="0" presId="urn:microsoft.com/office/officeart/2005/8/layout/default"/>
    <dgm:cxn modelId="{DEEA2A39-8380-4F2D-91C1-4198E1D62C02}" type="presOf" srcId="{D630BAF2-50ED-4F39-B22B-06EFC3FE8CE7}" destId="{3376B4BB-DFF3-4613-89A3-89FFA359C50A}" srcOrd="0" destOrd="0" presId="urn:microsoft.com/office/officeart/2005/8/layout/default"/>
    <dgm:cxn modelId="{D060C3F6-BBC7-4388-90B2-FC093C08FD9F}" type="presOf" srcId="{C65D8D05-6B3B-4177-8219-3CCF3C50A18F}" destId="{415FE6B4-FFC2-46E3-812B-9A90316965FB}" srcOrd="0" destOrd="0" presId="urn:microsoft.com/office/officeart/2005/8/layout/default"/>
    <dgm:cxn modelId="{46FB030B-1356-4836-86BF-5D9B8810E55F}" type="presOf" srcId="{B3004C80-BB0C-4DD2-86E7-C44CC8095D77}" destId="{15FB4EB1-9430-4D02-BFE3-180E56678E26}" srcOrd="0" destOrd="0" presId="urn:microsoft.com/office/officeart/2005/8/layout/default"/>
    <dgm:cxn modelId="{04BFA252-50C5-45F2-B534-C729BAC22B29}" type="presOf" srcId="{F98FB84C-55DE-4542-B52C-7DCE1E195110}" destId="{83BF9189-9DD0-4DC8-AE7C-E7F123C0D6EE}" srcOrd="0" destOrd="0" presId="urn:microsoft.com/office/officeart/2005/8/layout/default"/>
    <dgm:cxn modelId="{4E9F432F-EFC2-4C5B-8804-9BD33DBD87CE}" srcId="{E32B66C5-007C-4326-9201-886ECC973E1B}" destId="{C65D8D05-6B3B-4177-8219-3CCF3C50A18F}" srcOrd="16" destOrd="0" parTransId="{8AEDAD78-287A-4DCC-A98C-7669B986E24B}" sibTransId="{1D886426-8C44-45EC-8677-B9BE81B9EA5F}"/>
    <dgm:cxn modelId="{B347727B-66F4-40C4-91BD-FFABC840D87A}" srcId="{E32B66C5-007C-4326-9201-886ECC973E1B}" destId="{D005ECC8-70BD-42BF-B1E5-A0551FE29BFB}" srcOrd="6" destOrd="0" parTransId="{54ED5164-A7E8-45BC-A9FC-42012ECC6ED3}" sibTransId="{4D2FEC3E-7627-4920-B17A-91218FFB391F}"/>
    <dgm:cxn modelId="{B46F0B6A-FEA8-45D1-9ED3-04EC41A021C5}" srcId="{E32B66C5-007C-4326-9201-886ECC973E1B}" destId="{865F73DE-39A6-4C7A-9B08-A6782469A560}" srcOrd="3" destOrd="0" parTransId="{342A376C-A741-4198-94B8-BFED21AA759C}" sibTransId="{A5EB1A28-0A47-4577-921C-4B165BFE51AB}"/>
    <dgm:cxn modelId="{CEB14379-BA22-4D8B-942C-4BB7FC518AE2}" srcId="{E32B66C5-007C-4326-9201-886ECC973E1B}" destId="{8946C99E-35FF-4965-B67D-2E526BC7997D}" srcOrd="2" destOrd="0" parTransId="{0CDE505B-52C2-401B-BDD6-060C8E301B69}" sibTransId="{30D82C69-9CCA-43FA-9BE0-167BD825E354}"/>
    <dgm:cxn modelId="{72EBC01C-AE3E-44A1-910A-124824F778A1}" type="presOf" srcId="{387F60AE-5528-457E-A6D5-A7AE0CC826FD}" destId="{B933B341-5111-4AA0-8275-5681FDB4B2EB}" srcOrd="0" destOrd="0" presId="urn:microsoft.com/office/officeart/2005/8/layout/default"/>
    <dgm:cxn modelId="{C53919A2-F719-4D68-B625-73BD33AEEE43}" type="presOf" srcId="{482DF3CC-2702-48F4-ACCF-23C2A87CE6D7}" destId="{51A83310-1C46-4707-9891-D9AFC1CF2F91}" srcOrd="0" destOrd="0" presId="urn:microsoft.com/office/officeart/2005/8/layout/default"/>
    <dgm:cxn modelId="{DAFF802F-F087-40C3-B5DC-06F5AEF4A356}" srcId="{E32B66C5-007C-4326-9201-886ECC973E1B}" destId="{7BBEBAAA-DE33-462C-8EC3-3A187F137C99}" srcOrd="14" destOrd="0" parTransId="{B30F52FD-6D34-4201-BEDA-8DEC666A48D3}" sibTransId="{B97D0E27-560B-4822-A2C7-B08865EE4095}"/>
    <dgm:cxn modelId="{5650348A-B396-4992-B4A1-1C07C017F050}" srcId="{E32B66C5-007C-4326-9201-886ECC973E1B}" destId="{6BF46E22-921F-4004-869E-40B3AD72D818}" srcOrd="18" destOrd="0" parTransId="{CE4B0972-DE7B-424D-93D8-3579F2C1A893}" sibTransId="{32D3DA17-E23B-479A-A7A0-12748E83D240}"/>
    <dgm:cxn modelId="{0AE4F294-A5B3-492E-A554-1C8E5D66A58C}" type="presOf" srcId="{E20C104E-3D33-4FFB-8B60-AB7B84E338E4}" destId="{46DE85DB-4585-4B1D-A57C-6B32BE709580}" srcOrd="0" destOrd="0" presId="urn:microsoft.com/office/officeart/2005/8/layout/default"/>
    <dgm:cxn modelId="{46EC4A6B-1F46-4E09-AB62-763B46C0FC5D}" srcId="{E32B66C5-007C-4326-9201-886ECC973E1B}" destId="{7B7DD03E-431F-4B26-A503-E1A861E5484E}" srcOrd="13" destOrd="0" parTransId="{001067DA-0813-4B07-8482-40ACC42FBB21}" sibTransId="{E6202A8E-E45F-4B01-902F-A87289D39503}"/>
    <dgm:cxn modelId="{00A9AD70-E3B8-440B-9F9B-583423F07F72}" type="presOf" srcId="{67826B54-C3B4-4BA1-9C7C-85E7777FC47D}" destId="{E37AA86F-22A5-42DD-9D5E-A9984BC1157A}" srcOrd="0" destOrd="0" presId="urn:microsoft.com/office/officeart/2005/8/layout/default"/>
    <dgm:cxn modelId="{FB2F4084-6DCA-430E-9DD7-DDBDBC335045}" type="presOf" srcId="{1ABB29C2-A268-4773-944B-50C6A736B823}" destId="{5708FEB8-25E9-40C6-8A01-02AF710ED9AE}" srcOrd="0" destOrd="0" presId="urn:microsoft.com/office/officeart/2005/8/layout/default"/>
    <dgm:cxn modelId="{10F9B786-7C9A-452B-AA5D-AFB727EE2446}" type="presOf" srcId="{E32B66C5-007C-4326-9201-886ECC973E1B}" destId="{4C3728E4-4813-4289-ACB7-A5EB112603B0}" srcOrd="0" destOrd="0" presId="urn:microsoft.com/office/officeart/2005/8/layout/default"/>
    <dgm:cxn modelId="{0D169F98-3B6A-4A21-B285-EB43C7A82CEB}" type="presOf" srcId="{7B7DD03E-431F-4B26-A503-E1A861E5484E}" destId="{AD9657C1-0813-4B48-A1D7-7BEDC547C706}" srcOrd="0" destOrd="0" presId="urn:microsoft.com/office/officeart/2005/8/layout/default"/>
    <dgm:cxn modelId="{D1A7861E-C1BD-4F35-8FFA-696C867DF2E8}" srcId="{E32B66C5-007C-4326-9201-886ECC973E1B}" destId="{3F60C262-18DE-4F05-AE4A-13B1DED60FF6}" srcOrd="10" destOrd="0" parTransId="{BEFF74AF-A784-4C48-9C3B-0E2A7843420A}" sibTransId="{B2CDDFEE-A0E1-4239-A4C7-FA00C914CB14}"/>
    <dgm:cxn modelId="{B751D205-2859-4C75-8CA2-90F553528DAE}" type="presParOf" srcId="{4C3728E4-4813-4289-ACB7-A5EB112603B0}" destId="{3376B4BB-DFF3-4613-89A3-89FFA359C50A}" srcOrd="0" destOrd="0" presId="urn:microsoft.com/office/officeart/2005/8/layout/default"/>
    <dgm:cxn modelId="{694EE533-E9D7-40D7-94A7-3264AF70A5D6}" type="presParOf" srcId="{4C3728E4-4813-4289-ACB7-A5EB112603B0}" destId="{831ADBEF-876A-402F-808E-7EE6BCA2CDF0}" srcOrd="1" destOrd="0" presId="urn:microsoft.com/office/officeart/2005/8/layout/default"/>
    <dgm:cxn modelId="{224DB835-41DE-4B20-8773-893A50124D98}" type="presParOf" srcId="{4C3728E4-4813-4289-ACB7-A5EB112603B0}" destId="{8FB51F15-D8F0-439E-BAC4-4927AFB9CCC4}" srcOrd="2" destOrd="0" presId="urn:microsoft.com/office/officeart/2005/8/layout/default"/>
    <dgm:cxn modelId="{6D0D9C0B-6F28-4603-A4F2-6A761262A072}" type="presParOf" srcId="{4C3728E4-4813-4289-ACB7-A5EB112603B0}" destId="{A74E802C-EDFE-457A-A583-0B4C491D661A}" srcOrd="3" destOrd="0" presId="urn:microsoft.com/office/officeart/2005/8/layout/default"/>
    <dgm:cxn modelId="{234252B4-FB05-499C-BD1C-5B3055EED6FF}" type="presParOf" srcId="{4C3728E4-4813-4289-ACB7-A5EB112603B0}" destId="{C5AC2588-2591-4DBD-BC1B-3574221A39E6}" srcOrd="4" destOrd="0" presId="urn:microsoft.com/office/officeart/2005/8/layout/default"/>
    <dgm:cxn modelId="{F9933596-362B-4A83-957A-235CC3C0B8BC}" type="presParOf" srcId="{4C3728E4-4813-4289-ACB7-A5EB112603B0}" destId="{5B79F277-7721-4A12-B328-B65029E57531}" srcOrd="5" destOrd="0" presId="urn:microsoft.com/office/officeart/2005/8/layout/default"/>
    <dgm:cxn modelId="{32F06181-515E-4877-A302-CE7C6E25D3EE}" type="presParOf" srcId="{4C3728E4-4813-4289-ACB7-A5EB112603B0}" destId="{5FC690A8-0BEF-4D7B-9514-D514EF64C893}" srcOrd="6" destOrd="0" presId="urn:microsoft.com/office/officeart/2005/8/layout/default"/>
    <dgm:cxn modelId="{1A68DBC9-ABBE-4EE8-BF28-2EC4EAAF67A9}" type="presParOf" srcId="{4C3728E4-4813-4289-ACB7-A5EB112603B0}" destId="{1F23A977-3D08-473D-A6DF-CFFE0C74E76F}" srcOrd="7" destOrd="0" presId="urn:microsoft.com/office/officeart/2005/8/layout/default"/>
    <dgm:cxn modelId="{B525BB68-C3BC-4616-B0D8-C5ECA9211BF0}" type="presParOf" srcId="{4C3728E4-4813-4289-ACB7-A5EB112603B0}" destId="{51A83310-1C46-4707-9891-D9AFC1CF2F91}" srcOrd="8" destOrd="0" presId="urn:microsoft.com/office/officeart/2005/8/layout/default"/>
    <dgm:cxn modelId="{D45D1198-1039-4D22-BCC5-3503F1522E7A}" type="presParOf" srcId="{4C3728E4-4813-4289-ACB7-A5EB112603B0}" destId="{C8787908-8F2B-4924-812A-A8713373BBC9}" srcOrd="9" destOrd="0" presId="urn:microsoft.com/office/officeart/2005/8/layout/default"/>
    <dgm:cxn modelId="{D4C82977-BDA3-471A-8F75-6C18FF393A20}" type="presParOf" srcId="{4C3728E4-4813-4289-ACB7-A5EB112603B0}" destId="{856A762A-70E7-4652-ADD3-73DC3375C8C7}" srcOrd="10" destOrd="0" presId="urn:microsoft.com/office/officeart/2005/8/layout/default"/>
    <dgm:cxn modelId="{A56FDDB2-5199-4341-AAAA-36EFA75CDFA5}" type="presParOf" srcId="{4C3728E4-4813-4289-ACB7-A5EB112603B0}" destId="{1E7CABF2-89B4-4CD6-9B18-2254D25E1676}" srcOrd="11" destOrd="0" presId="urn:microsoft.com/office/officeart/2005/8/layout/default"/>
    <dgm:cxn modelId="{CE8B7267-8EC6-441C-8FB6-6B637A39E065}" type="presParOf" srcId="{4C3728E4-4813-4289-ACB7-A5EB112603B0}" destId="{AAF9FA24-AFCA-4DC8-9ACF-CA8E85A5907C}" srcOrd="12" destOrd="0" presId="urn:microsoft.com/office/officeart/2005/8/layout/default"/>
    <dgm:cxn modelId="{EBFBD8AB-6C11-4441-930C-E78DF8414235}" type="presParOf" srcId="{4C3728E4-4813-4289-ACB7-A5EB112603B0}" destId="{669C2A07-F06C-4E90-95E7-5F79D774B538}" srcOrd="13" destOrd="0" presId="urn:microsoft.com/office/officeart/2005/8/layout/default"/>
    <dgm:cxn modelId="{A28E06F7-4972-4263-A41F-68F4C5798FA8}" type="presParOf" srcId="{4C3728E4-4813-4289-ACB7-A5EB112603B0}" destId="{E37AA86F-22A5-42DD-9D5E-A9984BC1157A}" srcOrd="14" destOrd="0" presId="urn:microsoft.com/office/officeart/2005/8/layout/default"/>
    <dgm:cxn modelId="{872B9B93-20A3-4C11-B300-BD08385DA084}" type="presParOf" srcId="{4C3728E4-4813-4289-ACB7-A5EB112603B0}" destId="{B76EB445-B52D-476B-99C1-E30D7867D923}" srcOrd="15" destOrd="0" presId="urn:microsoft.com/office/officeart/2005/8/layout/default"/>
    <dgm:cxn modelId="{85A5DEB4-2D10-4853-8C68-0AA83F4F3E00}" type="presParOf" srcId="{4C3728E4-4813-4289-ACB7-A5EB112603B0}" destId="{05B8FDBA-33BF-4FC5-A751-7A7FCB3519C7}" srcOrd="16" destOrd="0" presId="urn:microsoft.com/office/officeart/2005/8/layout/default"/>
    <dgm:cxn modelId="{FC0EA9C4-F9D5-48D4-A36B-ADC8250F81E3}" type="presParOf" srcId="{4C3728E4-4813-4289-ACB7-A5EB112603B0}" destId="{6988A771-3AA4-43A2-A0CE-6F14390DEB7E}" srcOrd="17" destOrd="0" presId="urn:microsoft.com/office/officeart/2005/8/layout/default"/>
    <dgm:cxn modelId="{F8B58756-31C2-4B0B-A9DB-81628432BADB}" type="presParOf" srcId="{4C3728E4-4813-4289-ACB7-A5EB112603B0}" destId="{B933B341-5111-4AA0-8275-5681FDB4B2EB}" srcOrd="18" destOrd="0" presId="urn:microsoft.com/office/officeart/2005/8/layout/default"/>
    <dgm:cxn modelId="{52719AC5-E739-4369-981B-82A7AC7EAA37}" type="presParOf" srcId="{4C3728E4-4813-4289-ACB7-A5EB112603B0}" destId="{BEAABD2A-485A-4CA8-A6BB-E64EDEFF3A55}" srcOrd="19" destOrd="0" presId="urn:microsoft.com/office/officeart/2005/8/layout/default"/>
    <dgm:cxn modelId="{6CA59215-1408-41BB-B5D4-35AFD65AB973}" type="presParOf" srcId="{4C3728E4-4813-4289-ACB7-A5EB112603B0}" destId="{B76C5AED-D88B-4534-B612-B3D70C709990}" srcOrd="20" destOrd="0" presId="urn:microsoft.com/office/officeart/2005/8/layout/default"/>
    <dgm:cxn modelId="{5333DE2F-0685-4C5D-9515-44DD86C81EAC}" type="presParOf" srcId="{4C3728E4-4813-4289-ACB7-A5EB112603B0}" destId="{C4E31FD0-1E8D-4469-B715-BF6277214F9C}" srcOrd="21" destOrd="0" presId="urn:microsoft.com/office/officeart/2005/8/layout/default"/>
    <dgm:cxn modelId="{7593885C-7B4C-49E9-8819-B03F3584C3FE}" type="presParOf" srcId="{4C3728E4-4813-4289-ACB7-A5EB112603B0}" destId="{205CECC2-B2BF-46F7-BF7F-F87ED643FE1F}" srcOrd="22" destOrd="0" presId="urn:microsoft.com/office/officeart/2005/8/layout/default"/>
    <dgm:cxn modelId="{7E22FFFF-4D45-4616-B0CB-C2E3165FF52A}" type="presParOf" srcId="{4C3728E4-4813-4289-ACB7-A5EB112603B0}" destId="{19E9786A-F0E3-4A41-AA28-97BFF3853AAA}" srcOrd="23" destOrd="0" presId="urn:microsoft.com/office/officeart/2005/8/layout/default"/>
    <dgm:cxn modelId="{93C64631-5457-4F41-B1B2-8C613A9A7081}" type="presParOf" srcId="{4C3728E4-4813-4289-ACB7-A5EB112603B0}" destId="{3027C033-E4AE-45BD-963D-7ABB2A8B66B0}" srcOrd="24" destOrd="0" presId="urn:microsoft.com/office/officeart/2005/8/layout/default"/>
    <dgm:cxn modelId="{2F8A10D0-2AB2-41A5-89A9-D4F3A534E94C}" type="presParOf" srcId="{4C3728E4-4813-4289-ACB7-A5EB112603B0}" destId="{5203AF6B-DF7F-4C86-A37E-6F5126D26193}" srcOrd="25" destOrd="0" presId="urn:microsoft.com/office/officeart/2005/8/layout/default"/>
    <dgm:cxn modelId="{9F0C7EE5-419C-4D42-BE4D-D2D91B49C5D5}" type="presParOf" srcId="{4C3728E4-4813-4289-ACB7-A5EB112603B0}" destId="{AD9657C1-0813-4B48-A1D7-7BEDC547C706}" srcOrd="26" destOrd="0" presId="urn:microsoft.com/office/officeart/2005/8/layout/default"/>
    <dgm:cxn modelId="{C79585F0-3AD0-4F01-B469-3ACCE8464B35}" type="presParOf" srcId="{4C3728E4-4813-4289-ACB7-A5EB112603B0}" destId="{F9EDB2D9-B19C-48BA-A6FA-1A594F5256B7}" srcOrd="27" destOrd="0" presId="urn:microsoft.com/office/officeart/2005/8/layout/default"/>
    <dgm:cxn modelId="{79A5FD5F-10A6-415A-831B-0D3F3B31F816}" type="presParOf" srcId="{4C3728E4-4813-4289-ACB7-A5EB112603B0}" destId="{2F07AA30-CB1A-459D-A988-703B474A501E}" srcOrd="28" destOrd="0" presId="urn:microsoft.com/office/officeart/2005/8/layout/default"/>
    <dgm:cxn modelId="{B58468C5-250A-47AD-B0F7-2792911A9B51}" type="presParOf" srcId="{4C3728E4-4813-4289-ACB7-A5EB112603B0}" destId="{AF20E1A4-3AF8-4654-BA80-6394EDC05470}" srcOrd="29" destOrd="0" presId="urn:microsoft.com/office/officeart/2005/8/layout/default"/>
    <dgm:cxn modelId="{5D84D98B-2FBE-4D6C-A3C6-9A7149783D23}" type="presParOf" srcId="{4C3728E4-4813-4289-ACB7-A5EB112603B0}" destId="{83BF9189-9DD0-4DC8-AE7C-E7F123C0D6EE}" srcOrd="30" destOrd="0" presId="urn:microsoft.com/office/officeart/2005/8/layout/default"/>
    <dgm:cxn modelId="{6A8C4F00-5B1B-4C79-8C2A-BC66D29F2230}" type="presParOf" srcId="{4C3728E4-4813-4289-ACB7-A5EB112603B0}" destId="{10064A53-1160-404D-BDF1-5F278E12FD55}" srcOrd="31" destOrd="0" presId="urn:microsoft.com/office/officeart/2005/8/layout/default"/>
    <dgm:cxn modelId="{D3E34EBB-E9BA-4EC2-9E13-8741247FBFD5}" type="presParOf" srcId="{4C3728E4-4813-4289-ACB7-A5EB112603B0}" destId="{415FE6B4-FFC2-46E3-812B-9A90316965FB}" srcOrd="32" destOrd="0" presId="urn:microsoft.com/office/officeart/2005/8/layout/default"/>
    <dgm:cxn modelId="{4D4217DB-A072-4BD3-A024-C76D82C62BFF}" type="presParOf" srcId="{4C3728E4-4813-4289-ACB7-A5EB112603B0}" destId="{11AADD04-5E5F-450A-803D-B6EABB5FE819}" srcOrd="33" destOrd="0" presId="urn:microsoft.com/office/officeart/2005/8/layout/default"/>
    <dgm:cxn modelId="{2D488D75-0C77-418B-B85A-6FA2FF078468}" type="presParOf" srcId="{4C3728E4-4813-4289-ACB7-A5EB112603B0}" destId="{E30E503E-2027-43BF-A23C-3AA62D234D33}" srcOrd="34" destOrd="0" presId="urn:microsoft.com/office/officeart/2005/8/layout/default"/>
    <dgm:cxn modelId="{68D430A0-5DB5-49BA-B222-B11348D64508}" type="presParOf" srcId="{4C3728E4-4813-4289-ACB7-A5EB112603B0}" destId="{23776A03-2C6A-42D8-BB44-8BAFAE9571CC}" srcOrd="35" destOrd="0" presId="urn:microsoft.com/office/officeart/2005/8/layout/default"/>
    <dgm:cxn modelId="{A6D57B81-770B-497E-A5AD-71CFD28532DC}" type="presParOf" srcId="{4C3728E4-4813-4289-ACB7-A5EB112603B0}" destId="{CD843092-757D-4E7F-94F1-91F620E1EAA6}" srcOrd="36" destOrd="0" presId="urn:microsoft.com/office/officeart/2005/8/layout/default"/>
    <dgm:cxn modelId="{B37E6BAB-96E9-41AF-B48D-3F64C457B35F}" type="presParOf" srcId="{4C3728E4-4813-4289-ACB7-A5EB112603B0}" destId="{3D3CC7F7-C0B5-46AE-BC78-9169CABA1370}" srcOrd="37" destOrd="0" presId="urn:microsoft.com/office/officeart/2005/8/layout/default"/>
    <dgm:cxn modelId="{86F6F8F9-4E91-4B34-BBB3-1DD56812E0DE}" type="presParOf" srcId="{4C3728E4-4813-4289-ACB7-A5EB112603B0}" destId="{4350C920-E203-43F2-9336-05D582D9166D}" srcOrd="38" destOrd="0" presId="urn:microsoft.com/office/officeart/2005/8/layout/default"/>
    <dgm:cxn modelId="{587AB9AC-7A4B-40C0-BE10-50168AE767AA}" type="presParOf" srcId="{4C3728E4-4813-4289-ACB7-A5EB112603B0}" destId="{1C3002C5-F7DA-4554-86F3-F5974A92A58E}" srcOrd="39" destOrd="0" presId="urn:microsoft.com/office/officeart/2005/8/layout/default"/>
    <dgm:cxn modelId="{EBA78458-41F1-4DAA-B112-88A904CA8CCA}" type="presParOf" srcId="{4C3728E4-4813-4289-ACB7-A5EB112603B0}" destId="{46DE85DB-4585-4B1D-A57C-6B32BE709580}" srcOrd="40" destOrd="0" presId="urn:microsoft.com/office/officeart/2005/8/layout/default"/>
    <dgm:cxn modelId="{862437AC-578F-41DC-8437-5B66D71B8193}" type="presParOf" srcId="{4C3728E4-4813-4289-ACB7-A5EB112603B0}" destId="{03C3152B-6A54-4BE6-9447-059ACCD938F0}" srcOrd="41" destOrd="0" presId="urn:microsoft.com/office/officeart/2005/8/layout/default"/>
    <dgm:cxn modelId="{411000BD-CB9B-481F-ABB1-F6EE95DC0463}" type="presParOf" srcId="{4C3728E4-4813-4289-ACB7-A5EB112603B0}" destId="{15FB4EB1-9430-4D02-BFE3-180E56678E26}" srcOrd="42" destOrd="0" presId="urn:microsoft.com/office/officeart/2005/8/layout/default"/>
    <dgm:cxn modelId="{601CEBBF-B11A-4A4F-AAC3-300E15A2C402}" type="presParOf" srcId="{4C3728E4-4813-4289-ACB7-A5EB112603B0}" destId="{A73532B3-F4A7-4B70-B560-6078D53948D9}" srcOrd="43" destOrd="0" presId="urn:microsoft.com/office/officeart/2005/8/layout/default"/>
    <dgm:cxn modelId="{330E1C52-1FA9-46AE-BD99-151AE8D7B109}" type="presParOf" srcId="{4C3728E4-4813-4289-ACB7-A5EB112603B0}" destId="{5708FEB8-25E9-40C6-8A01-02AF710ED9AE}" srcOrd="4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6051218-9003-40EC-84EA-DB88E116E00D}" type="doc">
      <dgm:prSet loTypeId="urn:microsoft.com/office/officeart/2005/8/layout/venn3" loCatId="relationship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endParaRPr lang="es-MX"/>
        </a:p>
      </dgm:t>
    </dgm:pt>
    <dgm:pt modelId="{C568D918-7A9C-4575-BAEB-C478B7E8CB7D}">
      <dgm:prSet phldrT="[Texto]"/>
      <dgm:spPr/>
      <dgm:t>
        <a:bodyPr/>
        <a:lstStyle/>
        <a:p>
          <a:r>
            <a:rPr lang="en-US" noProof="0" dirty="0" smtClean="0"/>
            <a:t>Response </a:t>
          </a:r>
          <a:r>
            <a:rPr lang="en-US" noProof="0" dirty="0" smtClean="0">
              <a:solidFill>
                <a:schemeClr val="tx1"/>
              </a:solidFill>
            </a:rPr>
            <a:t>from 23 </a:t>
          </a:r>
          <a:r>
            <a:rPr lang="en-US" noProof="0" dirty="0" smtClean="0"/>
            <a:t>SAIs</a:t>
          </a:r>
          <a:endParaRPr lang="en-US" noProof="0" dirty="0"/>
        </a:p>
      </dgm:t>
    </dgm:pt>
    <dgm:pt modelId="{91B53DFC-1E11-49F9-82AE-39D29413291E}" type="parTrans" cxnId="{BEC8EC40-1B26-4CFE-8905-292ABCA0E349}">
      <dgm:prSet/>
      <dgm:spPr/>
      <dgm:t>
        <a:bodyPr/>
        <a:lstStyle/>
        <a:p>
          <a:endParaRPr lang="en-US" noProof="0" dirty="0"/>
        </a:p>
      </dgm:t>
    </dgm:pt>
    <dgm:pt modelId="{3723ED22-865D-4995-9862-15EC114178E7}" type="sibTrans" cxnId="{BEC8EC40-1B26-4CFE-8905-292ABCA0E349}">
      <dgm:prSet/>
      <dgm:spPr/>
      <dgm:t>
        <a:bodyPr/>
        <a:lstStyle/>
        <a:p>
          <a:endParaRPr lang="en-US" noProof="0" dirty="0"/>
        </a:p>
      </dgm:t>
    </dgm:pt>
    <dgm:pt modelId="{D0ACCEE3-5257-4161-B2A9-BABFF669A741}" type="pres">
      <dgm:prSet presAssocID="{F6051218-9003-40EC-84EA-DB88E116E00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375E6FF-EC4E-4991-B1CE-D1E2C3F1B86A}" type="pres">
      <dgm:prSet presAssocID="{C568D918-7A9C-4575-BAEB-C478B7E8CB7D}" presName="Name5" presStyleLbl="vennNode1" presStyleIdx="0" presStyleCnt="1" custScaleX="62350" custScaleY="62167" custLinFactNeighborX="-10884" custLinFactNeighborY="-54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EC8EC40-1B26-4CFE-8905-292ABCA0E349}" srcId="{F6051218-9003-40EC-84EA-DB88E116E00D}" destId="{C568D918-7A9C-4575-BAEB-C478B7E8CB7D}" srcOrd="0" destOrd="0" parTransId="{91B53DFC-1E11-49F9-82AE-39D29413291E}" sibTransId="{3723ED22-865D-4995-9862-15EC114178E7}"/>
    <dgm:cxn modelId="{C2A70968-5CBE-4406-809C-34529B1127BB}" type="presOf" srcId="{C568D918-7A9C-4575-BAEB-C478B7E8CB7D}" destId="{4375E6FF-EC4E-4991-B1CE-D1E2C3F1B86A}" srcOrd="0" destOrd="0" presId="urn:microsoft.com/office/officeart/2005/8/layout/venn3"/>
    <dgm:cxn modelId="{DAB75C98-DCDE-41DD-88DF-C52D163AC891}" type="presOf" srcId="{F6051218-9003-40EC-84EA-DB88E116E00D}" destId="{D0ACCEE3-5257-4161-B2A9-BABFF669A741}" srcOrd="0" destOrd="0" presId="urn:microsoft.com/office/officeart/2005/8/layout/venn3"/>
    <dgm:cxn modelId="{795BCC09-6108-4765-A91B-A6D5F43B9185}" type="presParOf" srcId="{D0ACCEE3-5257-4161-B2A9-BABFF669A741}" destId="{4375E6FF-EC4E-4991-B1CE-D1E2C3F1B86A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AF268-9410-46D0-93DD-766D2419BCCF}">
      <dsp:nvSpPr>
        <dsp:cNvPr id="0" name=""/>
        <dsp:cNvSpPr/>
      </dsp:nvSpPr>
      <dsp:spPr>
        <a:xfrm>
          <a:off x="294949" y="2076093"/>
          <a:ext cx="2010883" cy="849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u="none" kern="1200" dirty="0" smtClean="0">
              <a:latin typeface="Arial" panose="020B0604020202020204" pitchFamily="34" charset="0"/>
              <a:cs typeface="Arial" panose="020B0604020202020204" pitchFamily="34" charset="0"/>
            </a:rPr>
            <a:t>Exchange </a:t>
          </a:r>
          <a:r>
            <a:rPr lang="en-US" sz="1800" b="1" u="none" kern="1200" dirty="0" smtClean="0">
              <a:latin typeface="Arial" panose="020B0604020202020204" pitchFamily="34" charset="0"/>
              <a:cs typeface="Arial" panose="020B0604020202020204" pitchFamily="34" charset="0"/>
            </a:rPr>
            <a:t>knowledge</a:t>
          </a:r>
          <a:r>
            <a:rPr lang="en-US" sz="1800" u="none" kern="1200" dirty="0" smtClean="0">
              <a:latin typeface="Arial" panose="020B0604020202020204" pitchFamily="34" charset="0"/>
              <a:cs typeface="Arial" panose="020B0604020202020204" pitchFamily="34" charset="0"/>
            </a:rPr>
            <a:t> and </a:t>
          </a:r>
          <a:r>
            <a:rPr lang="en-US" sz="1800" b="1" u="none" kern="1200" dirty="0" smtClean="0">
              <a:latin typeface="Arial" panose="020B0604020202020204" pitchFamily="34" charset="0"/>
              <a:cs typeface="Arial" panose="020B0604020202020204" pitchFamily="34" charset="0"/>
            </a:rPr>
            <a:t>experiences</a:t>
          </a:r>
          <a:endParaRPr lang="en-US" sz="1800" b="1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4949" y="2076093"/>
        <a:ext cx="2010883" cy="849553"/>
      </dsp:txXfrm>
    </dsp:sp>
    <dsp:sp modelId="{59D4B726-4F4D-4288-B999-9DD408A88450}">
      <dsp:nvSpPr>
        <dsp:cNvPr id="0" name=""/>
        <dsp:cNvSpPr/>
      </dsp:nvSpPr>
      <dsp:spPr>
        <a:xfrm>
          <a:off x="155452" y="1874589"/>
          <a:ext cx="186004" cy="18600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E9C7B9-1712-416C-9302-68CFD3C8A27C}">
      <dsp:nvSpPr>
        <dsp:cNvPr id="0" name=""/>
        <dsp:cNvSpPr/>
      </dsp:nvSpPr>
      <dsp:spPr>
        <a:xfrm>
          <a:off x="285655" y="1614182"/>
          <a:ext cx="186004" cy="186004"/>
        </a:xfrm>
        <a:prstGeom prst="ellipse">
          <a:avLst/>
        </a:prstGeom>
        <a:gradFill rotWithShape="0">
          <a:gsLst>
            <a:gs pos="0">
              <a:schemeClr val="accent2">
                <a:hueOff val="-1120177"/>
                <a:satOff val="487"/>
                <a:lumOff val="142"/>
                <a:alphaOff val="0"/>
                <a:shade val="15000"/>
                <a:satMod val="180000"/>
              </a:schemeClr>
            </a:gs>
            <a:gs pos="50000">
              <a:schemeClr val="accent2">
                <a:hueOff val="-1120177"/>
                <a:satOff val="487"/>
                <a:lumOff val="142"/>
                <a:alphaOff val="0"/>
                <a:shade val="45000"/>
                <a:satMod val="170000"/>
              </a:schemeClr>
            </a:gs>
            <a:gs pos="70000">
              <a:schemeClr val="accent2">
                <a:hueOff val="-1120177"/>
                <a:satOff val="487"/>
                <a:lumOff val="14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120177"/>
                <a:satOff val="487"/>
                <a:lumOff val="14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A722DD-6C5B-4055-B061-BEF197084801}">
      <dsp:nvSpPr>
        <dsp:cNvPr id="0" name=""/>
        <dsp:cNvSpPr/>
      </dsp:nvSpPr>
      <dsp:spPr>
        <a:xfrm>
          <a:off x="598143" y="1666263"/>
          <a:ext cx="292293" cy="292293"/>
        </a:xfrm>
        <a:prstGeom prst="ellipse">
          <a:avLst/>
        </a:prstGeom>
        <a:gradFill rotWithShape="0">
          <a:gsLst>
            <a:gs pos="0">
              <a:schemeClr val="accent2">
                <a:hueOff val="-2240354"/>
                <a:satOff val="974"/>
                <a:lumOff val="283"/>
                <a:alphaOff val="0"/>
                <a:shade val="15000"/>
                <a:satMod val="180000"/>
              </a:schemeClr>
            </a:gs>
            <a:gs pos="50000">
              <a:schemeClr val="accent2">
                <a:hueOff val="-2240354"/>
                <a:satOff val="974"/>
                <a:lumOff val="283"/>
                <a:alphaOff val="0"/>
                <a:shade val="45000"/>
                <a:satMod val="170000"/>
              </a:schemeClr>
            </a:gs>
            <a:gs pos="70000">
              <a:schemeClr val="accent2">
                <a:hueOff val="-2240354"/>
                <a:satOff val="974"/>
                <a:lumOff val="283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2240354"/>
                <a:satOff val="974"/>
                <a:lumOff val="283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64273A-C857-41D9-ADDE-F1B1EB26EB1F}">
      <dsp:nvSpPr>
        <dsp:cNvPr id="0" name=""/>
        <dsp:cNvSpPr/>
      </dsp:nvSpPr>
      <dsp:spPr>
        <a:xfrm>
          <a:off x="858550" y="1379816"/>
          <a:ext cx="186004" cy="186004"/>
        </a:xfrm>
        <a:prstGeom prst="ellipse">
          <a:avLst/>
        </a:prstGeom>
        <a:gradFill rotWithShape="0">
          <a:gsLst>
            <a:gs pos="0">
              <a:schemeClr val="accent2">
                <a:hueOff val="-3360531"/>
                <a:satOff val="1461"/>
                <a:lumOff val="425"/>
                <a:alphaOff val="0"/>
                <a:shade val="15000"/>
                <a:satMod val="180000"/>
              </a:schemeClr>
            </a:gs>
            <a:gs pos="50000">
              <a:schemeClr val="accent2">
                <a:hueOff val="-3360531"/>
                <a:satOff val="1461"/>
                <a:lumOff val="425"/>
                <a:alphaOff val="0"/>
                <a:shade val="45000"/>
                <a:satMod val="170000"/>
              </a:schemeClr>
            </a:gs>
            <a:gs pos="70000">
              <a:schemeClr val="accent2">
                <a:hueOff val="-3360531"/>
                <a:satOff val="1461"/>
                <a:lumOff val="42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3360531"/>
                <a:satOff val="1461"/>
                <a:lumOff val="425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0FB6BE-BB0F-4ADC-8B76-F712FAA4B051}">
      <dsp:nvSpPr>
        <dsp:cNvPr id="0" name=""/>
        <dsp:cNvSpPr/>
      </dsp:nvSpPr>
      <dsp:spPr>
        <a:xfrm>
          <a:off x="1197078" y="1275653"/>
          <a:ext cx="186004" cy="186004"/>
        </a:xfrm>
        <a:prstGeom prst="ellipse">
          <a:avLst/>
        </a:prstGeom>
        <a:gradFill rotWithShape="0">
          <a:gsLst>
            <a:gs pos="0">
              <a:schemeClr val="accent2">
                <a:hueOff val="-4480708"/>
                <a:satOff val="1949"/>
                <a:lumOff val="567"/>
                <a:alphaOff val="0"/>
                <a:shade val="15000"/>
                <a:satMod val="180000"/>
              </a:schemeClr>
            </a:gs>
            <a:gs pos="50000">
              <a:schemeClr val="accent2">
                <a:hueOff val="-4480708"/>
                <a:satOff val="1949"/>
                <a:lumOff val="567"/>
                <a:alphaOff val="0"/>
                <a:shade val="45000"/>
                <a:satMod val="170000"/>
              </a:schemeClr>
            </a:gs>
            <a:gs pos="70000">
              <a:schemeClr val="accent2">
                <a:hueOff val="-4480708"/>
                <a:satOff val="1949"/>
                <a:lumOff val="56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4480708"/>
                <a:satOff val="1949"/>
                <a:lumOff val="56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12367D-B13E-4F65-A5C0-48A81C0E820F}">
      <dsp:nvSpPr>
        <dsp:cNvPr id="0" name=""/>
        <dsp:cNvSpPr/>
      </dsp:nvSpPr>
      <dsp:spPr>
        <a:xfrm>
          <a:off x="1613729" y="1457938"/>
          <a:ext cx="186004" cy="186004"/>
        </a:xfrm>
        <a:prstGeom prst="ellipse">
          <a:avLst/>
        </a:prstGeom>
        <a:gradFill rotWithShape="0">
          <a:gsLst>
            <a:gs pos="0">
              <a:schemeClr val="accent2">
                <a:hueOff val="-5600885"/>
                <a:satOff val="2436"/>
                <a:lumOff val="708"/>
                <a:alphaOff val="0"/>
                <a:shade val="15000"/>
                <a:satMod val="180000"/>
              </a:schemeClr>
            </a:gs>
            <a:gs pos="50000">
              <a:schemeClr val="accent2">
                <a:hueOff val="-5600885"/>
                <a:satOff val="2436"/>
                <a:lumOff val="708"/>
                <a:alphaOff val="0"/>
                <a:shade val="45000"/>
                <a:satMod val="170000"/>
              </a:schemeClr>
            </a:gs>
            <a:gs pos="70000">
              <a:schemeClr val="accent2">
                <a:hueOff val="-5600885"/>
                <a:satOff val="2436"/>
                <a:lumOff val="70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5600885"/>
                <a:satOff val="2436"/>
                <a:lumOff val="70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C16C17-4E3B-4B9B-959F-40335E09A272}">
      <dsp:nvSpPr>
        <dsp:cNvPr id="0" name=""/>
        <dsp:cNvSpPr/>
      </dsp:nvSpPr>
      <dsp:spPr>
        <a:xfrm>
          <a:off x="1874135" y="1588141"/>
          <a:ext cx="292293" cy="292293"/>
        </a:xfrm>
        <a:prstGeom prst="ellipse">
          <a:avLst/>
        </a:prstGeom>
        <a:gradFill rotWithShape="0">
          <a:gsLst>
            <a:gs pos="0">
              <a:schemeClr val="accent2">
                <a:hueOff val="-6721062"/>
                <a:satOff val="2923"/>
                <a:lumOff val="850"/>
                <a:alphaOff val="0"/>
                <a:shade val="15000"/>
                <a:satMod val="180000"/>
              </a:schemeClr>
            </a:gs>
            <a:gs pos="50000">
              <a:schemeClr val="accent2">
                <a:hueOff val="-6721062"/>
                <a:satOff val="2923"/>
                <a:lumOff val="850"/>
                <a:alphaOff val="0"/>
                <a:shade val="45000"/>
                <a:satMod val="170000"/>
              </a:schemeClr>
            </a:gs>
            <a:gs pos="70000">
              <a:schemeClr val="accent2">
                <a:hueOff val="-6721062"/>
                <a:satOff val="2923"/>
                <a:lumOff val="8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6721062"/>
                <a:satOff val="2923"/>
                <a:lumOff val="8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0877B8-B35C-44A4-B9D6-1C22EF7D5509}">
      <dsp:nvSpPr>
        <dsp:cNvPr id="0" name=""/>
        <dsp:cNvSpPr/>
      </dsp:nvSpPr>
      <dsp:spPr>
        <a:xfrm>
          <a:off x="2238705" y="1874589"/>
          <a:ext cx="186004" cy="186004"/>
        </a:xfrm>
        <a:prstGeom prst="ellipse">
          <a:avLst/>
        </a:prstGeom>
        <a:gradFill rotWithShape="0">
          <a:gsLst>
            <a:gs pos="0">
              <a:schemeClr val="accent2">
                <a:hueOff val="-7841239"/>
                <a:satOff val="3410"/>
                <a:lumOff val="992"/>
                <a:alphaOff val="0"/>
                <a:shade val="15000"/>
                <a:satMod val="180000"/>
              </a:schemeClr>
            </a:gs>
            <a:gs pos="50000">
              <a:schemeClr val="accent2">
                <a:hueOff val="-7841239"/>
                <a:satOff val="3410"/>
                <a:lumOff val="992"/>
                <a:alphaOff val="0"/>
                <a:shade val="45000"/>
                <a:satMod val="170000"/>
              </a:schemeClr>
            </a:gs>
            <a:gs pos="70000">
              <a:schemeClr val="accent2">
                <a:hueOff val="-7841239"/>
                <a:satOff val="3410"/>
                <a:lumOff val="99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7841239"/>
                <a:satOff val="3410"/>
                <a:lumOff val="99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8F9A0A-22DA-41B7-A615-1A04C36DF151}">
      <dsp:nvSpPr>
        <dsp:cNvPr id="0" name=""/>
        <dsp:cNvSpPr/>
      </dsp:nvSpPr>
      <dsp:spPr>
        <a:xfrm>
          <a:off x="2394949" y="2161036"/>
          <a:ext cx="186004" cy="186004"/>
        </a:xfrm>
        <a:prstGeom prst="ellipse">
          <a:avLst/>
        </a:prstGeom>
        <a:gradFill rotWithShape="0">
          <a:gsLst>
            <a:gs pos="0">
              <a:schemeClr val="accent2">
                <a:hueOff val="-8961416"/>
                <a:satOff val="3897"/>
                <a:lumOff val="1133"/>
                <a:alphaOff val="0"/>
                <a:shade val="15000"/>
                <a:satMod val="180000"/>
              </a:schemeClr>
            </a:gs>
            <a:gs pos="50000">
              <a:schemeClr val="accent2">
                <a:hueOff val="-8961416"/>
                <a:satOff val="3897"/>
                <a:lumOff val="1133"/>
                <a:alphaOff val="0"/>
                <a:shade val="45000"/>
                <a:satMod val="170000"/>
              </a:schemeClr>
            </a:gs>
            <a:gs pos="70000">
              <a:schemeClr val="accent2">
                <a:hueOff val="-8961416"/>
                <a:satOff val="3897"/>
                <a:lumOff val="1133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8961416"/>
                <a:satOff val="3897"/>
                <a:lumOff val="1133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164BE4-4E73-4D8C-A928-F6EDCBD86846}">
      <dsp:nvSpPr>
        <dsp:cNvPr id="0" name=""/>
        <dsp:cNvSpPr/>
      </dsp:nvSpPr>
      <dsp:spPr>
        <a:xfrm>
          <a:off x="1030474" y="1529117"/>
          <a:ext cx="478297" cy="478297"/>
        </a:xfrm>
        <a:prstGeom prst="ellipse">
          <a:avLst/>
        </a:prstGeom>
        <a:gradFill rotWithShape="0">
          <a:gsLst>
            <a:gs pos="0">
              <a:schemeClr val="accent2">
                <a:hueOff val="-10081593"/>
                <a:satOff val="4384"/>
                <a:lumOff val="1275"/>
                <a:alphaOff val="0"/>
                <a:shade val="15000"/>
                <a:satMod val="180000"/>
              </a:schemeClr>
            </a:gs>
            <a:gs pos="50000">
              <a:schemeClr val="accent2">
                <a:hueOff val="-10081593"/>
                <a:satOff val="4384"/>
                <a:lumOff val="1275"/>
                <a:alphaOff val="0"/>
                <a:shade val="45000"/>
                <a:satMod val="170000"/>
              </a:schemeClr>
            </a:gs>
            <a:gs pos="70000">
              <a:schemeClr val="accent2">
                <a:hueOff val="-10081593"/>
                <a:satOff val="4384"/>
                <a:lumOff val="127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0081593"/>
                <a:satOff val="4384"/>
                <a:lumOff val="1275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4395A7-296E-43C8-A576-CAD0753BDEDA}">
      <dsp:nvSpPr>
        <dsp:cNvPr id="0" name=""/>
        <dsp:cNvSpPr/>
      </dsp:nvSpPr>
      <dsp:spPr>
        <a:xfrm>
          <a:off x="25248" y="2603727"/>
          <a:ext cx="186004" cy="186004"/>
        </a:xfrm>
        <a:prstGeom prst="ellipse">
          <a:avLst/>
        </a:prstGeom>
        <a:gradFill rotWithShape="0">
          <a:gsLst>
            <a:gs pos="0">
              <a:schemeClr val="accent2">
                <a:hueOff val="-11201771"/>
                <a:satOff val="4872"/>
                <a:lumOff val="1417"/>
                <a:alphaOff val="0"/>
                <a:shade val="15000"/>
                <a:satMod val="180000"/>
              </a:schemeClr>
            </a:gs>
            <a:gs pos="50000">
              <a:schemeClr val="accent2">
                <a:hueOff val="-11201771"/>
                <a:satOff val="4872"/>
                <a:lumOff val="1417"/>
                <a:alphaOff val="0"/>
                <a:shade val="45000"/>
                <a:satMod val="170000"/>
              </a:schemeClr>
            </a:gs>
            <a:gs pos="70000">
              <a:schemeClr val="accent2">
                <a:hueOff val="-11201771"/>
                <a:satOff val="4872"/>
                <a:lumOff val="141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1201771"/>
                <a:satOff val="4872"/>
                <a:lumOff val="141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461A1F-6EFF-4989-9EDC-34E5E2CA81F1}">
      <dsp:nvSpPr>
        <dsp:cNvPr id="0" name=""/>
        <dsp:cNvSpPr/>
      </dsp:nvSpPr>
      <dsp:spPr>
        <a:xfrm>
          <a:off x="181492" y="2838093"/>
          <a:ext cx="292293" cy="292293"/>
        </a:xfrm>
        <a:prstGeom prst="ellipse">
          <a:avLst/>
        </a:prstGeom>
        <a:gradFill rotWithShape="0">
          <a:gsLst>
            <a:gs pos="0">
              <a:schemeClr val="accent2">
                <a:hueOff val="-12321947"/>
                <a:satOff val="5359"/>
                <a:lumOff val="1558"/>
                <a:alphaOff val="0"/>
                <a:shade val="15000"/>
                <a:satMod val="180000"/>
              </a:schemeClr>
            </a:gs>
            <a:gs pos="50000">
              <a:schemeClr val="accent2">
                <a:hueOff val="-12321947"/>
                <a:satOff val="5359"/>
                <a:lumOff val="1558"/>
                <a:alphaOff val="0"/>
                <a:shade val="45000"/>
                <a:satMod val="170000"/>
              </a:schemeClr>
            </a:gs>
            <a:gs pos="70000">
              <a:schemeClr val="accent2">
                <a:hueOff val="-12321947"/>
                <a:satOff val="5359"/>
                <a:lumOff val="155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2321947"/>
                <a:satOff val="5359"/>
                <a:lumOff val="155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6FA6EE-6EF4-440F-A456-5F9FA4688DF8}">
      <dsp:nvSpPr>
        <dsp:cNvPr id="0" name=""/>
        <dsp:cNvSpPr/>
      </dsp:nvSpPr>
      <dsp:spPr>
        <a:xfrm>
          <a:off x="572102" y="3046419"/>
          <a:ext cx="425153" cy="425153"/>
        </a:xfrm>
        <a:prstGeom prst="ellipse">
          <a:avLst/>
        </a:prstGeom>
        <a:gradFill rotWithShape="0">
          <a:gsLst>
            <a:gs pos="0">
              <a:schemeClr val="accent2">
                <a:hueOff val="-13442124"/>
                <a:satOff val="5846"/>
                <a:lumOff val="1700"/>
                <a:alphaOff val="0"/>
                <a:shade val="15000"/>
                <a:satMod val="180000"/>
              </a:schemeClr>
            </a:gs>
            <a:gs pos="50000">
              <a:schemeClr val="accent2">
                <a:hueOff val="-13442124"/>
                <a:satOff val="5846"/>
                <a:lumOff val="1700"/>
                <a:alphaOff val="0"/>
                <a:shade val="45000"/>
                <a:satMod val="170000"/>
              </a:schemeClr>
            </a:gs>
            <a:gs pos="70000">
              <a:schemeClr val="accent2">
                <a:hueOff val="-13442124"/>
                <a:satOff val="5846"/>
                <a:lumOff val="170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3442124"/>
                <a:satOff val="5846"/>
                <a:lumOff val="170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1FA98C-2615-4D6B-AF0E-ED741CBCC148}">
      <dsp:nvSpPr>
        <dsp:cNvPr id="0" name=""/>
        <dsp:cNvSpPr/>
      </dsp:nvSpPr>
      <dsp:spPr>
        <a:xfrm>
          <a:off x="1118956" y="3384947"/>
          <a:ext cx="186004" cy="186004"/>
        </a:xfrm>
        <a:prstGeom prst="ellipse">
          <a:avLst/>
        </a:prstGeom>
        <a:gradFill rotWithShape="0">
          <a:gsLst>
            <a:gs pos="0">
              <a:schemeClr val="accent2">
                <a:hueOff val="-14562301"/>
                <a:satOff val="6333"/>
                <a:lumOff val="1842"/>
                <a:alphaOff val="0"/>
                <a:shade val="15000"/>
                <a:satMod val="180000"/>
              </a:schemeClr>
            </a:gs>
            <a:gs pos="50000">
              <a:schemeClr val="accent2">
                <a:hueOff val="-14562301"/>
                <a:satOff val="6333"/>
                <a:lumOff val="1842"/>
                <a:alphaOff val="0"/>
                <a:shade val="45000"/>
                <a:satMod val="170000"/>
              </a:schemeClr>
            </a:gs>
            <a:gs pos="70000">
              <a:schemeClr val="accent2">
                <a:hueOff val="-14562301"/>
                <a:satOff val="6333"/>
                <a:lumOff val="184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4562301"/>
                <a:satOff val="6333"/>
                <a:lumOff val="184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A0CA06-4D37-407C-ADBB-43DF1AA8DAEF}">
      <dsp:nvSpPr>
        <dsp:cNvPr id="0" name=""/>
        <dsp:cNvSpPr/>
      </dsp:nvSpPr>
      <dsp:spPr>
        <a:xfrm>
          <a:off x="1223119" y="3046419"/>
          <a:ext cx="292293" cy="292293"/>
        </a:xfrm>
        <a:prstGeom prst="ellipse">
          <a:avLst/>
        </a:prstGeom>
        <a:gradFill rotWithShape="0">
          <a:gsLst>
            <a:gs pos="0">
              <a:schemeClr val="accent2">
                <a:hueOff val="-15682478"/>
                <a:satOff val="6820"/>
                <a:lumOff val="1983"/>
                <a:alphaOff val="0"/>
                <a:shade val="15000"/>
                <a:satMod val="180000"/>
              </a:schemeClr>
            </a:gs>
            <a:gs pos="50000">
              <a:schemeClr val="accent2">
                <a:hueOff val="-15682478"/>
                <a:satOff val="6820"/>
                <a:lumOff val="1983"/>
                <a:alphaOff val="0"/>
                <a:shade val="45000"/>
                <a:satMod val="170000"/>
              </a:schemeClr>
            </a:gs>
            <a:gs pos="70000">
              <a:schemeClr val="accent2">
                <a:hueOff val="-15682478"/>
                <a:satOff val="6820"/>
                <a:lumOff val="1983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5682478"/>
                <a:satOff val="6820"/>
                <a:lumOff val="1983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AB4A4B-53B0-42AA-9985-F21990E36DDD}">
      <dsp:nvSpPr>
        <dsp:cNvPr id="0" name=""/>
        <dsp:cNvSpPr/>
      </dsp:nvSpPr>
      <dsp:spPr>
        <a:xfrm>
          <a:off x="1483525" y="3410988"/>
          <a:ext cx="186004" cy="186004"/>
        </a:xfrm>
        <a:prstGeom prst="ellipse">
          <a:avLst/>
        </a:prstGeom>
        <a:gradFill rotWithShape="0">
          <a:gsLst>
            <a:gs pos="0">
              <a:schemeClr val="accent2">
                <a:hueOff val="-16802655"/>
                <a:satOff val="7307"/>
                <a:lumOff val="2125"/>
                <a:alphaOff val="0"/>
                <a:shade val="15000"/>
                <a:satMod val="180000"/>
              </a:schemeClr>
            </a:gs>
            <a:gs pos="50000">
              <a:schemeClr val="accent2">
                <a:hueOff val="-16802655"/>
                <a:satOff val="7307"/>
                <a:lumOff val="2125"/>
                <a:alphaOff val="0"/>
                <a:shade val="45000"/>
                <a:satMod val="170000"/>
              </a:schemeClr>
            </a:gs>
            <a:gs pos="70000">
              <a:schemeClr val="accent2">
                <a:hueOff val="-16802655"/>
                <a:satOff val="7307"/>
                <a:lumOff val="212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6802655"/>
                <a:satOff val="7307"/>
                <a:lumOff val="2125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04928C-362B-4140-B32C-9E4C300DE090}">
      <dsp:nvSpPr>
        <dsp:cNvPr id="0" name=""/>
        <dsp:cNvSpPr/>
      </dsp:nvSpPr>
      <dsp:spPr>
        <a:xfrm>
          <a:off x="1717891" y="2994337"/>
          <a:ext cx="425153" cy="425153"/>
        </a:xfrm>
        <a:prstGeom prst="ellipse">
          <a:avLst/>
        </a:prstGeom>
        <a:gradFill rotWithShape="0">
          <a:gsLst>
            <a:gs pos="0">
              <a:schemeClr val="accent2">
                <a:hueOff val="-17922832"/>
                <a:satOff val="7795"/>
                <a:lumOff val="2267"/>
                <a:alphaOff val="0"/>
                <a:shade val="15000"/>
                <a:satMod val="180000"/>
              </a:schemeClr>
            </a:gs>
            <a:gs pos="50000">
              <a:schemeClr val="accent2">
                <a:hueOff val="-17922832"/>
                <a:satOff val="7795"/>
                <a:lumOff val="2267"/>
                <a:alphaOff val="0"/>
                <a:shade val="45000"/>
                <a:satMod val="170000"/>
              </a:schemeClr>
            </a:gs>
            <a:gs pos="70000">
              <a:schemeClr val="accent2">
                <a:hueOff val="-17922832"/>
                <a:satOff val="7795"/>
                <a:lumOff val="226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7922832"/>
                <a:satOff val="7795"/>
                <a:lumOff val="226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1F15E2-7EE0-49CD-8F62-8CA4A5CD2CE1}">
      <dsp:nvSpPr>
        <dsp:cNvPr id="0" name=""/>
        <dsp:cNvSpPr/>
      </dsp:nvSpPr>
      <dsp:spPr>
        <a:xfrm>
          <a:off x="2290786" y="2890175"/>
          <a:ext cx="292293" cy="292293"/>
        </a:xfrm>
        <a:prstGeom prst="ellipse">
          <a:avLst/>
        </a:prstGeom>
        <a:gradFill rotWithShape="0">
          <a:gsLst>
            <a:gs pos="0">
              <a:schemeClr val="accent2">
                <a:hueOff val="-19043009"/>
                <a:satOff val="8282"/>
                <a:lumOff val="2408"/>
                <a:alphaOff val="0"/>
                <a:shade val="15000"/>
                <a:satMod val="180000"/>
              </a:schemeClr>
            </a:gs>
            <a:gs pos="50000">
              <a:schemeClr val="accent2">
                <a:hueOff val="-19043009"/>
                <a:satOff val="8282"/>
                <a:lumOff val="2408"/>
                <a:alphaOff val="0"/>
                <a:shade val="45000"/>
                <a:satMod val="170000"/>
              </a:schemeClr>
            </a:gs>
            <a:gs pos="70000">
              <a:schemeClr val="accent2">
                <a:hueOff val="-19043009"/>
                <a:satOff val="8282"/>
                <a:lumOff val="240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9043009"/>
                <a:satOff val="8282"/>
                <a:lumOff val="240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B24F0F-8163-4B30-8DCF-C69479731625}">
      <dsp:nvSpPr>
        <dsp:cNvPr id="0" name=""/>
        <dsp:cNvSpPr/>
      </dsp:nvSpPr>
      <dsp:spPr>
        <a:xfrm>
          <a:off x="2583079" y="1665830"/>
          <a:ext cx="858423" cy="1638823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995FC9-7E88-42EA-A0A5-82A6C3E420CB}">
      <dsp:nvSpPr>
        <dsp:cNvPr id="0" name=""/>
        <dsp:cNvSpPr/>
      </dsp:nvSpPr>
      <dsp:spPr>
        <a:xfrm>
          <a:off x="3285426" y="1665830"/>
          <a:ext cx="858423" cy="1638823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2">
                <a:hueOff val="-20163186"/>
                <a:satOff val="8769"/>
                <a:lumOff val="2550"/>
                <a:alphaOff val="0"/>
                <a:shade val="15000"/>
                <a:satMod val="180000"/>
              </a:schemeClr>
            </a:gs>
            <a:gs pos="50000">
              <a:schemeClr val="accent2">
                <a:hueOff val="-20163186"/>
                <a:satOff val="8769"/>
                <a:lumOff val="2550"/>
                <a:alphaOff val="0"/>
                <a:shade val="45000"/>
                <a:satMod val="170000"/>
              </a:schemeClr>
            </a:gs>
            <a:gs pos="70000">
              <a:schemeClr val="accent2">
                <a:hueOff val="-20163186"/>
                <a:satOff val="8769"/>
                <a:lumOff val="25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20163186"/>
                <a:satOff val="8769"/>
                <a:lumOff val="25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1C23DC-3661-4236-8363-A38FD2B95212}">
      <dsp:nvSpPr>
        <dsp:cNvPr id="0" name=""/>
        <dsp:cNvSpPr/>
      </dsp:nvSpPr>
      <dsp:spPr>
        <a:xfrm>
          <a:off x="4237495" y="1530394"/>
          <a:ext cx="1989981" cy="1989981"/>
        </a:xfrm>
        <a:prstGeom prst="ellipse">
          <a:avLst/>
        </a:prstGeom>
        <a:gradFill rotWithShape="0">
          <a:gsLst>
            <a:gs pos="0">
              <a:schemeClr val="accent2">
                <a:hueOff val="-20163186"/>
                <a:satOff val="8769"/>
                <a:lumOff val="2550"/>
                <a:alphaOff val="0"/>
                <a:shade val="15000"/>
                <a:satMod val="180000"/>
              </a:schemeClr>
            </a:gs>
            <a:gs pos="50000">
              <a:schemeClr val="accent2">
                <a:hueOff val="-20163186"/>
                <a:satOff val="8769"/>
                <a:lumOff val="2550"/>
                <a:alphaOff val="0"/>
                <a:shade val="45000"/>
                <a:satMod val="170000"/>
              </a:schemeClr>
            </a:gs>
            <a:gs pos="70000">
              <a:schemeClr val="accent2">
                <a:hueOff val="-20163186"/>
                <a:satOff val="8769"/>
                <a:lumOff val="25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20163186"/>
                <a:satOff val="8769"/>
                <a:lumOff val="25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Contribute to </a:t>
          </a:r>
          <a:r>
            <a:rPr 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make a difference to the lives of citizens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28921" y="1821820"/>
        <a:ext cx="1407129" cy="140712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6B4BB-DFF3-4613-89A3-89FFA359C50A}">
      <dsp:nvSpPr>
        <dsp:cNvPr id="0" name=""/>
        <dsp:cNvSpPr/>
      </dsp:nvSpPr>
      <dsp:spPr>
        <a:xfrm>
          <a:off x="1068" y="278171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smtClean="0">
              <a:solidFill>
                <a:schemeClr val="tx1"/>
              </a:solidFill>
            </a:rPr>
            <a:t>Argentina</a:t>
          </a:r>
          <a:endParaRPr lang="en-US" sz="1400" b="1" kern="1200" noProof="0" dirty="0">
            <a:solidFill>
              <a:schemeClr val="tx1"/>
            </a:solidFill>
          </a:endParaRPr>
        </a:p>
      </dsp:txBody>
      <dsp:txXfrm>
        <a:off x="1068" y="278171"/>
        <a:ext cx="1345748" cy="807448"/>
      </dsp:txXfrm>
    </dsp:sp>
    <dsp:sp modelId="{8FB51F15-D8F0-439E-BAC4-4927AFB9CCC4}">
      <dsp:nvSpPr>
        <dsp:cNvPr id="0" name=""/>
        <dsp:cNvSpPr/>
      </dsp:nvSpPr>
      <dsp:spPr>
        <a:xfrm>
          <a:off x="1481391" y="278171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smtClean="0">
              <a:solidFill>
                <a:schemeClr val="tx1"/>
              </a:solidFill>
            </a:rPr>
            <a:t>Azerbaijan </a:t>
          </a:r>
          <a:endParaRPr lang="en-ZA" sz="1400" kern="1200">
            <a:solidFill>
              <a:schemeClr val="tx1"/>
            </a:solidFill>
          </a:endParaRPr>
        </a:p>
      </dsp:txBody>
      <dsp:txXfrm>
        <a:off x="1481391" y="278171"/>
        <a:ext cx="1345748" cy="807448"/>
      </dsp:txXfrm>
    </dsp:sp>
    <dsp:sp modelId="{C5AC2588-2591-4DBD-BC1B-3574221A39E6}">
      <dsp:nvSpPr>
        <dsp:cNvPr id="0" name=""/>
        <dsp:cNvSpPr/>
      </dsp:nvSpPr>
      <dsp:spPr>
        <a:xfrm>
          <a:off x="2961713" y="278171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smtClean="0">
              <a:solidFill>
                <a:schemeClr val="tx1"/>
              </a:solidFill>
            </a:rPr>
            <a:t>Bahrain</a:t>
          </a:r>
          <a:endParaRPr lang="en-ZA" sz="1400" kern="1200">
            <a:solidFill>
              <a:schemeClr val="tx1"/>
            </a:solidFill>
          </a:endParaRPr>
        </a:p>
      </dsp:txBody>
      <dsp:txXfrm>
        <a:off x="2961713" y="278171"/>
        <a:ext cx="1345748" cy="807448"/>
      </dsp:txXfrm>
    </dsp:sp>
    <dsp:sp modelId="{5FC690A8-0BEF-4D7B-9514-D514EF64C893}">
      <dsp:nvSpPr>
        <dsp:cNvPr id="0" name=""/>
        <dsp:cNvSpPr/>
      </dsp:nvSpPr>
      <dsp:spPr>
        <a:xfrm>
          <a:off x="4442036" y="278171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smtClean="0">
              <a:solidFill>
                <a:schemeClr val="tx1"/>
              </a:solidFill>
            </a:rPr>
            <a:t>Berlin</a:t>
          </a:r>
          <a:endParaRPr lang="en-ZA" sz="1400" kern="1200">
            <a:solidFill>
              <a:schemeClr val="tx1"/>
            </a:solidFill>
          </a:endParaRPr>
        </a:p>
      </dsp:txBody>
      <dsp:txXfrm>
        <a:off x="4442036" y="278171"/>
        <a:ext cx="1345748" cy="807448"/>
      </dsp:txXfrm>
    </dsp:sp>
    <dsp:sp modelId="{51A83310-1C46-4707-9891-D9AFC1CF2F91}">
      <dsp:nvSpPr>
        <dsp:cNvPr id="0" name=""/>
        <dsp:cNvSpPr/>
      </dsp:nvSpPr>
      <dsp:spPr>
        <a:xfrm>
          <a:off x="5922359" y="278171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smtClean="0">
              <a:solidFill>
                <a:schemeClr val="tx1"/>
              </a:solidFill>
            </a:rPr>
            <a:t>Bulgaria</a:t>
          </a:r>
          <a:endParaRPr lang="en-ZA" sz="1400" kern="1200">
            <a:solidFill>
              <a:schemeClr val="tx1"/>
            </a:solidFill>
          </a:endParaRPr>
        </a:p>
      </dsp:txBody>
      <dsp:txXfrm>
        <a:off x="5922359" y="278171"/>
        <a:ext cx="1345748" cy="807448"/>
      </dsp:txXfrm>
    </dsp:sp>
    <dsp:sp modelId="{856A762A-70E7-4652-ADD3-73DC3375C8C7}">
      <dsp:nvSpPr>
        <dsp:cNvPr id="0" name=""/>
        <dsp:cNvSpPr/>
      </dsp:nvSpPr>
      <dsp:spPr>
        <a:xfrm>
          <a:off x="7402682" y="278171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smtClean="0">
              <a:solidFill>
                <a:schemeClr val="tx1"/>
              </a:solidFill>
            </a:rPr>
            <a:t>Cyprus</a:t>
          </a:r>
          <a:endParaRPr lang="en-ZA" sz="1400" kern="1200">
            <a:solidFill>
              <a:schemeClr val="tx1"/>
            </a:solidFill>
          </a:endParaRPr>
        </a:p>
      </dsp:txBody>
      <dsp:txXfrm>
        <a:off x="7402682" y="278171"/>
        <a:ext cx="1345748" cy="807448"/>
      </dsp:txXfrm>
    </dsp:sp>
    <dsp:sp modelId="{AAF9FA24-AFCA-4DC8-9ACF-CA8E85A5907C}">
      <dsp:nvSpPr>
        <dsp:cNvPr id="0" name=""/>
        <dsp:cNvSpPr/>
      </dsp:nvSpPr>
      <dsp:spPr>
        <a:xfrm>
          <a:off x="1068" y="1220194"/>
          <a:ext cx="1345748" cy="807448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smtClean="0">
              <a:solidFill>
                <a:schemeClr val="tx1"/>
              </a:solidFill>
            </a:rPr>
            <a:t>Slovenia</a:t>
          </a:r>
          <a:endParaRPr lang="en-ZA" sz="1400" kern="1200">
            <a:solidFill>
              <a:schemeClr val="tx1"/>
            </a:solidFill>
          </a:endParaRPr>
        </a:p>
      </dsp:txBody>
      <dsp:txXfrm>
        <a:off x="1068" y="1220194"/>
        <a:ext cx="1345748" cy="807448"/>
      </dsp:txXfrm>
    </dsp:sp>
    <dsp:sp modelId="{E37AA86F-22A5-42DD-9D5E-A9984BC1157A}">
      <dsp:nvSpPr>
        <dsp:cNvPr id="0" name=""/>
        <dsp:cNvSpPr/>
      </dsp:nvSpPr>
      <dsp:spPr>
        <a:xfrm>
          <a:off x="1481391" y="1220194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solidFill>
                <a:schemeClr val="tx1"/>
              </a:solidFill>
            </a:rPr>
            <a:t>Estonia</a:t>
          </a:r>
          <a:endParaRPr lang="en-ZA" sz="1400" kern="1200" dirty="0">
            <a:solidFill>
              <a:schemeClr val="tx1"/>
            </a:solidFill>
          </a:endParaRPr>
        </a:p>
      </dsp:txBody>
      <dsp:txXfrm>
        <a:off x="1481391" y="1220194"/>
        <a:ext cx="1345748" cy="807448"/>
      </dsp:txXfrm>
    </dsp:sp>
    <dsp:sp modelId="{05B8FDBA-33BF-4FC5-A751-7A7FCB3519C7}">
      <dsp:nvSpPr>
        <dsp:cNvPr id="0" name=""/>
        <dsp:cNvSpPr/>
      </dsp:nvSpPr>
      <dsp:spPr>
        <a:xfrm>
          <a:off x="2961713" y="1220194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smtClean="0">
              <a:solidFill>
                <a:schemeClr val="tx1"/>
              </a:solidFill>
            </a:rPr>
            <a:t>Finland</a:t>
          </a:r>
          <a:endParaRPr lang="en-ZA" sz="1400" kern="1200">
            <a:solidFill>
              <a:schemeClr val="tx1"/>
            </a:solidFill>
          </a:endParaRPr>
        </a:p>
      </dsp:txBody>
      <dsp:txXfrm>
        <a:off x="2961713" y="1220194"/>
        <a:ext cx="1345748" cy="807448"/>
      </dsp:txXfrm>
    </dsp:sp>
    <dsp:sp modelId="{B933B341-5111-4AA0-8275-5681FDB4B2EB}">
      <dsp:nvSpPr>
        <dsp:cNvPr id="0" name=""/>
        <dsp:cNvSpPr/>
      </dsp:nvSpPr>
      <dsp:spPr>
        <a:xfrm>
          <a:off x="4442036" y="1220194"/>
          <a:ext cx="1345748" cy="807448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solidFill>
                <a:schemeClr val="tx1"/>
              </a:solidFill>
            </a:rPr>
            <a:t>Hellenic Court of Account</a:t>
          </a:r>
          <a:endParaRPr lang="en-ZA" sz="1400" kern="1200" dirty="0">
            <a:solidFill>
              <a:schemeClr val="tx1"/>
            </a:solidFill>
          </a:endParaRPr>
        </a:p>
      </dsp:txBody>
      <dsp:txXfrm>
        <a:off x="4442036" y="1220194"/>
        <a:ext cx="1345748" cy="807448"/>
      </dsp:txXfrm>
    </dsp:sp>
    <dsp:sp modelId="{B76C5AED-D88B-4534-B612-B3D70C709990}">
      <dsp:nvSpPr>
        <dsp:cNvPr id="0" name=""/>
        <dsp:cNvSpPr/>
      </dsp:nvSpPr>
      <dsp:spPr>
        <a:xfrm>
          <a:off x="5922359" y="1220194"/>
          <a:ext cx="1345748" cy="807448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err="1" smtClean="0">
              <a:solidFill>
                <a:schemeClr val="tx1"/>
              </a:solidFill>
            </a:rPr>
            <a:t>Irak</a:t>
          </a:r>
          <a:endParaRPr lang="en-ZA" sz="1400" kern="1200" dirty="0">
            <a:solidFill>
              <a:schemeClr val="tx1"/>
            </a:solidFill>
          </a:endParaRPr>
        </a:p>
      </dsp:txBody>
      <dsp:txXfrm>
        <a:off x="5922359" y="1220194"/>
        <a:ext cx="1345748" cy="807448"/>
      </dsp:txXfrm>
    </dsp:sp>
    <dsp:sp modelId="{205CECC2-B2BF-46F7-BF7F-F87ED643FE1F}">
      <dsp:nvSpPr>
        <dsp:cNvPr id="0" name=""/>
        <dsp:cNvSpPr/>
      </dsp:nvSpPr>
      <dsp:spPr>
        <a:xfrm>
          <a:off x="7402682" y="1220194"/>
          <a:ext cx="1345748" cy="807448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solidFill>
                <a:schemeClr val="tx1"/>
              </a:solidFill>
            </a:rPr>
            <a:t>Japan </a:t>
          </a:r>
          <a:endParaRPr lang="en-ZA" sz="1400" kern="1200" dirty="0">
            <a:solidFill>
              <a:schemeClr val="tx1"/>
            </a:solidFill>
          </a:endParaRPr>
        </a:p>
      </dsp:txBody>
      <dsp:txXfrm>
        <a:off x="7402682" y="1220194"/>
        <a:ext cx="1345748" cy="807448"/>
      </dsp:txXfrm>
    </dsp:sp>
    <dsp:sp modelId="{3027C033-E4AE-45BD-963D-7ABB2A8B66B0}">
      <dsp:nvSpPr>
        <dsp:cNvPr id="0" name=""/>
        <dsp:cNvSpPr/>
      </dsp:nvSpPr>
      <dsp:spPr>
        <a:xfrm>
          <a:off x="1068" y="2162218"/>
          <a:ext cx="1345748" cy="807448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smtClean="0">
              <a:solidFill>
                <a:schemeClr val="tx1"/>
              </a:solidFill>
            </a:rPr>
            <a:t>Kuwait</a:t>
          </a:r>
          <a:endParaRPr lang="en-ZA" sz="1400" kern="1200">
            <a:solidFill>
              <a:schemeClr val="tx1"/>
            </a:solidFill>
          </a:endParaRPr>
        </a:p>
      </dsp:txBody>
      <dsp:txXfrm>
        <a:off x="1068" y="2162218"/>
        <a:ext cx="1345748" cy="807448"/>
      </dsp:txXfrm>
    </dsp:sp>
    <dsp:sp modelId="{AD9657C1-0813-4B48-A1D7-7BEDC547C706}">
      <dsp:nvSpPr>
        <dsp:cNvPr id="0" name=""/>
        <dsp:cNvSpPr/>
      </dsp:nvSpPr>
      <dsp:spPr>
        <a:xfrm>
          <a:off x="1481391" y="2162218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smtClean="0">
              <a:solidFill>
                <a:schemeClr val="tx1"/>
              </a:solidFill>
            </a:rPr>
            <a:t>Latvia </a:t>
          </a:r>
          <a:endParaRPr lang="en-ZA" sz="1400" kern="1200">
            <a:solidFill>
              <a:schemeClr val="tx1"/>
            </a:solidFill>
          </a:endParaRPr>
        </a:p>
      </dsp:txBody>
      <dsp:txXfrm>
        <a:off x="1481391" y="2162218"/>
        <a:ext cx="1345748" cy="807448"/>
      </dsp:txXfrm>
    </dsp:sp>
    <dsp:sp modelId="{2F07AA30-CB1A-459D-A988-703B474A501E}">
      <dsp:nvSpPr>
        <dsp:cNvPr id="0" name=""/>
        <dsp:cNvSpPr/>
      </dsp:nvSpPr>
      <dsp:spPr>
        <a:xfrm>
          <a:off x="2961713" y="2162218"/>
          <a:ext cx="1345748" cy="807448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err="1" smtClean="0">
              <a:solidFill>
                <a:schemeClr val="tx1"/>
              </a:solidFill>
            </a:rPr>
            <a:t>Lebonia</a:t>
          </a:r>
          <a:endParaRPr lang="en-ZA" sz="1400" kern="1200" dirty="0">
            <a:solidFill>
              <a:schemeClr val="tx1"/>
            </a:solidFill>
          </a:endParaRPr>
        </a:p>
      </dsp:txBody>
      <dsp:txXfrm>
        <a:off x="2961713" y="2162218"/>
        <a:ext cx="1345748" cy="807448"/>
      </dsp:txXfrm>
    </dsp:sp>
    <dsp:sp modelId="{83BF9189-9DD0-4DC8-AE7C-E7F123C0D6EE}">
      <dsp:nvSpPr>
        <dsp:cNvPr id="0" name=""/>
        <dsp:cNvSpPr/>
      </dsp:nvSpPr>
      <dsp:spPr>
        <a:xfrm>
          <a:off x="4442036" y="2162218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smtClean="0">
              <a:solidFill>
                <a:schemeClr val="tx1"/>
              </a:solidFill>
            </a:rPr>
            <a:t>Laos Lao</a:t>
          </a:r>
          <a:endParaRPr lang="en-ZA" sz="1400" kern="1200">
            <a:solidFill>
              <a:schemeClr val="tx1"/>
            </a:solidFill>
          </a:endParaRPr>
        </a:p>
      </dsp:txBody>
      <dsp:txXfrm>
        <a:off x="4442036" y="2162218"/>
        <a:ext cx="1345748" cy="807448"/>
      </dsp:txXfrm>
    </dsp:sp>
    <dsp:sp modelId="{415FE6B4-FFC2-46E3-812B-9A90316965FB}">
      <dsp:nvSpPr>
        <dsp:cNvPr id="0" name=""/>
        <dsp:cNvSpPr/>
      </dsp:nvSpPr>
      <dsp:spPr>
        <a:xfrm>
          <a:off x="5922359" y="2162218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smtClean="0">
              <a:solidFill>
                <a:schemeClr val="tx1"/>
              </a:solidFill>
            </a:rPr>
            <a:t>Maldives </a:t>
          </a:r>
          <a:endParaRPr lang="en-ZA" sz="1400" kern="1200">
            <a:solidFill>
              <a:schemeClr val="tx1"/>
            </a:solidFill>
          </a:endParaRPr>
        </a:p>
      </dsp:txBody>
      <dsp:txXfrm>
        <a:off x="5922359" y="2162218"/>
        <a:ext cx="1345748" cy="807448"/>
      </dsp:txXfrm>
    </dsp:sp>
    <dsp:sp modelId="{E30E503E-2027-43BF-A23C-3AA62D234D33}">
      <dsp:nvSpPr>
        <dsp:cNvPr id="0" name=""/>
        <dsp:cNvSpPr/>
      </dsp:nvSpPr>
      <dsp:spPr>
        <a:xfrm>
          <a:off x="7402682" y="2162218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smtClean="0">
              <a:solidFill>
                <a:schemeClr val="tx1"/>
              </a:solidFill>
            </a:rPr>
            <a:t>Netherlands </a:t>
          </a:r>
          <a:endParaRPr lang="en-ZA" sz="1400" kern="1200">
            <a:solidFill>
              <a:schemeClr val="tx1"/>
            </a:solidFill>
          </a:endParaRPr>
        </a:p>
      </dsp:txBody>
      <dsp:txXfrm>
        <a:off x="7402682" y="2162218"/>
        <a:ext cx="1345748" cy="807448"/>
      </dsp:txXfrm>
    </dsp:sp>
    <dsp:sp modelId="{CD843092-757D-4E7F-94F1-91F620E1EAA6}">
      <dsp:nvSpPr>
        <dsp:cNvPr id="0" name=""/>
        <dsp:cNvSpPr/>
      </dsp:nvSpPr>
      <dsp:spPr>
        <a:xfrm>
          <a:off x="15696" y="3117887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solidFill>
                <a:schemeClr val="tx1"/>
              </a:solidFill>
            </a:rPr>
            <a:t>Oman</a:t>
          </a:r>
          <a:endParaRPr lang="en-ZA" sz="1400" kern="1200" dirty="0">
            <a:solidFill>
              <a:schemeClr val="tx1"/>
            </a:solidFill>
          </a:endParaRPr>
        </a:p>
      </dsp:txBody>
      <dsp:txXfrm>
        <a:off x="15696" y="3117887"/>
        <a:ext cx="1345748" cy="807448"/>
      </dsp:txXfrm>
    </dsp:sp>
    <dsp:sp modelId="{4350C920-E203-43F2-9336-05D582D9166D}">
      <dsp:nvSpPr>
        <dsp:cNvPr id="0" name=""/>
        <dsp:cNvSpPr/>
      </dsp:nvSpPr>
      <dsp:spPr>
        <a:xfrm>
          <a:off x="1483571" y="3104242"/>
          <a:ext cx="1345748" cy="807448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tx1"/>
              </a:solidFill>
            </a:rPr>
            <a:t>Palestine </a:t>
          </a:r>
          <a:endParaRPr lang="en-ZA" sz="1400" kern="1200" dirty="0">
            <a:solidFill>
              <a:schemeClr val="tx1"/>
            </a:solidFill>
          </a:endParaRPr>
        </a:p>
      </dsp:txBody>
      <dsp:txXfrm>
        <a:off x="1483571" y="3104242"/>
        <a:ext cx="1345748" cy="807448"/>
      </dsp:txXfrm>
    </dsp:sp>
    <dsp:sp modelId="{46DE85DB-4585-4B1D-A57C-6B32BE709580}">
      <dsp:nvSpPr>
        <dsp:cNvPr id="0" name=""/>
        <dsp:cNvSpPr/>
      </dsp:nvSpPr>
      <dsp:spPr>
        <a:xfrm>
          <a:off x="3020375" y="3117887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smtClean="0">
              <a:solidFill>
                <a:schemeClr val="tx1"/>
              </a:solidFill>
            </a:rPr>
            <a:t>Poland</a:t>
          </a:r>
          <a:endParaRPr lang="en-ZA" sz="1400" kern="1200">
            <a:solidFill>
              <a:schemeClr val="tx1"/>
            </a:solidFill>
          </a:endParaRPr>
        </a:p>
      </dsp:txBody>
      <dsp:txXfrm>
        <a:off x="3020375" y="3117887"/>
        <a:ext cx="1345748" cy="807448"/>
      </dsp:txXfrm>
    </dsp:sp>
    <dsp:sp modelId="{15FB4EB1-9430-4D02-BFE3-180E56678E26}">
      <dsp:nvSpPr>
        <dsp:cNvPr id="0" name=""/>
        <dsp:cNvSpPr/>
      </dsp:nvSpPr>
      <dsp:spPr>
        <a:xfrm>
          <a:off x="4523898" y="3104242"/>
          <a:ext cx="1345748" cy="807448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tx1"/>
              </a:solidFill>
            </a:rPr>
            <a:t>Portugal</a:t>
          </a:r>
          <a:endParaRPr lang="en-ZA" sz="1400" kern="1200" dirty="0">
            <a:solidFill>
              <a:schemeClr val="tx1"/>
            </a:solidFill>
          </a:endParaRPr>
        </a:p>
      </dsp:txBody>
      <dsp:txXfrm>
        <a:off x="4523898" y="3104242"/>
        <a:ext cx="1345748" cy="807448"/>
      </dsp:txXfrm>
    </dsp:sp>
    <dsp:sp modelId="{5708FEB8-25E9-40C6-8A01-02AF710ED9AE}">
      <dsp:nvSpPr>
        <dsp:cNvPr id="0" name=""/>
        <dsp:cNvSpPr/>
      </dsp:nvSpPr>
      <dsp:spPr>
        <a:xfrm>
          <a:off x="6033155" y="3117896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smtClean="0">
              <a:solidFill>
                <a:schemeClr val="tx1"/>
              </a:solidFill>
            </a:rPr>
            <a:t>Qatar</a:t>
          </a:r>
          <a:endParaRPr lang="en-ZA" sz="1400" kern="1200">
            <a:solidFill>
              <a:schemeClr val="tx1"/>
            </a:solidFill>
          </a:endParaRPr>
        </a:p>
      </dsp:txBody>
      <dsp:txXfrm>
        <a:off x="6033155" y="3117896"/>
        <a:ext cx="1345748" cy="80744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5E6FF-EC4E-4991-B1CE-D1E2C3F1B86A}">
      <dsp:nvSpPr>
        <dsp:cNvPr id="0" name=""/>
        <dsp:cNvSpPr/>
      </dsp:nvSpPr>
      <dsp:spPr>
        <a:xfrm>
          <a:off x="0" y="370359"/>
          <a:ext cx="2619823" cy="2228807"/>
        </a:xfrm>
        <a:prstGeom prst="ellipse">
          <a:avLst/>
        </a:prstGeom>
        <a:gradFill rotWithShape="0">
          <a:gsLst>
            <a:gs pos="0">
              <a:schemeClr val="accent6">
                <a:shade val="80000"/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shade val="80000"/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shade val="80000"/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shade val="80000"/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6">
              <a:shade val="80000"/>
              <a:alpha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65798" tIns="31750" rIns="165798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/>
            <a:t>Response </a:t>
          </a:r>
          <a:r>
            <a:rPr lang="en-US" sz="2500" kern="1200" noProof="0" dirty="0" smtClean="0">
              <a:solidFill>
                <a:schemeClr val="tx1"/>
              </a:solidFill>
            </a:rPr>
            <a:t>from 23 </a:t>
          </a:r>
          <a:r>
            <a:rPr lang="en-US" sz="2500" kern="1200" noProof="0" dirty="0" smtClean="0"/>
            <a:t>SAIs</a:t>
          </a:r>
          <a:endParaRPr lang="en-US" sz="2500" kern="1200" noProof="0" dirty="0"/>
        </a:p>
      </dsp:txBody>
      <dsp:txXfrm>
        <a:off x="383664" y="696760"/>
        <a:ext cx="1852495" cy="15760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CD1ACB-6CFD-4E85-802C-9A105E8A9CF4}">
      <dsp:nvSpPr>
        <dsp:cNvPr id="0" name=""/>
        <dsp:cNvSpPr/>
      </dsp:nvSpPr>
      <dsp:spPr>
        <a:xfrm>
          <a:off x="0" y="255513"/>
          <a:ext cx="2743579" cy="164614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1) Identify the </a:t>
          </a:r>
          <a:r>
            <a:rPr lang="en-US" sz="22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main principles,</a:t>
          </a:r>
          <a:r>
            <a:rPr lang="en-US" sz="22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 which are </a:t>
          </a:r>
          <a:r>
            <a:rPr lang="en-US" sz="2200" u="sng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most challenging to apply</a:t>
          </a:r>
          <a:r>
            <a:rPr lang="en-US" sz="22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 in SAIs</a:t>
          </a:r>
          <a:endParaRPr lang="en-US" sz="22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55513"/>
        <a:ext cx="2743579" cy="1646147"/>
      </dsp:txXfrm>
    </dsp:sp>
    <dsp:sp modelId="{3AF93C3D-3267-4FE4-A500-6EF334B669C7}">
      <dsp:nvSpPr>
        <dsp:cNvPr id="0" name=""/>
        <dsp:cNvSpPr/>
      </dsp:nvSpPr>
      <dsp:spPr>
        <a:xfrm>
          <a:off x="0" y="2176018"/>
          <a:ext cx="2743579" cy="164614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2) Detect </a:t>
          </a:r>
          <a:r>
            <a:rPr lang="en-US" sz="22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good practices </a:t>
          </a:r>
          <a:r>
            <a:rPr lang="en-US" sz="22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and </a:t>
          </a:r>
          <a:r>
            <a:rPr lang="en-US" sz="22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lessons learned</a:t>
          </a:r>
          <a:endParaRPr lang="en-US" sz="220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176018"/>
        <a:ext cx="2743579" cy="16461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542C5-EE33-45EF-8C85-401F2131912F}">
      <dsp:nvSpPr>
        <dsp:cNvPr id="0" name=""/>
        <dsp:cNvSpPr/>
      </dsp:nvSpPr>
      <dsp:spPr>
        <a:xfrm>
          <a:off x="1577" y="658413"/>
          <a:ext cx="3363368" cy="26593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2017</a:t>
          </a:r>
          <a:br>
            <a:rPr lang="en-US" sz="2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27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Re-launch</a:t>
          </a:r>
          <a:r>
            <a:rPr lang="en-US" sz="2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of survey </a:t>
          </a:r>
          <a:r>
            <a:rPr lang="en-US" sz="2700" kern="1200" dirty="0" smtClean="0">
              <a:latin typeface="Arial" panose="020B0604020202020204" pitchFamily="34" charset="0"/>
              <a:cs typeface="Arial" panose="020B0604020202020204" pitchFamily="34" charset="0"/>
            </a:rPr>
            <a:t>among WGVBS members (after the 2016 Tanzania meeting)</a:t>
          </a:r>
          <a:endParaRPr lang="en-US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468" y="736304"/>
        <a:ext cx="3207586" cy="2503606"/>
      </dsp:txXfrm>
    </dsp:sp>
    <dsp:sp modelId="{B9F93CFF-243D-46C0-8807-74B9858C1FFE}">
      <dsp:nvSpPr>
        <dsp:cNvPr id="0" name=""/>
        <dsp:cNvSpPr/>
      </dsp:nvSpPr>
      <dsp:spPr>
        <a:xfrm>
          <a:off x="3701282" y="1571050"/>
          <a:ext cx="713034" cy="8341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01282" y="1737873"/>
        <a:ext cx="499124" cy="500469"/>
      </dsp:txXfrm>
    </dsp:sp>
    <dsp:sp modelId="{FA1D5F9B-AB66-4A17-B08D-DBD152BBBBC3}">
      <dsp:nvSpPr>
        <dsp:cNvPr id="0" name=""/>
        <dsp:cNvSpPr/>
      </dsp:nvSpPr>
      <dsp:spPr>
        <a:xfrm>
          <a:off x="4710293" y="658413"/>
          <a:ext cx="3363368" cy="26593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Purpose</a:t>
          </a:r>
          <a:r>
            <a:rPr lang="es-MX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: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>
              <a:latin typeface="Arial" panose="020B0604020202020204" pitchFamily="34" charset="0"/>
              <a:cs typeface="Arial" panose="020B0604020202020204" pitchFamily="34" charset="0"/>
            </a:rPr>
            <a:t>A more reliable sample of the WGVBS</a:t>
          </a:r>
          <a:endParaRPr lang="es-MX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88184" y="736304"/>
        <a:ext cx="3207586" cy="25036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542C5-EE33-45EF-8C85-401F2131912F}">
      <dsp:nvSpPr>
        <dsp:cNvPr id="0" name=""/>
        <dsp:cNvSpPr/>
      </dsp:nvSpPr>
      <dsp:spPr>
        <a:xfrm>
          <a:off x="1589" y="461362"/>
          <a:ext cx="3861795" cy="30534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2018</a:t>
          </a:r>
          <a:br>
            <a:rPr lang="en-US" sz="2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27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Re-launch</a:t>
          </a:r>
          <a:r>
            <a:rPr lang="en-US" sz="2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of survey </a:t>
          </a:r>
          <a:r>
            <a:rPr lang="en-US" sz="2700" kern="1200" dirty="0" smtClean="0">
              <a:latin typeface="Arial" panose="020B0604020202020204" pitchFamily="34" charset="0"/>
              <a:cs typeface="Arial" panose="020B0604020202020204" pitchFamily="34" charset="0"/>
            </a:rPr>
            <a:t>among selected SAIs (after the 2017 Mexico meeting)</a:t>
          </a:r>
          <a:endParaRPr lang="en-US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1023" y="550796"/>
        <a:ext cx="3682927" cy="2874622"/>
      </dsp:txXfrm>
    </dsp:sp>
    <dsp:sp modelId="{B9F93CFF-243D-46C0-8807-74B9858C1FFE}">
      <dsp:nvSpPr>
        <dsp:cNvPr id="0" name=""/>
        <dsp:cNvSpPr/>
      </dsp:nvSpPr>
      <dsp:spPr>
        <a:xfrm>
          <a:off x="3997707" y="1509245"/>
          <a:ext cx="1322414" cy="9577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7707" y="1700790"/>
        <a:ext cx="1035097" cy="574635"/>
      </dsp:txXfrm>
    </dsp:sp>
    <dsp:sp modelId="{FA1D5F9B-AB66-4A17-B08D-DBD152BBBBC3}">
      <dsp:nvSpPr>
        <dsp:cNvPr id="0" name=""/>
        <dsp:cNvSpPr/>
      </dsp:nvSpPr>
      <dsp:spPr>
        <a:xfrm>
          <a:off x="5408103" y="470480"/>
          <a:ext cx="3131298" cy="30352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Purpose: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7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Collect concrete examples that  SAIs carry out to comply with those principles</a:t>
          </a:r>
          <a:endParaRPr lang="es-MX" sz="27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97003" y="559380"/>
        <a:ext cx="2953498" cy="28574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B844C1-B40A-4165-B409-81B5DF97FA2B}">
      <dsp:nvSpPr>
        <dsp:cNvPr id="0" name=""/>
        <dsp:cNvSpPr/>
      </dsp:nvSpPr>
      <dsp:spPr>
        <a:xfrm>
          <a:off x="0" y="0"/>
          <a:ext cx="8249897" cy="10677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Deadline: </a:t>
          </a:r>
          <a:r>
            <a:rPr lang="en-US" sz="25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May 31</a:t>
          </a:r>
          <a:r>
            <a:rPr lang="en-US" sz="2500" b="1" kern="1200" baseline="30000" noProof="0" dirty="0" smtClean="0">
              <a:latin typeface="Arial" panose="020B0604020202020204" pitchFamily="34" charset="0"/>
              <a:cs typeface="Arial" panose="020B0604020202020204" pitchFamily="34" charset="0"/>
            </a:rPr>
            <a:t>st</a:t>
          </a:r>
          <a:r>
            <a:rPr lang="en-US" sz="25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500" b="1" kern="1200" baseline="0" noProof="0" dirty="0" smtClean="0">
              <a:latin typeface="Arial" panose="020B0604020202020204" pitchFamily="34" charset="0"/>
              <a:cs typeface="Arial" panose="020B0604020202020204" pitchFamily="34" charset="0"/>
            </a:rPr>
            <a:t>2018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0" kern="1200" baseline="0" noProof="0" dirty="0" smtClean="0">
              <a:latin typeface="Arial" panose="020B0604020202020204" pitchFamily="34" charset="0"/>
              <a:cs typeface="Arial" panose="020B0604020202020204" pitchFamily="34" charset="0"/>
            </a:rPr>
            <a:t>Reminder submitted</a:t>
          </a:r>
          <a:endParaRPr lang="en-US" sz="2500" b="0" kern="1200" baseline="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272" y="31272"/>
        <a:ext cx="7097750" cy="1005170"/>
      </dsp:txXfrm>
    </dsp:sp>
    <dsp:sp modelId="{9EFB765F-72F3-4515-ADC2-AAC6BFC4BE5A}">
      <dsp:nvSpPr>
        <dsp:cNvPr id="0" name=""/>
        <dsp:cNvSpPr/>
      </dsp:nvSpPr>
      <dsp:spPr>
        <a:xfrm>
          <a:off x="727932" y="1245667"/>
          <a:ext cx="8249897" cy="10677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Responses from </a:t>
          </a:r>
          <a:r>
            <a:rPr lang="en-US" sz="2500" kern="1200" noProof="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23 </a:t>
          </a:r>
          <a:r>
            <a:rPr lang="en-US" sz="25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SAIs</a:t>
          </a:r>
          <a:endParaRPr lang="en-US" sz="2500" b="1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9204" y="1276939"/>
        <a:ext cx="6765406" cy="1005170"/>
      </dsp:txXfrm>
    </dsp:sp>
    <dsp:sp modelId="{062166CD-C31A-4257-826C-13B73EAE15D0}">
      <dsp:nvSpPr>
        <dsp:cNvPr id="0" name=""/>
        <dsp:cNvSpPr/>
      </dsp:nvSpPr>
      <dsp:spPr>
        <a:xfrm>
          <a:off x="1455864" y="2491334"/>
          <a:ext cx="8249897" cy="10677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Result: </a:t>
          </a:r>
          <a:r>
            <a:rPr lang="en-US" sz="23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WGVBS members’ response </a:t>
          </a:r>
          <a:r>
            <a:rPr lang="en-US" sz="23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</a:t>
          </a:r>
          <a:r>
            <a:rPr lang="en-US" sz="23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sharing knowledge on best practices</a:t>
          </a:r>
          <a:endParaRPr lang="en-US" sz="23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87136" y="2522606"/>
        <a:ext cx="6765406" cy="1005170"/>
      </dsp:txXfrm>
    </dsp:sp>
    <dsp:sp modelId="{9A516D52-709E-4BF1-AC32-05FA9D44A271}">
      <dsp:nvSpPr>
        <dsp:cNvPr id="0" name=""/>
        <dsp:cNvSpPr/>
      </dsp:nvSpPr>
      <dsp:spPr>
        <a:xfrm>
          <a:off x="7555883" y="809683"/>
          <a:ext cx="694014" cy="69401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noProof="0" dirty="0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712036" y="809683"/>
        <a:ext cx="381708" cy="522246"/>
      </dsp:txXfrm>
    </dsp:sp>
    <dsp:sp modelId="{6CD79BF7-11F3-4726-AE9E-9D9D0BA12784}">
      <dsp:nvSpPr>
        <dsp:cNvPr id="0" name=""/>
        <dsp:cNvSpPr/>
      </dsp:nvSpPr>
      <dsp:spPr>
        <a:xfrm>
          <a:off x="8283815" y="2048232"/>
          <a:ext cx="694014" cy="69401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439968" y="2048232"/>
        <a:ext cx="381708" cy="5222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A83631-36F9-4A0C-AE52-BC17B042F4D1}">
      <dsp:nvSpPr>
        <dsp:cNvPr id="0" name=""/>
        <dsp:cNvSpPr/>
      </dsp:nvSpPr>
      <dsp:spPr>
        <a:xfrm>
          <a:off x="-4746818" y="-727589"/>
          <a:ext cx="5653954" cy="5653954"/>
        </a:xfrm>
        <a:prstGeom prst="blockArc">
          <a:avLst>
            <a:gd name="adj1" fmla="val 18900000"/>
            <a:gd name="adj2" fmla="val 2700000"/>
            <a:gd name="adj3" fmla="val 382"/>
          </a:avLst>
        </a:pr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08CBA-AF7D-4910-922C-7FBD9C8E0984}">
      <dsp:nvSpPr>
        <dsp:cNvPr id="0" name=""/>
        <dsp:cNvSpPr/>
      </dsp:nvSpPr>
      <dsp:spPr>
        <a:xfrm>
          <a:off x="396992" y="135293"/>
          <a:ext cx="9270114" cy="77910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673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Principle 3: </a:t>
          </a:r>
          <a:r>
            <a:rPr lang="en-US" sz="18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Enabling those charged with public sector governance to </a:t>
          </a:r>
          <a:r>
            <a:rPr lang="en-US" sz="1800" b="0" u="none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discharge their responsibilities in responding to audit findings and recommendations</a:t>
          </a:r>
          <a:r>
            <a:rPr lang="en-US" sz="18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and taking appropriate corrective action</a:t>
          </a:r>
          <a:endParaRPr lang="en-US" sz="18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6992" y="135293"/>
        <a:ext cx="9270114" cy="779106"/>
      </dsp:txXfrm>
    </dsp:sp>
    <dsp:sp modelId="{112A82C7-C527-4DA6-A2FF-6D4F722D50AF}">
      <dsp:nvSpPr>
        <dsp:cNvPr id="0" name=""/>
        <dsp:cNvSpPr/>
      </dsp:nvSpPr>
      <dsp:spPr>
        <a:xfrm>
          <a:off x="68858" y="196712"/>
          <a:ext cx="656268" cy="6562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9371066-444F-45A7-AC00-5C16E5C9494F}">
      <dsp:nvSpPr>
        <dsp:cNvPr id="0" name=""/>
        <dsp:cNvSpPr/>
      </dsp:nvSpPr>
      <dsp:spPr>
        <a:xfrm>
          <a:off x="773202" y="1049610"/>
          <a:ext cx="8893904" cy="5250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673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Principle 6: </a:t>
          </a:r>
          <a:r>
            <a:rPr lang="en-US" sz="2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Communicating</a:t>
          </a:r>
          <a:r>
            <a:rPr lang="en-US" sz="20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 effectively with </a:t>
          </a:r>
          <a:r>
            <a:rPr lang="en-US" sz="2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stakeholders</a:t>
          </a:r>
          <a:endParaRPr lang="en-US" sz="20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73202" y="1049610"/>
        <a:ext cx="8893904" cy="525014"/>
      </dsp:txXfrm>
    </dsp:sp>
    <dsp:sp modelId="{75D9ABB0-1DAD-46DE-98C9-3ACA086E90E3}">
      <dsp:nvSpPr>
        <dsp:cNvPr id="0" name=""/>
        <dsp:cNvSpPr/>
      </dsp:nvSpPr>
      <dsp:spPr>
        <a:xfrm>
          <a:off x="445068" y="983983"/>
          <a:ext cx="656268" cy="6562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64F5601-A9B6-4F15-A80A-8A66DFDB2BA0}">
      <dsp:nvSpPr>
        <dsp:cNvPr id="0" name=""/>
        <dsp:cNvSpPr/>
      </dsp:nvSpPr>
      <dsp:spPr>
        <a:xfrm>
          <a:off x="888669" y="1772815"/>
          <a:ext cx="8778437" cy="65314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673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Principle 7: </a:t>
          </a:r>
          <a:r>
            <a:rPr lang="en-US" sz="20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Being a credible source of independent and objective insight and guidance to support </a:t>
          </a:r>
          <a:r>
            <a:rPr lang="en-US" sz="2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beneficial change in the public sector</a:t>
          </a:r>
          <a:endParaRPr lang="en-US" sz="20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88669" y="1772815"/>
        <a:ext cx="8778437" cy="653144"/>
      </dsp:txXfrm>
    </dsp:sp>
    <dsp:sp modelId="{03B63871-451E-40B2-A1D7-D4816756F42A}">
      <dsp:nvSpPr>
        <dsp:cNvPr id="0" name=""/>
        <dsp:cNvSpPr/>
      </dsp:nvSpPr>
      <dsp:spPr>
        <a:xfrm>
          <a:off x="560534" y="1771253"/>
          <a:ext cx="656268" cy="6562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31BE9D-3BD3-455B-91C2-1AF0541B1C18}">
      <dsp:nvSpPr>
        <dsp:cNvPr id="0" name=""/>
        <dsp:cNvSpPr/>
      </dsp:nvSpPr>
      <dsp:spPr>
        <a:xfrm>
          <a:off x="773202" y="2624151"/>
          <a:ext cx="8893904" cy="5250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673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Principle 9: </a:t>
          </a:r>
          <a:r>
            <a:rPr lang="en-US" sz="20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Ensuring </a:t>
          </a:r>
          <a:r>
            <a:rPr lang="en-US" sz="2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good governance </a:t>
          </a:r>
          <a:r>
            <a:rPr lang="en-US" sz="20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of SAIs</a:t>
          </a:r>
          <a:endParaRPr lang="en-US" sz="20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73202" y="2624151"/>
        <a:ext cx="8893904" cy="525014"/>
      </dsp:txXfrm>
    </dsp:sp>
    <dsp:sp modelId="{7A569410-EA69-424E-8363-6B73D7E94E00}">
      <dsp:nvSpPr>
        <dsp:cNvPr id="0" name=""/>
        <dsp:cNvSpPr/>
      </dsp:nvSpPr>
      <dsp:spPr>
        <a:xfrm>
          <a:off x="445068" y="2558524"/>
          <a:ext cx="656268" cy="6562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965EED7-790B-43BD-A59F-3B70C5E55043}">
      <dsp:nvSpPr>
        <dsp:cNvPr id="0" name=""/>
        <dsp:cNvSpPr/>
      </dsp:nvSpPr>
      <dsp:spPr>
        <a:xfrm>
          <a:off x="396992" y="3411421"/>
          <a:ext cx="9270114" cy="5250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673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Principle 11: </a:t>
          </a:r>
          <a:r>
            <a:rPr lang="en-US" sz="20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Striving for </a:t>
          </a:r>
          <a:r>
            <a:rPr lang="en-US" sz="2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service excellence </a:t>
          </a:r>
          <a:r>
            <a:rPr lang="en-US" sz="2000" b="0" kern="1200" noProof="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and</a:t>
          </a:r>
          <a:r>
            <a:rPr lang="en-US" sz="2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quality</a:t>
          </a:r>
          <a:endParaRPr lang="en-US" sz="20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6992" y="3411421"/>
        <a:ext cx="9270114" cy="525014"/>
      </dsp:txXfrm>
    </dsp:sp>
    <dsp:sp modelId="{AA248CD4-13C0-4FA3-84E5-0F072B1A690E}">
      <dsp:nvSpPr>
        <dsp:cNvPr id="0" name=""/>
        <dsp:cNvSpPr/>
      </dsp:nvSpPr>
      <dsp:spPr>
        <a:xfrm>
          <a:off x="68858" y="3345794"/>
          <a:ext cx="656268" cy="6562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DD9777-FF2B-4198-82FE-5B493E2058B9}">
      <dsp:nvSpPr>
        <dsp:cNvPr id="0" name=""/>
        <dsp:cNvSpPr/>
      </dsp:nvSpPr>
      <dsp:spPr>
        <a:xfrm>
          <a:off x="0" y="0"/>
          <a:ext cx="8249897" cy="10677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Objective: </a:t>
          </a:r>
          <a:r>
            <a:rPr lang="en-US" sz="2000" kern="1200" noProof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Gather best practices </a:t>
          </a:r>
          <a:r>
            <a:rPr lang="en-US" sz="20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that SAIs carry out to comply with those principles</a:t>
          </a:r>
          <a:endParaRPr lang="en-US" sz="2000" b="0" kern="1200" baseline="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272" y="31272"/>
        <a:ext cx="7097750" cy="1005170"/>
      </dsp:txXfrm>
    </dsp:sp>
    <dsp:sp modelId="{AAA3900D-5FAF-46B3-8C8C-8150808E46B8}">
      <dsp:nvSpPr>
        <dsp:cNvPr id="0" name=""/>
        <dsp:cNvSpPr/>
      </dsp:nvSpPr>
      <dsp:spPr>
        <a:xfrm>
          <a:off x="727932" y="1245667"/>
          <a:ext cx="8249897" cy="10677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812304"/>
                <a:satOff val="-18573"/>
                <a:lumOff val="-4706"/>
                <a:alphaOff val="0"/>
                <a:tint val="62000"/>
                <a:satMod val="180000"/>
              </a:schemeClr>
            </a:gs>
            <a:gs pos="65000">
              <a:schemeClr val="accent3">
                <a:hueOff val="5812304"/>
                <a:satOff val="-18573"/>
                <a:lumOff val="-4706"/>
                <a:alphaOff val="0"/>
                <a:tint val="32000"/>
                <a:satMod val="250000"/>
              </a:schemeClr>
            </a:gs>
            <a:gs pos="100000">
              <a:schemeClr val="accent3">
                <a:hueOff val="5812304"/>
                <a:satOff val="-18573"/>
                <a:lumOff val="-4706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Sample of the SAIs Community: Africa, Asia, Europe, Middle East, North and Latin-America</a:t>
          </a:r>
          <a:r>
            <a:rPr lang="en-US" sz="25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sp:txBody>
      <dsp:txXfrm>
        <a:off x="759204" y="1276939"/>
        <a:ext cx="6765406" cy="1005170"/>
      </dsp:txXfrm>
    </dsp:sp>
    <dsp:sp modelId="{22FC2F5D-372A-4ACB-A4E0-3C7AF82372BB}">
      <dsp:nvSpPr>
        <dsp:cNvPr id="0" name=""/>
        <dsp:cNvSpPr/>
      </dsp:nvSpPr>
      <dsp:spPr>
        <a:xfrm>
          <a:off x="1455864" y="2548355"/>
          <a:ext cx="8249897" cy="9536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tint val="62000"/>
                <a:satMod val="180000"/>
              </a:schemeClr>
            </a:gs>
            <a:gs pos="65000">
              <a:schemeClr val="accent3">
                <a:hueOff val="11624607"/>
                <a:satOff val="-37145"/>
                <a:lumOff val="-9412"/>
                <a:alphaOff val="0"/>
                <a:tint val="32000"/>
                <a:satMod val="250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Questionnaire </a:t>
          </a:r>
          <a:r>
            <a:rPr lang="en-US" sz="25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(to compile good practices and support evidence)</a:t>
          </a:r>
          <a:endParaRPr lang="en-US" sz="2500" b="0" kern="1200" noProof="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83796" y="2576287"/>
        <a:ext cx="6772086" cy="897808"/>
      </dsp:txXfrm>
    </dsp:sp>
    <dsp:sp modelId="{D1EAC5E6-23B7-4303-8A60-D620220E3AB5}">
      <dsp:nvSpPr>
        <dsp:cNvPr id="0" name=""/>
        <dsp:cNvSpPr/>
      </dsp:nvSpPr>
      <dsp:spPr>
        <a:xfrm>
          <a:off x="7555883" y="809683"/>
          <a:ext cx="694014" cy="69401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712036" y="809683"/>
        <a:ext cx="381708" cy="522246"/>
      </dsp:txXfrm>
    </dsp:sp>
    <dsp:sp modelId="{9458AE61-9E1A-438A-8AF2-4FA4787052FE}">
      <dsp:nvSpPr>
        <dsp:cNvPr id="0" name=""/>
        <dsp:cNvSpPr/>
      </dsp:nvSpPr>
      <dsp:spPr>
        <a:xfrm>
          <a:off x="8283815" y="2048232"/>
          <a:ext cx="694014" cy="69401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2771134"/>
            <a:satOff val="-53098"/>
            <a:lumOff val="-448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2771134"/>
              <a:satOff val="-53098"/>
              <a:lumOff val="-448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500" kern="1200" dirty="0"/>
        </a:p>
      </dsp:txBody>
      <dsp:txXfrm>
        <a:off x="8439968" y="2048232"/>
        <a:ext cx="381708" cy="52224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6B4BB-DFF3-4613-89A3-89FFA359C50A}">
      <dsp:nvSpPr>
        <dsp:cNvPr id="0" name=""/>
        <dsp:cNvSpPr/>
      </dsp:nvSpPr>
      <dsp:spPr>
        <a:xfrm>
          <a:off x="1068" y="29294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/>
            <a:t>Argentina</a:t>
          </a:r>
          <a:endParaRPr lang="en-US" sz="1400" b="1" kern="1200" noProof="0" dirty="0"/>
        </a:p>
      </dsp:txBody>
      <dsp:txXfrm>
        <a:off x="1068" y="29294"/>
        <a:ext cx="1345748" cy="807448"/>
      </dsp:txXfrm>
    </dsp:sp>
    <dsp:sp modelId="{8FB51F15-D8F0-439E-BAC4-4927AFB9CCC4}">
      <dsp:nvSpPr>
        <dsp:cNvPr id="0" name=""/>
        <dsp:cNvSpPr/>
      </dsp:nvSpPr>
      <dsp:spPr>
        <a:xfrm>
          <a:off x="1481391" y="29294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/>
            <a:t>Azerbaijan </a:t>
          </a:r>
          <a:endParaRPr lang="en-ZA" sz="1400" kern="1200" dirty="0"/>
        </a:p>
      </dsp:txBody>
      <dsp:txXfrm>
        <a:off x="1481391" y="29294"/>
        <a:ext cx="1345748" cy="807448"/>
      </dsp:txXfrm>
    </dsp:sp>
    <dsp:sp modelId="{C5AC2588-2591-4DBD-BC1B-3574221A39E6}">
      <dsp:nvSpPr>
        <dsp:cNvPr id="0" name=""/>
        <dsp:cNvSpPr/>
      </dsp:nvSpPr>
      <dsp:spPr>
        <a:xfrm>
          <a:off x="2961713" y="29294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/>
            <a:t>Bahrain</a:t>
          </a:r>
          <a:endParaRPr lang="en-ZA" sz="1400" kern="1200" dirty="0"/>
        </a:p>
      </dsp:txBody>
      <dsp:txXfrm>
        <a:off x="2961713" y="29294"/>
        <a:ext cx="1345748" cy="807448"/>
      </dsp:txXfrm>
    </dsp:sp>
    <dsp:sp modelId="{5FC690A8-0BEF-4D7B-9514-D514EF64C893}">
      <dsp:nvSpPr>
        <dsp:cNvPr id="0" name=""/>
        <dsp:cNvSpPr/>
      </dsp:nvSpPr>
      <dsp:spPr>
        <a:xfrm>
          <a:off x="4442036" y="29294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/>
            <a:t>Berlin</a:t>
          </a:r>
          <a:endParaRPr lang="en-ZA" sz="1400" kern="1200" dirty="0"/>
        </a:p>
      </dsp:txBody>
      <dsp:txXfrm>
        <a:off x="4442036" y="29294"/>
        <a:ext cx="1345748" cy="807448"/>
      </dsp:txXfrm>
    </dsp:sp>
    <dsp:sp modelId="{51A83310-1C46-4707-9891-D9AFC1CF2F91}">
      <dsp:nvSpPr>
        <dsp:cNvPr id="0" name=""/>
        <dsp:cNvSpPr/>
      </dsp:nvSpPr>
      <dsp:spPr>
        <a:xfrm>
          <a:off x="5922359" y="29294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/>
            <a:t>Bulgaria</a:t>
          </a:r>
          <a:endParaRPr lang="en-ZA" sz="1400" kern="1200" dirty="0"/>
        </a:p>
      </dsp:txBody>
      <dsp:txXfrm>
        <a:off x="5922359" y="29294"/>
        <a:ext cx="1345748" cy="807448"/>
      </dsp:txXfrm>
    </dsp:sp>
    <dsp:sp modelId="{856A762A-70E7-4652-ADD3-73DC3375C8C7}">
      <dsp:nvSpPr>
        <dsp:cNvPr id="0" name=""/>
        <dsp:cNvSpPr/>
      </dsp:nvSpPr>
      <dsp:spPr>
        <a:xfrm>
          <a:off x="7402682" y="29294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/>
            <a:t>Cyprus</a:t>
          </a:r>
          <a:endParaRPr lang="en-ZA" sz="1400" kern="1200" dirty="0"/>
        </a:p>
      </dsp:txBody>
      <dsp:txXfrm>
        <a:off x="7402682" y="29294"/>
        <a:ext cx="1345748" cy="807448"/>
      </dsp:txXfrm>
    </dsp:sp>
    <dsp:sp modelId="{AAF9FA24-AFCA-4DC8-9ACF-CA8E85A5907C}">
      <dsp:nvSpPr>
        <dsp:cNvPr id="0" name=""/>
        <dsp:cNvSpPr/>
      </dsp:nvSpPr>
      <dsp:spPr>
        <a:xfrm>
          <a:off x="1068" y="971318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/>
            <a:t>Slovenia</a:t>
          </a:r>
          <a:endParaRPr lang="en-ZA" sz="1400" kern="1200" dirty="0"/>
        </a:p>
      </dsp:txBody>
      <dsp:txXfrm>
        <a:off x="1068" y="971318"/>
        <a:ext cx="1345748" cy="807448"/>
      </dsp:txXfrm>
    </dsp:sp>
    <dsp:sp modelId="{E37AA86F-22A5-42DD-9D5E-A9984BC1157A}">
      <dsp:nvSpPr>
        <dsp:cNvPr id="0" name=""/>
        <dsp:cNvSpPr/>
      </dsp:nvSpPr>
      <dsp:spPr>
        <a:xfrm>
          <a:off x="1481391" y="971318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/>
            <a:t>Estonia</a:t>
          </a:r>
          <a:endParaRPr lang="en-ZA" sz="1400" kern="1200" dirty="0"/>
        </a:p>
      </dsp:txBody>
      <dsp:txXfrm>
        <a:off x="1481391" y="971318"/>
        <a:ext cx="1345748" cy="807448"/>
      </dsp:txXfrm>
    </dsp:sp>
    <dsp:sp modelId="{05B8FDBA-33BF-4FC5-A751-7A7FCB3519C7}">
      <dsp:nvSpPr>
        <dsp:cNvPr id="0" name=""/>
        <dsp:cNvSpPr/>
      </dsp:nvSpPr>
      <dsp:spPr>
        <a:xfrm>
          <a:off x="2961713" y="971318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/>
            <a:t>Finland</a:t>
          </a:r>
          <a:endParaRPr lang="en-ZA" sz="1400" kern="1200" dirty="0"/>
        </a:p>
      </dsp:txBody>
      <dsp:txXfrm>
        <a:off x="2961713" y="971318"/>
        <a:ext cx="1345748" cy="807448"/>
      </dsp:txXfrm>
    </dsp:sp>
    <dsp:sp modelId="{B933B341-5111-4AA0-8275-5681FDB4B2EB}">
      <dsp:nvSpPr>
        <dsp:cNvPr id="0" name=""/>
        <dsp:cNvSpPr/>
      </dsp:nvSpPr>
      <dsp:spPr>
        <a:xfrm>
          <a:off x="4442036" y="971318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/>
            <a:t>Hellenic Court of Account</a:t>
          </a:r>
          <a:endParaRPr lang="en-ZA" sz="1400" kern="1200" dirty="0"/>
        </a:p>
      </dsp:txBody>
      <dsp:txXfrm>
        <a:off x="4442036" y="971318"/>
        <a:ext cx="1345748" cy="807448"/>
      </dsp:txXfrm>
    </dsp:sp>
    <dsp:sp modelId="{B76C5AED-D88B-4534-B612-B3D70C709990}">
      <dsp:nvSpPr>
        <dsp:cNvPr id="0" name=""/>
        <dsp:cNvSpPr/>
      </dsp:nvSpPr>
      <dsp:spPr>
        <a:xfrm>
          <a:off x="5922359" y="971318"/>
          <a:ext cx="1345748" cy="807448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err="1" smtClean="0"/>
            <a:t>Irak</a:t>
          </a:r>
          <a:endParaRPr lang="en-ZA" sz="1400" kern="1200" dirty="0"/>
        </a:p>
      </dsp:txBody>
      <dsp:txXfrm>
        <a:off x="5922359" y="971318"/>
        <a:ext cx="1345748" cy="807448"/>
      </dsp:txXfrm>
    </dsp:sp>
    <dsp:sp modelId="{205CECC2-B2BF-46F7-BF7F-F87ED643FE1F}">
      <dsp:nvSpPr>
        <dsp:cNvPr id="0" name=""/>
        <dsp:cNvSpPr/>
      </dsp:nvSpPr>
      <dsp:spPr>
        <a:xfrm>
          <a:off x="7402682" y="971318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smtClean="0"/>
            <a:t>Japan </a:t>
          </a:r>
          <a:endParaRPr lang="en-ZA" sz="1400" kern="1200"/>
        </a:p>
      </dsp:txBody>
      <dsp:txXfrm>
        <a:off x="7402682" y="971318"/>
        <a:ext cx="1345748" cy="807448"/>
      </dsp:txXfrm>
    </dsp:sp>
    <dsp:sp modelId="{3027C033-E4AE-45BD-963D-7ABB2A8B66B0}">
      <dsp:nvSpPr>
        <dsp:cNvPr id="0" name=""/>
        <dsp:cNvSpPr/>
      </dsp:nvSpPr>
      <dsp:spPr>
        <a:xfrm>
          <a:off x="1068" y="1913341"/>
          <a:ext cx="1345748" cy="807448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smtClean="0"/>
            <a:t>Kuwait</a:t>
          </a:r>
          <a:endParaRPr lang="en-ZA" sz="1400" kern="1200"/>
        </a:p>
      </dsp:txBody>
      <dsp:txXfrm>
        <a:off x="1068" y="1913341"/>
        <a:ext cx="1345748" cy="807448"/>
      </dsp:txXfrm>
    </dsp:sp>
    <dsp:sp modelId="{AD9657C1-0813-4B48-A1D7-7BEDC547C706}">
      <dsp:nvSpPr>
        <dsp:cNvPr id="0" name=""/>
        <dsp:cNvSpPr/>
      </dsp:nvSpPr>
      <dsp:spPr>
        <a:xfrm>
          <a:off x="1481391" y="1913341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smtClean="0"/>
            <a:t>Latvia </a:t>
          </a:r>
          <a:endParaRPr lang="en-ZA" sz="1400" kern="1200"/>
        </a:p>
      </dsp:txBody>
      <dsp:txXfrm>
        <a:off x="1481391" y="1913341"/>
        <a:ext cx="1345748" cy="807448"/>
      </dsp:txXfrm>
    </dsp:sp>
    <dsp:sp modelId="{2F07AA30-CB1A-459D-A988-703B474A501E}">
      <dsp:nvSpPr>
        <dsp:cNvPr id="0" name=""/>
        <dsp:cNvSpPr/>
      </dsp:nvSpPr>
      <dsp:spPr>
        <a:xfrm>
          <a:off x="2961713" y="1913341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smtClean="0"/>
            <a:t>Lebonia</a:t>
          </a:r>
          <a:endParaRPr lang="en-ZA" sz="1400" kern="1200"/>
        </a:p>
      </dsp:txBody>
      <dsp:txXfrm>
        <a:off x="2961713" y="1913341"/>
        <a:ext cx="1345748" cy="807448"/>
      </dsp:txXfrm>
    </dsp:sp>
    <dsp:sp modelId="{83BF9189-9DD0-4DC8-AE7C-E7F123C0D6EE}">
      <dsp:nvSpPr>
        <dsp:cNvPr id="0" name=""/>
        <dsp:cNvSpPr/>
      </dsp:nvSpPr>
      <dsp:spPr>
        <a:xfrm>
          <a:off x="4442036" y="1913341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smtClean="0"/>
            <a:t>Laos Lao</a:t>
          </a:r>
          <a:endParaRPr lang="en-ZA" sz="1400" kern="1200"/>
        </a:p>
      </dsp:txBody>
      <dsp:txXfrm>
        <a:off x="4442036" y="1913341"/>
        <a:ext cx="1345748" cy="807448"/>
      </dsp:txXfrm>
    </dsp:sp>
    <dsp:sp modelId="{415FE6B4-FFC2-46E3-812B-9A90316965FB}">
      <dsp:nvSpPr>
        <dsp:cNvPr id="0" name=""/>
        <dsp:cNvSpPr/>
      </dsp:nvSpPr>
      <dsp:spPr>
        <a:xfrm>
          <a:off x="5922359" y="1913341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smtClean="0"/>
            <a:t>Maldives </a:t>
          </a:r>
          <a:endParaRPr lang="en-ZA" sz="1400" kern="1200"/>
        </a:p>
      </dsp:txBody>
      <dsp:txXfrm>
        <a:off x="5922359" y="1913341"/>
        <a:ext cx="1345748" cy="807448"/>
      </dsp:txXfrm>
    </dsp:sp>
    <dsp:sp modelId="{E30E503E-2027-43BF-A23C-3AA62D234D33}">
      <dsp:nvSpPr>
        <dsp:cNvPr id="0" name=""/>
        <dsp:cNvSpPr/>
      </dsp:nvSpPr>
      <dsp:spPr>
        <a:xfrm>
          <a:off x="7402682" y="1913341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smtClean="0"/>
            <a:t>Netherlands </a:t>
          </a:r>
          <a:endParaRPr lang="en-ZA" sz="1400" kern="1200"/>
        </a:p>
      </dsp:txBody>
      <dsp:txXfrm>
        <a:off x="7402682" y="1913341"/>
        <a:ext cx="1345748" cy="807448"/>
      </dsp:txXfrm>
    </dsp:sp>
    <dsp:sp modelId="{CD843092-757D-4E7F-94F1-91F620E1EAA6}">
      <dsp:nvSpPr>
        <dsp:cNvPr id="0" name=""/>
        <dsp:cNvSpPr/>
      </dsp:nvSpPr>
      <dsp:spPr>
        <a:xfrm>
          <a:off x="741229" y="2855365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smtClean="0"/>
            <a:t>Oman</a:t>
          </a:r>
          <a:endParaRPr lang="en-ZA" sz="1400" kern="1200"/>
        </a:p>
      </dsp:txBody>
      <dsp:txXfrm>
        <a:off x="741229" y="2855365"/>
        <a:ext cx="1345748" cy="807448"/>
      </dsp:txXfrm>
    </dsp:sp>
    <dsp:sp modelId="{4350C920-E203-43F2-9336-05D582D9166D}">
      <dsp:nvSpPr>
        <dsp:cNvPr id="0" name=""/>
        <dsp:cNvSpPr/>
      </dsp:nvSpPr>
      <dsp:spPr>
        <a:xfrm>
          <a:off x="2221552" y="2855365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smtClean="0"/>
            <a:t>Palestine </a:t>
          </a:r>
          <a:endParaRPr lang="en-ZA" sz="1400" kern="1200"/>
        </a:p>
      </dsp:txBody>
      <dsp:txXfrm>
        <a:off x="2221552" y="2855365"/>
        <a:ext cx="1345748" cy="807448"/>
      </dsp:txXfrm>
    </dsp:sp>
    <dsp:sp modelId="{46DE85DB-4585-4B1D-A57C-6B32BE709580}">
      <dsp:nvSpPr>
        <dsp:cNvPr id="0" name=""/>
        <dsp:cNvSpPr/>
      </dsp:nvSpPr>
      <dsp:spPr>
        <a:xfrm>
          <a:off x="3701875" y="2855365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smtClean="0"/>
            <a:t>Poland</a:t>
          </a:r>
          <a:endParaRPr lang="en-ZA" sz="1400" kern="1200"/>
        </a:p>
      </dsp:txBody>
      <dsp:txXfrm>
        <a:off x="3701875" y="2855365"/>
        <a:ext cx="1345748" cy="807448"/>
      </dsp:txXfrm>
    </dsp:sp>
    <dsp:sp modelId="{15FB4EB1-9430-4D02-BFE3-180E56678E26}">
      <dsp:nvSpPr>
        <dsp:cNvPr id="0" name=""/>
        <dsp:cNvSpPr/>
      </dsp:nvSpPr>
      <dsp:spPr>
        <a:xfrm>
          <a:off x="5182198" y="2855365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smtClean="0"/>
            <a:t>Portugal</a:t>
          </a:r>
          <a:endParaRPr lang="en-ZA" sz="1400" kern="1200"/>
        </a:p>
      </dsp:txBody>
      <dsp:txXfrm>
        <a:off x="5182198" y="2855365"/>
        <a:ext cx="1345748" cy="807448"/>
      </dsp:txXfrm>
    </dsp:sp>
    <dsp:sp modelId="{5708FEB8-25E9-40C6-8A01-02AF710ED9AE}">
      <dsp:nvSpPr>
        <dsp:cNvPr id="0" name=""/>
        <dsp:cNvSpPr/>
      </dsp:nvSpPr>
      <dsp:spPr>
        <a:xfrm>
          <a:off x="6662521" y="2855365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smtClean="0"/>
            <a:t>Qatar</a:t>
          </a:r>
          <a:endParaRPr lang="en-ZA" sz="1400" kern="1200"/>
        </a:p>
      </dsp:txBody>
      <dsp:txXfrm>
        <a:off x="6662521" y="2855365"/>
        <a:ext cx="1345748" cy="80744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5E6FF-EC4E-4991-B1CE-D1E2C3F1B86A}">
      <dsp:nvSpPr>
        <dsp:cNvPr id="0" name=""/>
        <dsp:cNvSpPr/>
      </dsp:nvSpPr>
      <dsp:spPr>
        <a:xfrm>
          <a:off x="363062" y="55142"/>
          <a:ext cx="2850642" cy="2842275"/>
        </a:xfrm>
        <a:prstGeom prst="ellipse">
          <a:avLst/>
        </a:prstGeom>
        <a:gradFill rotWithShape="0">
          <a:gsLst>
            <a:gs pos="0">
              <a:schemeClr val="accent6">
                <a:shade val="80000"/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shade val="80000"/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shade val="80000"/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shade val="80000"/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6">
              <a:shade val="80000"/>
              <a:alpha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51612" tIns="31750" rIns="251612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/>
            <a:t>Response </a:t>
          </a:r>
          <a:r>
            <a:rPr lang="en-US" sz="2500" kern="1200" noProof="0" dirty="0" smtClean="0">
              <a:solidFill>
                <a:schemeClr val="tx1"/>
              </a:solidFill>
            </a:rPr>
            <a:t>from 23 </a:t>
          </a:r>
          <a:r>
            <a:rPr lang="en-US" sz="2500" kern="1200" noProof="0" dirty="0" smtClean="0"/>
            <a:t>SAIs</a:t>
          </a:r>
          <a:endParaRPr lang="en-US" sz="2500" kern="1200" noProof="0" dirty="0"/>
        </a:p>
      </dsp:txBody>
      <dsp:txXfrm>
        <a:off x="780529" y="471384"/>
        <a:ext cx="2015708" cy="2009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A85DA-7FA4-448A-A39F-4A0314B4F523}" type="datetimeFigureOut">
              <a:rPr lang="en-US" smtClean="0"/>
              <a:t>9/3/2018</a:t>
            </a:fld>
            <a:endParaRPr lang="en-U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51C7D-BF60-4F95-9BE6-E7000F4830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9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51C7D-BF60-4F95-9BE6-E7000F48305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304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51C7D-BF60-4F95-9BE6-E7000F48305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888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51C7D-BF60-4F95-9BE6-E7000F48305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66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51C7D-BF60-4F95-9BE6-E7000F4830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09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51C7D-BF60-4F95-9BE6-E7000F4830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09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51C7D-BF60-4F95-9BE6-E7000F48305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9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BFF445-E76C-4ABC-B353-6EC556C68847}" type="datetime1">
              <a:rPr lang="es-MX" smtClean="0"/>
              <a:t>03/09/2018</a:t>
            </a:fld>
            <a:endParaRPr lang="es-MX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9BBEEB-EF31-4695-B070-565DE4A2439F}" type="slidenum">
              <a:rPr lang="es-MX" smtClean="0"/>
              <a:t>‹#›</a:t>
            </a:fld>
            <a:endParaRPr lang="es-MX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F445-E76C-4ABC-B353-6EC556C68847}" type="datetime1">
              <a:rPr lang="es-MX" smtClean="0"/>
              <a:t>03/09/2018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t>‹#›</a:t>
            </a:fld>
            <a:endParaRPr lang="es-MX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F445-E76C-4ABC-B353-6EC556C68847}" type="datetime1">
              <a:rPr lang="es-MX" smtClean="0"/>
              <a:t>03/09/2018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t>‹#›</a:t>
            </a:fld>
            <a:endParaRPr lang="es-MX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68" y="4132746"/>
            <a:ext cx="11946712" cy="258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544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F445-E76C-4ABC-B353-6EC556C68847}" type="datetime1">
              <a:rPr lang="es-MX" smtClean="0"/>
              <a:t>03/09/2018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t>‹#›</a:t>
            </a:fld>
            <a:endParaRPr lang="es-MX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F445-E76C-4ABC-B353-6EC556C68847}" type="datetime1">
              <a:rPr lang="es-MX" smtClean="0"/>
              <a:t>03/09/2018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t>‹#›</a:t>
            </a:fld>
            <a:endParaRPr lang="es-MX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F445-E76C-4ABC-B353-6EC556C68847}" type="datetime1">
              <a:rPr lang="es-MX" smtClean="0"/>
              <a:t>03/09/2018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t>‹#›</a:t>
            </a:fld>
            <a:endParaRPr lang="es-MX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F445-E76C-4ABC-B353-6EC556C68847}" type="datetime1">
              <a:rPr lang="es-MX" smtClean="0"/>
              <a:t>03/09/2018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t>‹#›</a:t>
            </a:fld>
            <a:endParaRPr lang="es-MX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F445-E76C-4ABC-B353-6EC556C68847}" type="datetime1">
              <a:rPr lang="es-MX" smtClean="0"/>
              <a:t>03/09/2018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t>‹#›</a:t>
            </a:fld>
            <a:endParaRPr lang="es-MX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F445-E76C-4ABC-B353-6EC556C68847}" type="datetime1">
              <a:rPr lang="es-MX" smtClean="0"/>
              <a:t>03/09/2018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t>‹#›</a:t>
            </a:fld>
            <a:endParaRPr lang="es-MX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63BFF445-E76C-4ABC-B353-6EC556C68847}" type="datetime1">
              <a:rPr lang="es-MX" smtClean="0"/>
              <a:t>03/09/2018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t>‹#›</a:t>
            </a:fld>
            <a:endParaRPr lang="es-MX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BFF445-E76C-4ABC-B353-6EC556C68847}" type="datetime1">
              <a:rPr lang="es-MX" smtClean="0"/>
              <a:t>03/09/2018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9BBEEB-EF31-4695-B070-565DE4A2439F}" type="slidenum">
              <a:rPr lang="es-MX" smtClean="0"/>
              <a:t>‹#›</a:t>
            </a:fld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3BFF445-E76C-4ABC-B353-6EC556C68847}" type="datetime1">
              <a:rPr lang="es-MX" smtClean="0"/>
              <a:t>03/09/2018</a:t>
            </a:fld>
            <a:endParaRPr lang="es-MX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9BBEEB-EF31-4695-B070-565DE4A2439F}" type="slidenum">
              <a:rPr lang="es-MX" smtClean="0"/>
              <a:t>‹#›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8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30555" y="592917"/>
            <a:ext cx="727425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Item #6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PROGRESS REPORT ON THE 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PROJECT RELATED TO THE IMPLEMENTATION OF ISSAI 12 </a:t>
            </a:r>
          </a:p>
          <a:p>
            <a:endParaRPr lang="en-US" sz="2400" dirty="0">
              <a:solidFill>
                <a:schemeClr val="accent2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PRINCIPLES: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Existing Challenges 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and Good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Practices</a:t>
            </a:r>
            <a:endParaRPr lang="en-US" sz="2000" b="1" i="1" dirty="0">
              <a:latin typeface="+mj-lt"/>
              <a:cs typeface="Arial" panose="020B0604020202020204" pitchFamily="34" charset="0"/>
            </a:endParaRPr>
          </a:p>
          <a:p>
            <a:r>
              <a:rPr lang="en-US" sz="1600" b="1" dirty="0" smtClean="0">
                <a:latin typeface="+mj-lt"/>
                <a:cs typeface="Arial" panose="020B0604020202020204" pitchFamily="34" charset="0"/>
              </a:rPr>
              <a:t>AGSA, Namibia, Mexico</a:t>
            </a:r>
            <a:endParaRPr lang="en-US" sz="1600" dirty="0" smtClean="0">
              <a:cs typeface="Arial" panose="020B0604020202020204" pitchFamily="34" charset="0"/>
            </a:endParaRPr>
          </a:p>
          <a:p>
            <a:endParaRPr lang="en-US" i="1" dirty="0" smtClean="0">
              <a:solidFill>
                <a:schemeClr val="accent2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September 19,  2018</a:t>
            </a:r>
            <a:endParaRPr lang="en-US" b="1" i="1" dirty="0">
              <a:solidFill>
                <a:schemeClr val="accent2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566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pPr/>
              <a:t>10</a:t>
            </a:fld>
            <a:endParaRPr lang="es-MX"/>
          </a:p>
        </p:txBody>
      </p:sp>
      <p:sp>
        <p:nvSpPr>
          <p:cNvPr id="13" name="3 Título"/>
          <p:cNvSpPr txBox="1">
            <a:spLocks/>
          </p:cNvSpPr>
          <p:nvPr/>
        </p:nvSpPr>
        <p:spPr>
          <a:xfrm>
            <a:off x="701073" y="343910"/>
            <a:ext cx="11142676" cy="10191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ISSAI 12 Most Challenging Principles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>Identification of SAIs (per category) as per responses</a:t>
            </a:r>
            <a:endParaRPr lang="en-US" sz="2800" dirty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91310895"/>
              </p:ext>
            </p:extLst>
          </p:nvPr>
        </p:nvGraphicFramePr>
        <p:xfrm>
          <a:off x="2780352" y="1473958"/>
          <a:ext cx="8749499" cy="4189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9691099" y="6062660"/>
            <a:ext cx="2152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Court System</a:t>
            </a:r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9434418" y="6118080"/>
            <a:ext cx="282388" cy="2889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2333011816"/>
              </p:ext>
            </p:extLst>
          </p:nvPr>
        </p:nvGraphicFramePr>
        <p:xfrm>
          <a:off x="97275" y="1678120"/>
          <a:ext cx="3012676" cy="3002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CuadroTexto 4"/>
          <p:cNvSpPr txBox="1"/>
          <p:nvPr/>
        </p:nvSpPr>
        <p:spPr>
          <a:xfrm>
            <a:off x="6774188" y="6174113"/>
            <a:ext cx="282388" cy="2889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9" name="CuadroTexto 3"/>
          <p:cNvSpPr txBox="1"/>
          <p:nvPr/>
        </p:nvSpPr>
        <p:spPr>
          <a:xfrm>
            <a:off x="7031126" y="6026192"/>
            <a:ext cx="1965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Board/Collegiate System</a:t>
            </a:r>
            <a:endParaRPr lang="en-US" sz="1600" b="1" dirty="0"/>
          </a:p>
        </p:txBody>
      </p:sp>
      <p:sp>
        <p:nvSpPr>
          <p:cNvPr id="11" name="CuadroTexto 4"/>
          <p:cNvSpPr txBox="1"/>
          <p:nvPr/>
        </p:nvSpPr>
        <p:spPr>
          <a:xfrm>
            <a:off x="5000312" y="6174114"/>
            <a:ext cx="282388" cy="2889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12" name="CuadroTexto 3"/>
          <p:cNvSpPr txBox="1"/>
          <p:nvPr/>
        </p:nvSpPr>
        <p:spPr>
          <a:xfrm>
            <a:off x="5275368" y="6053890"/>
            <a:ext cx="1544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Executive Model</a:t>
            </a:r>
            <a:endParaRPr lang="en-US" sz="1600" b="1" dirty="0"/>
          </a:p>
        </p:txBody>
      </p:sp>
      <p:sp>
        <p:nvSpPr>
          <p:cNvPr id="14" name="CuadroTexto 4"/>
          <p:cNvSpPr txBox="1"/>
          <p:nvPr/>
        </p:nvSpPr>
        <p:spPr>
          <a:xfrm>
            <a:off x="3109951" y="6062660"/>
            <a:ext cx="282388" cy="2889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15" name="CuadroTexto 3"/>
          <p:cNvSpPr txBox="1"/>
          <p:nvPr/>
        </p:nvSpPr>
        <p:spPr>
          <a:xfrm>
            <a:off x="3392339" y="5954938"/>
            <a:ext cx="1420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Westminster Model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52397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093" y="1187355"/>
            <a:ext cx="11204811" cy="4694830"/>
          </a:xfrm>
        </p:spPr>
        <p:txBody>
          <a:bodyPr>
            <a:normAutofit lnSpcReduction="10000"/>
          </a:bodyPr>
          <a:lstStyle/>
          <a:p>
            <a:r>
              <a:rPr lang="en-ZA" sz="2100" dirty="0" smtClean="0"/>
              <a:t>Reviewing </a:t>
            </a:r>
            <a:r>
              <a:rPr lang="en-ZA" sz="2100" dirty="0"/>
              <a:t>the information as presented to determine that it matched the requirements of the Principles</a:t>
            </a:r>
            <a:r>
              <a:rPr lang="en-ZA" sz="2100" dirty="0" smtClean="0"/>
              <a:t>.</a:t>
            </a:r>
          </a:p>
          <a:p>
            <a:pPr marL="109728" indent="0">
              <a:buNone/>
            </a:pPr>
            <a:endParaRPr lang="en-ZA" sz="2100" dirty="0" smtClean="0"/>
          </a:p>
          <a:p>
            <a:r>
              <a:rPr lang="en-ZA" sz="2100" dirty="0" smtClean="0"/>
              <a:t>Review </a:t>
            </a:r>
            <a:r>
              <a:rPr lang="en-ZA" sz="2100" dirty="0"/>
              <a:t>concentrated on the responses as submitted for the 2018 survey only</a:t>
            </a:r>
            <a:r>
              <a:rPr lang="en-ZA" sz="2100" dirty="0" smtClean="0"/>
              <a:t>.</a:t>
            </a:r>
          </a:p>
          <a:p>
            <a:pPr marL="109728" indent="0">
              <a:buNone/>
            </a:pPr>
            <a:endParaRPr lang="en-ZA" sz="2100" dirty="0"/>
          </a:p>
          <a:p>
            <a:r>
              <a:rPr lang="en-ZA" sz="2100" dirty="0" smtClean="0"/>
              <a:t>Drafted </a:t>
            </a:r>
            <a:r>
              <a:rPr lang="en-ZA" sz="2100" dirty="0"/>
              <a:t>4</a:t>
            </a:r>
            <a:r>
              <a:rPr lang="en-ZA" sz="2100" dirty="0" smtClean="0"/>
              <a:t> </a:t>
            </a:r>
            <a:r>
              <a:rPr lang="en-ZA" sz="2100" dirty="0" smtClean="0"/>
              <a:t>documents respectively, </a:t>
            </a:r>
            <a:r>
              <a:rPr lang="en-ZA" sz="2100" dirty="0"/>
              <a:t>named version </a:t>
            </a:r>
            <a:r>
              <a:rPr lang="en-ZA" sz="2100" dirty="0" smtClean="0"/>
              <a:t>1,guideline document , rational for developing a guideline document and survey overall presentation</a:t>
            </a:r>
          </a:p>
          <a:p>
            <a:pPr marL="109728" indent="0">
              <a:buNone/>
            </a:pPr>
            <a:endParaRPr lang="en-ZA" sz="2100" dirty="0" smtClean="0"/>
          </a:p>
          <a:p>
            <a:r>
              <a:rPr lang="en-ZA" sz="2100" dirty="0"/>
              <a:t>V</a:t>
            </a:r>
            <a:r>
              <a:rPr lang="en-ZA" sz="2100" dirty="0" smtClean="0"/>
              <a:t>ersion </a:t>
            </a:r>
            <a:r>
              <a:rPr lang="en-ZA" sz="2100" dirty="0"/>
              <a:t>1 </a:t>
            </a:r>
            <a:r>
              <a:rPr lang="en-ZA" sz="2100" dirty="0" smtClean="0"/>
              <a:t>-related </a:t>
            </a:r>
            <a:r>
              <a:rPr lang="en-ZA" sz="2100" dirty="0"/>
              <a:t>to the </a:t>
            </a:r>
            <a:r>
              <a:rPr lang="en-ZA" sz="2100" dirty="0" smtClean="0"/>
              <a:t>detailed survey </a:t>
            </a:r>
            <a:r>
              <a:rPr lang="en-ZA" sz="2100" dirty="0"/>
              <a:t>raw responses received </a:t>
            </a:r>
            <a:r>
              <a:rPr lang="en-ZA" sz="2100" dirty="0" smtClean="0"/>
              <a:t>from </a:t>
            </a:r>
            <a:r>
              <a:rPr lang="en-ZA" sz="2100" dirty="0" smtClean="0"/>
              <a:t>respective </a:t>
            </a:r>
            <a:r>
              <a:rPr lang="en-ZA" sz="2100" dirty="0"/>
              <a:t>SAIs </a:t>
            </a:r>
            <a:endParaRPr lang="en-ZA" sz="2100" dirty="0" smtClean="0"/>
          </a:p>
          <a:p>
            <a:r>
              <a:rPr lang="en-ZA" sz="2100" dirty="0" smtClean="0"/>
              <a:t>Guideline document- summarised best practices from the survey</a:t>
            </a:r>
          </a:p>
          <a:p>
            <a:r>
              <a:rPr lang="en-ZA" sz="2100" dirty="0" smtClean="0"/>
              <a:t>Rational for developing a guideline- to provide context </a:t>
            </a:r>
            <a:r>
              <a:rPr lang="en-ZA" sz="2100" dirty="0" smtClean="0"/>
              <a:t>on why the guideline document was developed , also including sharing the benefits and challenges</a:t>
            </a:r>
          </a:p>
          <a:p>
            <a:r>
              <a:rPr lang="en-ZA" sz="2100" dirty="0" smtClean="0"/>
              <a:t>Overall survey result- include the overview of the survey</a:t>
            </a:r>
            <a:endParaRPr lang="en-ZA" sz="2100" dirty="0" smtClean="0"/>
          </a:p>
          <a:p>
            <a:pPr marL="109728" indent="0">
              <a:buNone/>
            </a:pPr>
            <a:endParaRPr lang="en-ZA" sz="2100" dirty="0" smtClean="0"/>
          </a:p>
          <a:p>
            <a:pPr marL="109728" indent="0">
              <a:buNone/>
            </a:pPr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pPr/>
              <a:t>11</a:t>
            </a:fld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634" y="231490"/>
            <a:ext cx="10515600" cy="970523"/>
          </a:xfrm>
        </p:spPr>
        <p:txBody>
          <a:bodyPr/>
          <a:lstStyle/>
          <a:p>
            <a:r>
              <a:rPr lang="en-ZA" dirty="0" smtClean="0"/>
              <a:t>  Survey Approach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99506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483" y="1055521"/>
            <a:ext cx="10972800" cy="4728402"/>
          </a:xfrm>
        </p:spPr>
        <p:txBody>
          <a:bodyPr>
            <a:noAutofit/>
          </a:bodyPr>
          <a:lstStyle/>
          <a:p>
            <a:r>
              <a:rPr lang="en-ZA" sz="2100" dirty="0">
                <a:latin typeface="Calibri"/>
                <a:ea typeface="Calibri"/>
                <a:cs typeface="Times New Roman"/>
              </a:rPr>
              <a:t>90% of the respondents had information that had to be withdrawn, </a:t>
            </a:r>
            <a:endParaRPr lang="en-ZA" sz="2100" dirty="0" smtClean="0">
              <a:latin typeface="Calibri"/>
              <a:ea typeface="Calibri"/>
              <a:cs typeface="Times New Roman"/>
            </a:endParaRPr>
          </a:p>
          <a:p>
            <a:pPr lvl="1"/>
            <a:r>
              <a:rPr lang="en-ZA" sz="21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ZA" sz="2100" dirty="0">
                <a:latin typeface="Calibri"/>
                <a:ea typeface="Calibri"/>
                <a:cs typeface="Times New Roman"/>
              </a:rPr>
              <a:t>such information did not address the requirements of a given Principle under ISSAI </a:t>
            </a:r>
            <a:r>
              <a:rPr lang="en-ZA" sz="2100" dirty="0" smtClean="0">
                <a:latin typeface="Calibri"/>
                <a:ea typeface="Calibri"/>
                <a:cs typeface="Times New Roman"/>
              </a:rPr>
              <a:t>12.</a:t>
            </a:r>
          </a:p>
          <a:p>
            <a:pPr marL="109728" indent="0">
              <a:buNone/>
            </a:pPr>
            <a:endParaRPr lang="en-ZA" sz="2100" dirty="0" smtClean="0">
              <a:latin typeface="Calibri"/>
              <a:ea typeface="Calibri"/>
              <a:cs typeface="Times New Roman"/>
            </a:endParaRPr>
          </a:p>
          <a:p>
            <a:r>
              <a:rPr lang="en-ZA" sz="2100" dirty="0"/>
              <a:t>Responses from 2 </a:t>
            </a:r>
            <a:r>
              <a:rPr lang="en-ZA" sz="2100" dirty="0" smtClean="0"/>
              <a:t>countries(Maldives </a:t>
            </a:r>
            <a:r>
              <a:rPr lang="en-ZA" sz="2100" dirty="0"/>
              <a:t>and </a:t>
            </a:r>
            <a:r>
              <a:rPr lang="en-ZA" sz="2100" dirty="0" smtClean="0"/>
              <a:t>Argentina), had </a:t>
            </a:r>
            <a:r>
              <a:rPr lang="en-ZA" sz="2100" dirty="0"/>
              <a:t>to be </a:t>
            </a:r>
            <a:r>
              <a:rPr lang="en-ZA" sz="2100" dirty="0" smtClean="0"/>
              <a:t>omitted due to them: </a:t>
            </a:r>
          </a:p>
          <a:p>
            <a:pPr lvl="1"/>
            <a:r>
              <a:rPr lang="en-ZA" sz="2100" dirty="0" smtClean="0"/>
              <a:t>Submitting </a:t>
            </a:r>
            <a:r>
              <a:rPr lang="en-ZA" sz="2100" dirty="0"/>
              <a:t>their SAI’s Strategic Plan </a:t>
            </a:r>
            <a:r>
              <a:rPr lang="en-ZA" sz="2100" dirty="0" smtClean="0"/>
              <a:t>and;</a:t>
            </a:r>
          </a:p>
          <a:p>
            <a:pPr lvl="1"/>
            <a:r>
              <a:rPr lang="en-ZA" sz="2100" dirty="0" smtClean="0"/>
              <a:t> Responding in </a:t>
            </a:r>
            <a:r>
              <a:rPr lang="en-ZA" sz="2100" dirty="0"/>
              <a:t>their own preferred format-i.e. not within the questionnaire format or having subheadings that does not match that of the </a:t>
            </a:r>
            <a:r>
              <a:rPr lang="en-ZA" sz="2100" dirty="0" smtClean="0"/>
              <a:t>survey.</a:t>
            </a:r>
          </a:p>
          <a:p>
            <a:pPr lvl="1"/>
            <a:endParaRPr lang="en-ZA" sz="2100" dirty="0" smtClean="0"/>
          </a:p>
          <a:p>
            <a:r>
              <a:rPr lang="en-ZA" sz="2100" dirty="0" smtClean="0"/>
              <a:t>Partial </a:t>
            </a:r>
            <a:r>
              <a:rPr lang="en-ZA" sz="2100" dirty="0"/>
              <a:t>omission had to be done in terms </a:t>
            </a:r>
            <a:r>
              <a:rPr lang="en-ZA" sz="2100" dirty="0" smtClean="0"/>
              <a:t>of SAI Japan that </a:t>
            </a:r>
            <a:r>
              <a:rPr lang="en-ZA" sz="2100" dirty="0"/>
              <a:t>also used their own format with both matching/non-matching headings</a:t>
            </a:r>
            <a:r>
              <a:rPr lang="en-ZA" sz="2100" dirty="0" smtClean="0"/>
              <a:t>.</a:t>
            </a:r>
          </a:p>
          <a:p>
            <a:pPr marL="109728" indent="0">
              <a:buNone/>
            </a:pPr>
            <a:endParaRPr lang="en-ZA" sz="2100" dirty="0" smtClean="0"/>
          </a:p>
          <a:p>
            <a:r>
              <a:rPr lang="en-ZA" sz="2100" dirty="0" smtClean="0"/>
              <a:t>SAIs did not attach supporting documents</a:t>
            </a:r>
            <a:endParaRPr lang="en-ZA" sz="210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pPr/>
              <a:t>12</a:t>
            </a:fld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946734" y="286080"/>
            <a:ext cx="66004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RESULTS/CHALLENGES</a:t>
            </a:r>
            <a:endParaRPr lang="es-MX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73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434" y="1160059"/>
            <a:ext cx="10480221" cy="4790364"/>
          </a:xfrm>
        </p:spPr>
        <p:txBody>
          <a:bodyPr>
            <a:normAutofit fontScale="92500"/>
          </a:bodyPr>
          <a:lstStyle/>
          <a:p>
            <a:r>
              <a:rPr lang="af-ZA" sz="2300" dirty="0" smtClean="0"/>
              <a:t>To collate information of 2017&amp; 2018 so as to present </a:t>
            </a:r>
            <a:r>
              <a:rPr lang="af-ZA" sz="2300" dirty="0"/>
              <a:t>more responses from SAIs- </a:t>
            </a:r>
            <a:r>
              <a:rPr lang="af-ZA" sz="2300" dirty="0" smtClean="0"/>
              <a:t>to ensure a more reasonable sample per region.</a:t>
            </a:r>
          </a:p>
          <a:p>
            <a:pPr marL="0" indent="0">
              <a:buNone/>
            </a:pPr>
            <a:endParaRPr lang="af-ZA" sz="2300" dirty="0"/>
          </a:p>
          <a:p>
            <a:r>
              <a:rPr lang="af-ZA" sz="2300" dirty="0" smtClean="0"/>
              <a:t>Task Force to collate/summarise responses and report to the WGVBS timely.</a:t>
            </a:r>
          </a:p>
          <a:p>
            <a:pPr marL="0" indent="0">
              <a:buNone/>
            </a:pPr>
            <a:endParaRPr lang="af-ZA" sz="2300" dirty="0" smtClean="0"/>
          </a:p>
          <a:p>
            <a:r>
              <a:rPr lang="af-ZA" sz="2300" dirty="0" smtClean="0"/>
              <a:t>Guideline document to be refined </a:t>
            </a:r>
            <a:r>
              <a:rPr lang="af-ZA" sz="2300" dirty="0"/>
              <a:t>towards </a:t>
            </a:r>
            <a:r>
              <a:rPr lang="af-ZA" sz="2300" dirty="0" smtClean="0"/>
              <a:t>drafting </a:t>
            </a:r>
            <a:r>
              <a:rPr lang="af-ZA" sz="2300" dirty="0"/>
              <a:t>guidance material </a:t>
            </a:r>
            <a:r>
              <a:rPr lang="af-ZA" sz="2300" dirty="0" smtClean="0"/>
              <a:t>to aid successful implementation</a:t>
            </a:r>
            <a:r>
              <a:rPr lang="af-ZA" sz="2300" dirty="0" smtClean="0"/>
              <a:t>.</a:t>
            </a:r>
            <a:endParaRPr lang="af-ZA" sz="2300" dirty="0"/>
          </a:p>
          <a:p>
            <a:pPr marL="109728" indent="0">
              <a:buNone/>
            </a:pPr>
            <a:endParaRPr lang="af-ZA" sz="2300" dirty="0" smtClean="0"/>
          </a:p>
          <a:p>
            <a:r>
              <a:rPr lang="af-ZA" sz="2300" dirty="0" smtClean="0"/>
              <a:t>Encourage SAIs to attach supporting documents (proof of implementation).</a:t>
            </a:r>
          </a:p>
          <a:p>
            <a:pPr marL="109728" indent="0">
              <a:buNone/>
            </a:pPr>
            <a:endParaRPr lang="af-ZA" sz="2300" dirty="0" smtClean="0"/>
          </a:p>
          <a:p>
            <a:r>
              <a:rPr lang="af-ZA" sz="2300" dirty="0" smtClean="0"/>
              <a:t>WG to consider </a:t>
            </a:r>
            <a:r>
              <a:rPr lang="af-ZA" sz="2300" dirty="0" smtClean="0"/>
              <a:t>sharing </a:t>
            </a:r>
            <a:r>
              <a:rPr lang="af-ZA" sz="2300" dirty="0" smtClean="0"/>
              <a:t>WG outputs or progress on Social Media.</a:t>
            </a:r>
          </a:p>
          <a:p>
            <a:endParaRPr lang="af-ZA" dirty="0" smtClean="0">
              <a:solidFill>
                <a:srgbClr val="FF0000"/>
              </a:solidFill>
            </a:endParaRPr>
          </a:p>
          <a:p>
            <a:endParaRPr lang="af-ZA" dirty="0" smtClean="0">
              <a:solidFill>
                <a:srgbClr val="FF0000"/>
              </a:solidFill>
            </a:endParaRPr>
          </a:p>
          <a:p>
            <a:endParaRPr lang="af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pPr/>
              <a:t>13</a:t>
            </a:fld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632" y="234414"/>
            <a:ext cx="10515600" cy="970523"/>
          </a:xfrm>
        </p:spPr>
        <p:txBody>
          <a:bodyPr/>
          <a:lstStyle/>
          <a:p>
            <a:r>
              <a:rPr lang="af-ZA" b="1" dirty="0" smtClean="0"/>
              <a:t>WAY FORWARD</a:t>
            </a:r>
            <a:endParaRPr lang="af-ZA" b="1" dirty="0"/>
          </a:p>
        </p:txBody>
      </p:sp>
    </p:spTree>
    <p:extLst>
      <p:ext uri="{BB962C8B-B14F-4D97-AF65-F5344CB8AC3E}">
        <p14:creationId xmlns:p14="http://schemas.microsoft.com/office/powerpoint/2010/main" val="160421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Título"/>
          <p:cNvSpPr txBox="1">
            <a:spLocks/>
          </p:cNvSpPr>
          <p:nvPr/>
        </p:nvSpPr>
        <p:spPr>
          <a:xfrm>
            <a:off x="1192393" y="1108185"/>
            <a:ext cx="10470873" cy="10191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Implementation</a:t>
            </a:r>
            <a:r>
              <a:rPr lang="fr-FR" sz="2800" b="1" dirty="0" smtClean="0">
                <a:solidFill>
                  <a:srgbClr val="C00000"/>
                </a:solidFill>
              </a:rPr>
              <a:t> </a:t>
            </a:r>
            <a:r>
              <a:rPr lang="fr-FR" sz="2800" b="1" dirty="0">
                <a:solidFill>
                  <a:srgbClr val="C00000"/>
                </a:solidFill>
              </a:rPr>
              <a:t>of ISSAI </a:t>
            </a:r>
            <a:r>
              <a:rPr lang="fr-FR" sz="2800" b="1" dirty="0" smtClean="0">
                <a:solidFill>
                  <a:srgbClr val="C00000"/>
                </a:solidFill>
              </a:rPr>
              <a:t>12</a:t>
            </a:r>
            <a:r>
              <a:rPr lang="es-MX" sz="2800" b="1" dirty="0" smtClean="0"/>
              <a:t/>
            </a:r>
            <a:br>
              <a:rPr lang="es-MX" sz="2800" b="1" dirty="0" smtClean="0"/>
            </a:br>
            <a:r>
              <a:rPr lang="en-US" sz="2800" dirty="0"/>
              <a:t>Agreement, 7th WGVBS Meeting </a:t>
            </a:r>
            <a:r>
              <a:rPr lang="en-US" sz="2800" dirty="0" smtClean="0"/>
              <a:t>(2014)</a:t>
            </a:r>
            <a:endParaRPr lang="en-US" sz="2800" dirty="0"/>
          </a:p>
        </p:txBody>
      </p:sp>
      <p:sp>
        <p:nvSpPr>
          <p:cNvPr id="3" name="Recortar rectángulo de esquina diagonal 2"/>
          <p:cNvSpPr/>
          <p:nvPr/>
        </p:nvSpPr>
        <p:spPr>
          <a:xfrm>
            <a:off x="2645806" y="2612565"/>
            <a:ext cx="7225982" cy="3102435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At the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7th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WGVBS meeting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members agreed to create a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Task Force (Mexico,  Namibia and South  Africa)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map, through a survey, activities carried out by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SAIs,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which are helpful to implement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ISSAI 12 Principles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5424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1 Diagrama"/>
          <p:cNvGraphicFramePr/>
          <p:nvPr>
            <p:extLst>
              <p:ext uri="{D42A27DB-BD31-4B8C-83A1-F6EECF244321}">
                <p14:modId xmlns:p14="http://schemas.microsoft.com/office/powerpoint/2010/main" val="1165229642"/>
              </p:ext>
            </p:extLst>
          </p:nvPr>
        </p:nvGraphicFramePr>
        <p:xfrm>
          <a:off x="4533122" y="1724005"/>
          <a:ext cx="6346372" cy="4872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125510689"/>
              </p:ext>
            </p:extLst>
          </p:nvPr>
        </p:nvGraphicFramePr>
        <p:xfrm>
          <a:off x="1567543" y="2127381"/>
          <a:ext cx="2743579" cy="4077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pPr/>
              <a:t>3</a:t>
            </a:fld>
            <a:endParaRPr lang="es-MX" dirty="0"/>
          </a:p>
        </p:txBody>
      </p:sp>
      <p:sp>
        <p:nvSpPr>
          <p:cNvPr id="8" name="3 Título"/>
          <p:cNvSpPr txBox="1">
            <a:spLocks/>
          </p:cNvSpPr>
          <p:nvPr/>
        </p:nvSpPr>
        <p:spPr>
          <a:xfrm>
            <a:off x="1192393" y="1108185"/>
            <a:ext cx="10470873" cy="10191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Questionnaire on Implementation of ISSAI 12 (2015-2016)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>A project with a two-fold objective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215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pPr/>
              <a:t>4</a:t>
            </a:fld>
            <a:endParaRPr lang="es-MX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153346995"/>
              </p:ext>
            </p:extLst>
          </p:nvPr>
        </p:nvGraphicFramePr>
        <p:xfrm>
          <a:off x="2403857" y="1937982"/>
          <a:ext cx="8075239" cy="3976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3 Título"/>
          <p:cNvSpPr txBox="1">
            <a:spLocks/>
          </p:cNvSpPr>
          <p:nvPr/>
        </p:nvSpPr>
        <p:spPr>
          <a:xfrm>
            <a:off x="1192393" y="1108185"/>
            <a:ext cx="10470873" cy="829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Questionnaire on Implementation of ISSAI 12 (2016-2017)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927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pPr/>
              <a:t>5</a:t>
            </a:fld>
            <a:endParaRPr lang="es-MX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70260887"/>
              </p:ext>
            </p:extLst>
          </p:nvPr>
        </p:nvGraphicFramePr>
        <p:xfrm>
          <a:off x="2295331" y="2230909"/>
          <a:ext cx="8540991" cy="3976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3 Título"/>
          <p:cNvSpPr txBox="1">
            <a:spLocks/>
          </p:cNvSpPr>
          <p:nvPr/>
        </p:nvSpPr>
        <p:spPr>
          <a:xfrm>
            <a:off x="1192393" y="1108185"/>
            <a:ext cx="10470873" cy="10191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Questionnaire on Implementation of ISSAI 12 (2017/2018)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769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20473266"/>
              </p:ext>
            </p:extLst>
          </p:nvPr>
        </p:nvGraphicFramePr>
        <p:xfrm>
          <a:off x="1192393" y="2465513"/>
          <a:ext cx="9705762" cy="3559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pPr/>
              <a:t>6</a:t>
            </a:fld>
            <a:endParaRPr lang="es-MX" dirty="0"/>
          </a:p>
        </p:txBody>
      </p:sp>
      <p:sp>
        <p:nvSpPr>
          <p:cNvPr id="9" name="3 Título"/>
          <p:cNvSpPr txBox="1">
            <a:spLocks/>
          </p:cNvSpPr>
          <p:nvPr/>
        </p:nvSpPr>
        <p:spPr>
          <a:xfrm>
            <a:off x="1178744" y="780638"/>
            <a:ext cx="10470873" cy="10191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Questionnaire on Implementation of ISSAI 12 (2018)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>Participating SAIs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96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42465190"/>
              </p:ext>
            </p:extLst>
          </p:nvPr>
        </p:nvGraphicFramePr>
        <p:xfrm>
          <a:off x="1565617" y="1949959"/>
          <a:ext cx="9724422" cy="4198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pPr/>
              <a:t>7</a:t>
            </a:fld>
            <a:endParaRPr lang="es-MX" dirty="0"/>
          </a:p>
        </p:txBody>
      </p:sp>
      <p:sp>
        <p:nvSpPr>
          <p:cNvPr id="9" name="3 Título"/>
          <p:cNvSpPr txBox="1">
            <a:spLocks/>
          </p:cNvSpPr>
          <p:nvPr/>
        </p:nvSpPr>
        <p:spPr>
          <a:xfrm>
            <a:off x="1192392" y="598587"/>
            <a:ext cx="10470873" cy="10191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Questionnaire on Implementation of ISSAI 12 (2018)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>Responses – Best practices on most challenging principles to be implemented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829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pPr/>
              <a:t>8</a:t>
            </a:fld>
            <a:endParaRPr lang="es-MX" dirty="0"/>
          </a:p>
        </p:txBody>
      </p:sp>
      <p:sp>
        <p:nvSpPr>
          <p:cNvPr id="10" name="3 Título"/>
          <p:cNvSpPr txBox="1">
            <a:spLocks/>
          </p:cNvSpPr>
          <p:nvPr/>
        </p:nvSpPr>
        <p:spPr>
          <a:xfrm>
            <a:off x="1055915" y="600502"/>
            <a:ext cx="10462795" cy="8444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ISSAI 12 Most Challenging Principles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>Identification SAIs practice for their actual implementation</a:t>
            </a:r>
            <a:endParaRPr lang="en-US" sz="2800" dirty="0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3486985750"/>
              </p:ext>
            </p:extLst>
          </p:nvPr>
        </p:nvGraphicFramePr>
        <p:xfrm>
          <a:off x="1340110" y="2282951"/>
          <a:ext cx="9705762" cy="3559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778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pPr/>
              <a:t>9</a:t>
            </a:fld>
            <a:endParaRPr lang="es-MX" dirty="0"/>
          </a:p>
        </p:txBody>
      </p:sp>
      <p:sp>
        <p:nvSpPr>
          <p:cNvPr id="13" name="3 Título"/>
          <p:cNvSpPr txBox="1">
            <a:spLocks/>
          </p:cNvSpPr>
          <p:nvPr/>
        </p:nvSpPr>
        <p:spPr>
          <a:xfrm>
            <a:off x="701073" y="343910"/>
            <a:ext cx="11142676" cy="10191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ISSAI 12 Most Challenging Principles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>Identification SAIs practice for their actual implementation</a:t>
            </a:r>
            <a:endParaRPr lang="en-US" sz="2800" dirty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244862736"/>
              </p:ext>
            </p:extLst>
          </p:nvPr>
        </p:nvGraphicFramePr>
        <p:xfrm>
          <a:off x="3203015" y="2127380"/>
          <a:ext cx="8749499" cy="3692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8986558" y="6062660"/>
            <a:ext cx="2152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WGVBS members</a:t>
            </a:r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8728262" y="6102862"/>
            <a:ext cx="282388" cy="2889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2355358471"/>
              </p:ext>
            </p:extLst>
          </p:nvPr>
        </p:nvGraphicFramePr>
        <p:xfrm>
          <a:off x="-212945" y="2319564"/>
          <a:ext cx="4572000" cy="3002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00441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4098</TotalTime>
  <Words>716</Words>
  <Application>Microsoft Office PowerPoint</Application>
  <PresentationFormat>Widescreen</PresentationFormat>
  <Paragraphs>147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Survey Approach</vt:lpstr>
      <vt:lpstr>PowerPoint Presentation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Euridice Monreal Lara</dc:creator>
  <cp:lastModifiedBy>Baloyi,Charles (BE)</cp:lastModifiedBy>
  <cp:revision>228</cp:revision>
  <dcterms:created xsi:type="dcterms:W3CDTF">2017-08-10T23:20:10Z</dcterms:created>
  <dcterms:modified xsi:type="dcterms:W3CDTF">2018-09-03T15:05:07Z</dcterms:modified>
</cp:coreProperties>
</file>