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71" r:id="rId2"/>
    <p:sldId id="509" r:id="rId3"/>
    <p:sldId id="704" r:id="rId4"/>
    <p:sldId id="715" r:id="rId5"/>
    <p:sldId id="716" r:id="rId6"/>
    <p:sldId id="717" r:id="rId7"/>
    <p:sldId id="719" r:id="rId8"/>
    <p:sldId id="714" r:id="rId9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D2"/>
    <a:srgbClr val="546822"/>
    <a:srgbClr val="003300"/>
    <a:srgbClr val="333333"/>
    <a:srgbClr val="000000"/>
    <a:srgbClr val="577317"/>
    <a:srgbClr val="5D6F1B"/>
    <a:srgbClr val="878103"/>
    <a:srgbClr val="669900"/>
    <a:srgbClr val="426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584" autoAdjust="0"/>
  </p:normalViewPr>
  <p:slideViewPr>
    <p:cSldViewPr>
      <p:cViewPr varScale="1">
        <p:scale>
          <a:sx n="67" d="100"/>
          <a:sy n="67" d="100"/>
        </p:scale>
        <p:origin x="14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2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9BEBB-FAFF-406F-BB17-534FB4F91D9C}" type="doc">
      <dgm:prSet loTypeId="urn:microsoft.com/office/officeart/2008/layout/VerticalCurvedLis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0CB0554-1684-4A45-9C08-31DA465A4D20}">
      <dgm:prSet phldrT="[Texto]"/>
      <dgm:spPr/>
      <dgm:t>
        <a:bodyPr/>
        <a:lstStyle/>
        <a:p>
          <a:r>
            <a:rPr lang="en-US" b="0" noProof="0" dirty="0" smtClean="0"/>
            <a:t>Background Information</a:t>
          </a:r>
          <a:endParaRPr lang="en-US" b="0" noProof="0" dirty="0"/>
        </a:p>
      </dgm:t>
    </dgm:pt>
    <dgm:pt modelId="{8D069673-EA22-4766-B779-EB7E0CC703AA}" type="parTrans" cxnId="{4EA60D9F-B8C5-42A8-8CCC-6712017EDC8E}">
      <dgm:prSet/>
      <dgm:spPr/>
      <dgm:t>
        <a:bodyPr/>
        <a:lstStyle/>
        <a:p>
          <a:endParaRPr lang="en-US" b="0" noProof="0" dirty="0"/>
        </a:p>
      </dgm:t>
    </dgm:pt>
    <dgm:pt modelId="{8D18ADA7-CF3F-47E7-9875-F08A9AECE9B2}" type="sibTrans" cxnId="{4EA60D9F-B8C5-42A8-8CCC-6712017EDC8E}">
      <dgm:prSet/>
      <dgm:spPr/>
      <dgm:t>
        <a:bodyPr/>
        <a:lstStyle/>
        <a:p>
          <a:endParaRPr lang="en-US" b="0" noProof="0" dirty="0"/>
        </a:p>
      </dgm:t>
    </dgm:pt>
    <dgm:pt modelId="{11DCED20-0A51-429E-A2F2-CA5699A7FA5F}">
      <dgm:prSet phldrT="[Texto]"/>
      <dgm:spPr/>
      <dgm:t>
        <a:bodyPr/>
        <a:lstStyle/>
        <a:p>
          <a:r>
            <a:rPr lang="en-US" b="0" noProof="0" dirty="0" smtClean="0"/>
            <a:t>Next steps</a:t>
          </a:r>
          <a:endParaRPr lang="en-US" b="0" noProof="0" dirty="0"/>
        </a:p>
      </dgm:t>
    </dgm:pt>
    <dgm:pt modelId="{99E5D1C4-2E10-4666-9599-8AD80B8C8758}" type="parTrans" cxnId="{936AE12B-0F3A-4261-8796-A20D27502C05}">
      <dgm:prSet/>
      <dgm:spPr/>
      <dgm:t>
        <a:bodyPr/>
        <a:lstStyle/>
        <a:p>
          <a:endParaRPr lang="en-US" b="0" noProof="0" dirty="0"/>
        </a:p>
      </dgm:t>
    </dgm:pt>
    <dgm:pt modelId="{8A4523BD-5175-4C6E-8716-061685D4E71B}" type="sibTrans" cxnId="{936AE12B-0F3A-4261-8796-A20D27502C05}">
      <dgm:prSet/>
      <dgm:spPr/>
      <dgm:t>
        <a:bodyPr/>
        <a:lstStyle/>
        <a:p>
          <a:endParaRPr lang="en-US" b="0" noProof="0" dirty="0"/>
        </a:p>
      </dgm:t>
    </dgm:pt>
    <dgm:pt modelId="{EAFC4D8D-9C78-4A47-AADE-5A600EFC19A4}">
      <dgm:prSet phldrT="[Texto]"/>
      <dgm:spPr/>
      <dgm:t>
        <a:bodyPr/>
        <a:lstStyle/>
        <a:p>
          <a:r>
            <a:rPr lang="en-US" b="0" noProof="0" dirty="0" smtClean="0"/>
            <a:t>Relevance of addressing SDGs</a:t>
          </a:r>
          <a:endParaRPr lang="en-US" b="0" noProof="0" dirty="0"/>
        </a:p>
      </dgm:t>
    </dgm:pt>
    <dgm:pt modelId="{C8696CD3-72FB-42E1-9F0A-F02B8109811A}" type="parTrans" cxnId="{3D6CC657-7AA4-46A7-ADB7-F810396AEA59}">
      <dgm:prSet/>
      <dgm:spPr/>
      <dgm:t>
        <a:bodyPr/>
        <a:lstStyle/>
        <a:p>
          <a:endParaRPr lang="en-US" b="0" noProof="0" dirty="0"/>
        </a:p>
      </dgm:t>
    </dgm:pt>
    <dgm:pt modelId="{E81CAE6F-B7EE-4EAE-A766-42CD40F0C0B4}" type="sibTrans" cxnId="{3D6CC657-7AA4-46A7-ADB7-F810396AEA59}">
      <dgm:prSet/>
      <dgm:spPr/>
      <dgm:t>
        <a:bodyPr/>
        <a:lstStyle/>
        <a:p>
          <a:endParaRPr lang="en-US" b="0" noProof="0" dirty="0"/>
        </a:p>
      </dgm:t>
    </dgm:pt>
    <dgm:pt modelId="{BBE73D7C-17EC-41ED-8B13-A2689645CDCA}">
      <dgm:prSet phldrT="[Texto]"/>
      <dgm:spPr/>
      <dgm:t>
        <a:bodyPr/>
        <a:lstStyle/>
        <a:p>
          <a:r>
            <a:rPr lang="en-US" b="0" noProof="0" dirty="0" smtClean="0"/>
            <a:t>Development of the paper</a:t>
          </a:r>
          <a:endParaRPr lang="en-US" b="0" noProof="0" dirty="0"/>
        </a:p>
      </dgm:t>
    </dgm:pt>
    <dgm:pt modelId="{4088244E-1211-4134-9EB1-3C4A90F70C4D}" type="parTrans" cxnId="{A348CF7C-8107-4107-9B48-9B02EDFFE23F}">
      <dgm:prSet/>
      <dgm:spPr/>
      <dgm:t>
        <a:bodyPr/>
        <a:lstStyle/>
        <a:p>
          <a:endParaRPr lang="en-US" b="0" noProof="0" dirty="0"/>
        </a:p>
      </dgm:t>
    </dgm:pt>
    <dgm:pt modelId="{247E6EBC-F4CF-4AE0-AF5A-1500184ECCD1}" type="sibTrans" cxnId="{A348CF7C-8107-4107-9B48-9B02EDFFE23F}">
      <dgm:prSet/>
      <dgm:spPr/>
      <dgm:t>
        <a:bodyPr/>
        <a:lstStyle/>
        <a:p>
          <a:endParaRPr lang="en-US" b="0" noProof="0" dirty="0"/>
        </a:p>
      </dgm:t>
    </dgm:pt>
    <dgm:pt modelId="{A1752F18-C123-4BB8-A77E-808B67167548}">
      <dgm:prSet phldrT="[Texto]"/>
      <dgm:spPr/>
      <dgm:t>
        <a:bodyPr/>
        <a:lstStyle/>
        <a:p>
          <a:r>
            <a:rPr lang="en-US" b="0" noProof="0" dirty="0" smtClean="0"/>
            <a:t>Questions and comments</a:t>
          </a:r>
          <a:endParaRPr lang="en-US" b="0" noProof="0" dirty="0"/>
        </a:p>
      </dgm:t>
    </dgm:pt>
    <dgm:pt modelId="{E8EF8639-3436-4B2B-A3D3-4C6FDAB8A430}" type="parTrans" cxnId="{4C7C9AD3-7F59-4D2F-9DBE-BD6D3CD2B167}">
      <dgm:prSet/>
      <dgm:spPr/>
      <dgm:t>
        <a:bodyPr/>
        <a:lstStyle/>
        <a:p>
          <a:endParaRPr lang="en-US" b="0" noProof="0" dirty="0"/>
        </a:p>
      </dgm:t>
    </dgm:pt>
    <dgm:pt modelId="{DBAC927F-224E-496E-A54C-CA056F9C536B}" type="sibTrans" cxnId="{4C7C9AD3-7F59-4D2F-9DBE-BD6D3CD2B167}">
      <dgm:prSet/>
      <dgm:spPr/>
      <dgm:t>
        <a:bodyPr/>
        <a:lstStyle/>
        <a:p>
          <a:endParaRPr lang="en-US" b="0" noProof="0" dirty="0"/>
        </a:p>
      </dgm:t>
    </dgm:pt>
    <dgm:pt modelId="{F6E98F28-9EC2-4F1B-84BA-16FDCD22684C}" type="pres">
      <dgm:prSet presAssocID="{EEC9BEBB-FAFF-406F-BB17-534FB4F91D9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A866964F-E1E9-43FB-9798-4A897111F355}" type="pres">
      <dgm:prSet presAssocID="{EEC9BEBB-FAFF-406F-BB17-534FB4F91D9C}" presName="Name1" presStyleCnt="0"/>
      <dgm:spPr/>
      <dgm:t>
        <a:bodyPr/>
        <a:lstStyle/>
        <a:p>
          <a:endParaRPr lang="es-MX"/>
        </a:p>
      </dgm:t>
    </dgm:pt>
    <dgm:pt modelId="{FA7CDBEA-08D4-4706-A825-83A7FBD917E1}" type="pres">
      <dgm:prSet presAssocID="{EEC9BEBB-FAFF-406F-BB17-534FB4F91D9C}" presName="cycle" presStyleCnt="0"/>
      <dgm:spPr/>
      <dgm:t>
        <a:bodyPr/>
        <a:lstStyle/>
        <a:p>
          <a:endParaRPr lang="es-MX"/>
        </a:p>
      </dgm:t>
    </dgm:pt>
    <dgm:pt modelId="{A82D112B-E8CF-4DBA-8127-9BDA5CE233C9}" type="pres">
      <dgm:prSet presAssocID="{EEC9BEBB-FAFF-406F-BB17-534FB4F91D9C}" presName="srcNode" presStyleLbl="node1" presStyleIdx="0" presStyleCnt="5"/>
      <dgm:spPr/>
      <dgm:t>
        <a:bodyPr/>
        <a:lstStyle/>
        <a:p>
          <a:endParaRPr lang="es-MX"/>
        </a:p>
      </dgm:t>
    </dgm:pt>
    <dgm:pt modelId="{3D33F4A6-80B1-4CF7-8BE0-85D5EED3CE47}" type="pres">
      <dgm:prSet presAssocID="{EEC9BEBB-FAFF-406F-BB17-534FB4F91D9C}" presName="conn" presStyleLbl="parChTrans1D2" presStyleIdx="0" presStyleCnt="1"/>
      <dgm:spPr/>
      <dgm:t>
        <a:bodyPr/>
        <a:lstStyle/>
        <a:p>
          <a:endParaRPr lang="es-MX"/>
        </a:p>
      </dgm:t>
    </dgm:pt>
    <dgm:pt modelId="{A9507B0F-CD77-4A18-BCCF-3C74C08D7E0B}" type="pres">
      <dgm:prSet presAssocID="{EEC9BEBB-FAFF-406F-BB17-534FB4F91D9C}" presName="extraNode" presStyleLbl="node1" presStyleIdx="0" presStyleCnt="5"/>
      <dgm:spPr/>
      <dgm:t>
        <a:bodyPr/>
        <a:lstStyle/>
        <a:p>
          <a:endParaRPr lang="es-MX"/>
        </a:p>
      </dgm:t>
    </dgm:pt>
    <dgm:pt modelId="{FD00348F-9CC2-4A0F-A97C-B4CEEB611333}" type="pres">
      <dgm:prSet presAssocID="{EEC9BEBB-FAFF-406F-BB17-534FB4F91D9C}" presName="dstNode" presStyleLbl="node1" presStyleIdx="0" presStyleCnt="5"/>
      <dgm:spPr/>
      <dgm:t>
        <a:bodyPr/>
        <a:lstStyle/>
        <a:p>
          <a:endParaRPr lang="es-MX"/>
        </a:p>
      </dgm:t>
    </dgm:pt>
    <dgm:pt modelId="{B57CF624-C329-495B-8EBA-645CD73486C5}" type="pres">
      <dgm:prSet presAssocID="{20CB0554-1684-4A45-9C08-31DA465A4D2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2EA444-05A1-478E-B14C-1493F532A525}" type="pres">
      <dgm:prSet presAssocID="{20CB0554-1684-4A45-9C08-31DA465A4D20}" presName="accent_1" presStyleCnt="0"/>
      <dgm:spPr/>
      <dgm:t>
        <a:bodyPr/>
        <a:lstStyle/>
        <a:p>
          <a:endParaRPr lang="es-MX"/>
        </a:p>
      </dgm:t>
    </dgm:pt>
    <dgm:pt modelId="{4714B835-A3BD-4C24-BF31-B2442EA3679E}" type="pres">
      <dgm:prSet presAssocID="{20CB0554-1684-4A45-9C08-31DA465A4D20}" presName="accentRepeatNode" presStyleLbl="solidFgAcc1" presStyleIdx="0" presStyleCnt="5"/>
      <dgm:spPr/>
      <dgm:t>
        <a:bodyPr/>
        <a:lstStyle/>
        <a:p>
          <a:endParaRPr lang="es-MX"/>
        </a:p>
      </dgm:t>
    </dgm:pt>
    <dgm:pt modelId="{4330ABA6-2F38-41F5-AF8B-5D0A516E1C16}" type="pres">
      <dgm:prSet presAssocID="{EAFC4D8D-9C78-4A47-AADE-5A600EFC19A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8D77E7-5DFB-425A-BC2B-25542DC5D2CB}" type="pres">
      <dgm:prSet presAssocID="{EAFC4D8D-9C78-4A47-AADE-5A600EFC19A4}" presName="accent_2" presStyleCnt="0"/>
      <dgm:spPr/>
      <dgm:t>
        <a:bodyPr/>
        <a:lstStyle/>
        <a:p>
          <a:endParaRPr lang="es-MX"/>
        </a:p>
      </dgm:t>
    </dgm:pt>
    <dgm:pt modelId="{51EDECC2-9982-4A01-AFDC-954696C329C6}" type="pres">
      <dgm:prSet presAssocID="{EAFC4D8D-9C78-4A47-AADE-5A600EFC19A4}" presName="accentRepeatNode" presStyleLbl="solidFgAcc1" presStyleIdx="1" presStyleCnt="5"/>
      <dgm:spPr/>
      <dgm:t>
        <a:bodyPr/>
        <a:lstStyle/>
        <a:p>
          <a:endParaRPr lang="es-MX"/>
        </a:p>
      </dgm:t>
    </dgm:pt>
    <dgm:pt modelId="{B96612C8-CE7F-4C2A-9582-D626BA471E4C}" type="pres">
      <dgm:prSet presAssocID="{BBE73D7C-17EC-41ED-8B13-A2689645CDC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919F61-A4CA-4734-A26A-9714E38A8629}" type="pres">
      <dgm:prSet presAssocID="{BBE73D7C-17EC-41ED-8B13-A2689645CDCA}" presName="accent_3" presStyleCnt="0"/>
      <dgm:spPr/>
      <dgm:t>
        <a:bodyPr/>
        <a:lstStyle/>
        <a:p>
          <a:endParaRPr lang="es-MX"/>
        </a:p>
      </dgm:t>
    </dgm:pt>
    <dgm:pt modelId="{3B65CA03-EAAD-416B-B5B7-3F6C2DE3BDB3}" type="pres">
      <dgm:prSet presAssocID="{BBE73D7C-17EC-41ED-8B13-A2689645CDCA}" presName="accentRepeatNode" presStyleLbl="solidFgAcc1" presStyleIdx="2" presStyleCnt="5"/>
      <dgm:spPr/>
      <dgm:t>
        <a:bodyPr/>
        <a:lstStyle/>
        <a:p>
          <a:endParaRPr lang="es-MX"/>
        </a:p>
      </dgm:t>
    </dgm:pt>
    <dgm:pt modelId="{957B3ECF-4CF4-4CAE-8998-5884EFB233A9}" type="pres">
      <dgm:prSet presAssocID="{11DCED20-0A51-429E-A2F2-CA5699A7FA5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D2CA1B-3B66-40FC-8112-5F07A40FB78D}" type="pres">
      <dgm:prSet presAssocID="{11DCED20-0A51-429E-A2F2-CA5699A7FA5F}" presName="accent_4" presStyleCnt="0"/>
      <dgm:spPr/>
      <dgm:t>
        <a:bodyPr/>
        <a:lstStyle/>
        <a:p>
          <a:endParaRPr lang="es-MX"/>
        </a:p>
      </dgm:t>
    </dgm:pt>
    <dgm:pt modelId="{D36E3F0A-F218-4F22-B7EF-B6A094F43065}" type="pres">
      <dgm:prSet presAssocID="{11DCED20-0A51-429E-A2F2-CA5699A7FA5F}" presName="accentRepeatNode" presStyleLbl="solidFgAcc1" presStyleIdx="3" presStyleCnt="5"/>
      <dgm:spPr/>
      <dgm:t>
        <a:bodyPr/>
        <a:lstStyle/>
        <a:p>
          <a:endParaRPr lang="es-MX"/>
        </a:p>
      </dgm:t>
    </dgm:pt>
    <dgm:pt modelId="{6448DC33-9643-4388-9642-ED97D0D17DD9}" type="pres">
      <dgm:prSet presAssocID="{A1752F18-C123-4BB8-A77E-808B6716754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8A0DDB-3467-47A2-AF46-6A542F3BB5FA}" type="pres">
      <dgm:prSet presAssocID="{A1752F18-C123-4BB8-A77E-808B67167548}" presName="accent_5" presStyleCnt="0"/>
      <dgm:spPr/>
      <dgm:t>
        <a:bodyPr/>
        <a:lstStyle/>
        <a:p>
          <a:endParaRPr lang="es-MX"/>
        </a:p>
      </dgm:t>
    </dgm:pt>
    <dgm:pt modelId="{FFC6A474-4253-4963-A89F-66C111281F47}" type="pres">
      <dgm:prSet presAssocID="{A1752F18-C123-4BB8-A77E-808B67167548}" presName="accentRepeatNode" presStyleLbl="solidFgAcc1" presStyleIdx="4" presStyleCnt="5"/>
      <dgm:spPr/>
      <dgm:t>
        <a:bodyPr/>
        <a:lstStyle/>
        <a:p>
          <a:endParaRPr lang="es-MX"/>
        </a:p>
      </dgm:t>
    </dgm:pt>
  </dgm:ptLst>
  <dgm:cxnLst>
    <dgm:cxn modelId="{1E955A7D-B4AD-4780-A389-946A5DA99282}" type="presOf" srcId="{EAFC4D8D-9C78-4A47-AADE-5A600EFC19A4}" destId="{4330ABA6-2F38-41F5-AF8B-5D0A516E1C16}" srcOrd="0" destOrd="0" presId="urn:microsoft.com/office/officeart/2008/layout/VerticalCurvedList"/>
    <dgm:cxn modelId="{4EA60D9F-B8C5-42A8-8CCC-6712017EDC8E}" srcId="{EEC9BEBB-FAFF-406F-BB17-534FB4F91D9C}" destId="{20CB0554-1684-4A45-9C08-31DA465A4D20}" srcOrd="0" destOrd="0" parTransId="{8D069673-EA22-4766-B779-EB7E0CC703AA}" sibTransId="{8D18ADA7-CF3F-47E7-9875-F08A9AECE9B2}"/>
    <dgm:cxn modelId="{0D2FCB97-BBFE-4F20-B7C7-2D9680F3B200}" type="presOf" srcId="{BBE73D7C-17EC-41ED-8B13-A2689645CDCA}" destId="{B96612C8-CE7F-4C2A-9582-D626BA471E4C}" srcOrd="0" destOrd="0" presId="urn:microsoft.com/office/officeart/2008/layout/VerticalCurvedList"/>
    <dgm:cxn modelId="{936AE12B-0F3A-4261-8796-A20D27502C05}" srcId="{EEC9BEBB-FAFF-406F-BB17-534FB4F91D9C}" destId="{11DCED20-0A51-429E-A2F2-CA5699A7FA5F}" srcOrd="3" destOrd="0" parTransId="{99E5D1C4-2E10-4666-9599-8AD80B8C8758}" sibTransId="{8A4523BD-5175-4C6E-8716-061685D4E71B}"/>
    <dgm:cxn modelId="{EF6C3C36-90DD-4179-8027-724BA09CB9EB}" type="presOf" srcId="{11DCED20-0A51-429E-A2F2-CA5699A7FA5F}" destId="{957B3ECF-4CF4-4CAE-8998-5884EFB233A9}" srcOrd="0" destOrd="0" presId="urn:microsoft.com/office/officeart/2008/layout/VerticalCurvedList"/>
    <dgm:cxn modelId="{4C7C9AD3-7F59-4D2F-9DBE-BD6D3CD2B167}" srcId="{EEC9BEBB-FAFF-406F-BB17-534FB4F91D9C}" destId="{A1752F18-C123-4BB8-A77E-808B67167548}" srcOrd="4" destOrd="0" parTransId="{E8EF8639-3436-4B2B-A3D3-4C6FDAB8A430}" sibTransId="{DBAC927F-224E-496E-A54C-CA056F9C536B}"/>
    <dgm:cxn modelId="{D49FB8F4-DDA6-483B-98E1-C87D070D4F3B}" type="presOf" srcId="{8D18ADA7-CF3F-47E7-9875-F08A9AECE9B2}" destId="{3D33F4A6-80B1-4CF7-8BE0-85D5EED3CE47}" srcOrd="0" destOrd="0" presId="urn:microsoft.com/office/officeart/2008/layout/VerticalCurvedList"/>
    <dgm:cxn modelId="{3D6CC657-7AA4-46A7-ADB7-F810396AEA59}" srcId="{EEC9BEBB-FAFF-406F-BB17-534FB4F91D9C}" destId="{EAFC4D8D-9C78-4A47-AADE-5A600EFC19A4}" srcOrd="1" destOrd="0" parTransId="{C8696CD3-72FB-42E1-9F0A-F02B8109811A}" sibTransId="{E81CAE6F-B7EE-4EAE-A766-42CD40F0C0B4}"/>
    <dgm:cxn modelId="{262E88F3-62DC-4D13-9935-A4DA6EFF9AE5}" type="presOf" srcId="{20CB0554-1684-4A45-9C08-31DA465A4D20}" destId="{B57CF624-C329-495B-8EBA-645CD73486C5}" srcOrd="0" destOrd="0" presId="urn:microsoft.com/office/officeart/2008/layout/VerticalCurvedList"/>
    <dgm:cxn modelId="{A348CF7C-8107-4107-9B48-9B02EDFFE23F}" srcId="{EEC9BEBB-FAFF-406F-BB17-534FB4F91D9C}" destId="{BBE73D7C-17EC-41ED-8B13-A2689645CDCA}" srcOrd="2" destOrd="0" parTransId="{4088244E-1211-4134-9EB1-3C4A90F70C4D}" sibTransId="{247E6EBC-F4CF-4AE0-AF5A-1500184ECCD1}"/>
    <dgm:cxn modelId="{4F7B743D-ACF8-4307-8D0B-F93C27A5625D}" type="presOf" srcId="{EEC9BEBB-FAFF-406F-BB17-534FB4F91D9C}" destId="{F6E98F28-9EC2-4F1B-84BA-16FDCD22684C}" srcOrd="0" destOrd="0" presId="urn:microsoft.com/office/officeart/2008/layout/VerticalCurvedList"/>
    <dgm:cxn modelId="{57CE045D-85B0-49C5-A4CD-A303057578EC}" type="presOf" srcId="{A1752F18-C123-4BB8-A77E-808B67167548}" destId="{6448DC33-9643-4388-9642-ED97D0D17DD9}" srcOrd="0" destOrd="0" presId="urn:microsoft.com/office/officeart/2008/layout/VerticalCurvedList"/>
    <dgm:cxn modelId="{46F24109-B5E1-4D61-9582-AEB7C8FC637C}" type="presParOf" srcId="{F6E98F28-9EC2-4F1B-84BA-16FDCD22684C}" destId="{A866964F-E1E9-43FB-9798-4A897111F355}" srcOrd="0" destOrd="0" presId="urn:microsoft.com/office/officeart/2008/layout/VerticalCurvedList"/>
    <dgm:cxn modelId="{FCDDF051-ED34-4C28-9002-7CA439624C3E}" type="presParOf" srcId="{A866964F-E1E9-43FB-9798-4A897111F355}" destId="{FA7CDBEA-08D4-4706-A825-83A7FBD917E1}" srcOrd="0" destOrd="0" presId="urn:microsoft.com/office/officeart/2008/layout/VerticalCurvedList"/>
    <dgm:cxn modelId="{AFF329C8-DE62-4C04-A3DE-758AB86A6CBF}" type="presParOf" srcId="{FA7CDBEA-08D4-4706-A825-83A7FBD917E1}" destId="{A82D112B-E8CF-4DBA-8127-9BDA5CE233C9}" srcOrd="0" destOrd="0" presId="urn:microsoft.com/office/officeart/2008/layout/VerticalCurvedList"/>
    <dgm:cxn modelId="{1CAEFB91-A237-4F89-ABDB-EC174EB655C0}" type="presParOf" srcId="{FA7CDBEA-08D4-4706-A825-83A7FBD917E1}" destId="{3D33F4A6-80B1-4CF7-8BE0-85D5EED3CE47}" srcOrd="1" destOrd="0" presId="urn:microsoft.com/office/officeart/2008/layout/VerticalCurvedList"/>
    <dgm:cxn modelId="{B7D2FAAF-4D02-4556-B3FE-8B1E5B5324D6}" type="presParOf" srcId="{FA7CDBEA-08D4-4706-A825-83A7FBD917E1}" destId="{A9507B0F-CD77-4A18-BCCF-3C74C08D7E0B}" srcOrd="2" destOrd="0" presId="urn:microsoft.com/office/officeart/2008/layout/VerticalCurvedList"/>
    <dgm:cxn modelId="{E2A43295-F6E6-4139-B110-2E6655C48CC8}" type="presParOf" srcId="{FA7CDBEA-08D4-4706-A825-83A7FBD917E1}" destId="{FD00348F-9CC2-4A0F-A97C-B4CEEB611333}" srcOrd="3" destOrd="0" presId="urn:microsoft.com/office/officeart/2008/layout/VerticalCurvedList"/>
    <dgm:cxn modelId="{458B5986-7C0A-46D1-B6E3-80ACB881D854}" type="presParOf" srcId="{A866964F-E1E9-43FB-9798-4A897111F355}" destId="{B57CF624-C329-495B-8EBA-645CD73486C5}" srcOrd="1" destOrd="0" presId="urn:microsoft.com/office/officeart/2008/layout/VerticalCurvedList"/>
    <dgm:cxn modelId="{64EE1C6B-DF07-40F6-84F8-EC240CA3B2A1}" type="presParOf" srcId="{A866964F-E1E9-43FB-9798-4A897111F355}" destId="{D22EA444-05A1-478E-B14C-1493F532A525}" srcOrd="2" destOrd="0" presId="urn:microsoft.com/office/officeart/2008/layout/VerticalCurvedList"/>
    <dgm:cxn modelId="{F4BC5AAB-0EF6-4881-98E2-2053B40E8B20}" type="presParOf" srcId="{D22EA444-05A1-478E-B14C-1493F532A525}" destId="{4714B835-A3BD-4C24-BF31-B2442EA3679E}" srcOrd="0" destOrd="0" presId="urn:microsoft.com/office/officeart/2008/layout/VerticalCurvedList"/>
    <dgm:cxn modelId="{E466703C-72BE-471F-AD7D-4142AAEA4A43}" type="presParOf" srcId="{A866964F-E1E9-43FB-9798-4A897111F355}" destId="{4330ABA6-2F38-41F5-AF8B-5D0A516E1C16}" srcOrd="3" destOrd="0" presId="urn:microsoft.com/office/officeart/2008/layout/VerticalCurvedList"/>
    <dgm:cxn modelId="{35C6974C-5B29-4EEB-B217-C6AA24D11664}" type="presParOf" srcId="{A866964F-E1E9-43FB-9798-4A897111F355}" destId="{CE8D77E7-5DFB-425A-BC2B-25542DC5D2CB}" srcOrd="4" destOrd="0" presId="urn:microsoft.com/office/officeart/2008/layout/VerticalCurvedList"/>
    <dgm:cxn modelId="{CCA44DD6-BDE2-4420-824C-1EADFA7EF53F}" type="presParOf" srcId="{CE8D77E7-5DFB-425A-BC2B-25542DC5D2CB}" destId="{51EDECC2-9982-4A01-AFDC-954696C329C6}" srcOrd="0" destOrd="0" presId="urn:microsoft.com/office/officeart/2008/layout/VerticalCurvedList"/>
    <dgm:cxn modelId="{C3F2F5D0-3F04-487F-A15B-46EFFB6DB6EE}" type="presParOf" srcId="{A866964F-E1E9-43FB-9798-4A897111F355}" destId="{B96612C8-CE7F-4C2A-9582-D626BA471E4C}" srcOrd="5" destOrd="0" presId="urn:microsoft.com/office/officeart/2008/layout/VerticalCurvedList"/>
    <dgm:cxn modelId="{8396E6F2-FE8F-4F8D-AA2F-396C88B748F8}" type="presParOf" srcId="{A866964F-E1E9-43FB-9798-4A897111F355}" destId="{C7919F61-A4CA-4734-A26A-9714E38A8629}" srcOrd="6" destOrd="0" presId="urn:microsoft.com/office/officeart/2008/layout/VerticalCurvedList"/>
    <dgm:cxn modelId="{2D2ADB4F-7918-4CEC-93E4-90AD6AC75E5A}" type="presParOf" srcId="{C7919F61-A4CA-4734-A26A-9714E38A8629}" destId="{3B65CA03-EAAD-416B-B5B7-3F6C2DE3BDB3}" srcOrd="0" destOrd="0" presId="urn:microsoft.com/office/officeart/2008/layout/VerticalCurvedList"/>
    <dgm:cxn modelId="{BD2E6FEC-BA1A-4A21-9904-6EFFC415AD53}" type="presParOf" srcId="{A866964F-E1E9-43FB-9798-4A897111F355}" destId="{957B3ECF-4CF4-4CAE-8998-5884EFB233A9}" srcOrd="7" destOrd="0" presId="urn:microsoft.com/office/officeart/2008/layout/VerticalCurvedList"/>
    <dgm:cxn modelId="{3AF27E3B-67FC-41D8-922E-4ABA43047F50}" type="presParOf" srcId="{A866964F-E1E9-43FB-9798-4A897111F355}" destId="{B7D2CA1B-3B66-40FC-8112-5F07A40FB78D}" srcOrd="8" destOrd="0" presId="urn:microsoft.com/office/officeart/2008/layout/VerticalCurvedList"/>
    <dgm:cxn modelId="{286AA5AD-C614-4E42-B121-B6AF08F947CB}" type="presParOf" srcId="{B7D2CA1B-3B66-40FC-8112-5F07A40FB78D}" destId="{D36E3F0A-F218-4F22-B7EF-B6A094F43065}" srcOrd="0" destOrd="0" presId="urn:microsoft.com/office/officeart/2008/layout/VerticalCurvedList"/>
    <dgm:cxn modelId="{240F864E-A6F8-4E86-B471-A78E1FF82D3E}" type="presParOf" srcId="{A866964F-E1E9-43FB-9798-4A897111F355}" destId="{6448DC33-9643-4388-9642-ED97D0D17DD9}" srcOrd="9" destOrd="0" presId="urn:microsoft.com/office/officeart/2008/layout/VerticalCurvedList"/>
    <dgm:cxn modelId="{508CCC91-A3DC-420C-ABF4-70035A66E06B}" type="presParOf" srcId="{A866964F-E1E9-43FB-9798-4A897111F355}" destId="{6B8A0DDB-3467-47A2-AF46-6A542F3BB5FA}" srcOrd="10" destOrd="0" presId="urn:microsoft.com/office/officeart/2008/layout/VerticalCurvedList"/>
    <dgm:cxn modelId="{A51A5E28-0AF4-44A3-B940-A7CBF0900FE8}" type="presParOf" srcId="{6B8A0DDB-3467-47A2-AF46-6A542F3BB5FA}" destId="{FFC6A474-4253-4963-A89F-66C111281F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EF871B-8767-4C6F-B819-B8EF4411AD3C}" type="doc">
      <dgm:prSet loTypeId="urn:microsoft.com/office/officeart/2005/8/layout/cycle8" loCatId="cycle" qsTypeId="urn:microsoft.com/office/officeart/2005/8/quickstyle/simple5" qsCatId="simple" csTypeId="urn:microsoft.com/office/officeart/2005/8/colors/colorful4" csCatId="colorful" phldr="1"/>
      <dgm:spPr/>
    </dgm:pt>
    <dgm:pt modelId="{35F9647A-0539-4F34-B04A-4AD4AB4F82FD}">
      <dgm:prSet phldrT="[Text]"/>
      <dgm:spPr/>
      <dgm:t>
        <a:bodyPr/>
        <a:lstStyle/>
        <a:p>
          <a:r>
            <a:rPr lang="en-US" b="1" dirty="0" smtClean="0"/>
            <a:t>2. Performance Audit of </a:t>
          </a:r>
          <a:r>
            <a:rPr lang="en-US" b="1" dirty="0" smtClean="0"/>
            <a:t>programs </a:t>
          </a:r>
          <a:r>
            <a:rPr lang="en-US" b="1" dirty="0" smtClean="0"/>
            <a:t>that contribute to SDGs</a:t>
          </a:r>
          <a:endParaRPr lang="en-US" b="1" dirty="0"/>
        </a:p>
      </dgm:t>
    </dgm:pt>
    <dgm:pt modelId="{AFF89B84-627C-42E5-B5B6-055A6F237F84}" type="parTrans" cxnId="{DEEBBD7D-8457-431D-B52C-CE23DEEA5F0F}">
      <dgm:prSet/>
      <dgm:spPr/>
      <dgm:t>
        <a:bodyPr/>
        <a:lstStyle/>
        <a:p>
          <a:endParaRPr lang="en-US"/>
        </a:p>
      </dgm:t>
    </dgm:pt>
    <dgm:pt modelId="{038340D2-2621-4818-AE18-1C067002A2A4}" type="sibTrans" cxnId="{DEEBBD7D-8457-431D-B52C-CE23DEEA5F0F}">
      <dgm:prSet/>
      <dgm:spPr/>
      <dgm:t>
        <a:bodyPr/>
        <a:lstStyle/>
        <a:p>
          <a:endParaRPr lang="en-US"/>
        </a:p>
      </dgm:t>
    </dgm:pt>
    <dgm:pt modelId="{DF86DCB8-B496-4E9B-A278-55382559A77A}">
      <dgm:prSet phldrT="[Text]"/>
      <dgm:spPr/>
      <dgm:t>
        <a:bodyPr/>
        <a:lstStyle/>
        <a:p>
          <a:r>
            <a:rPr lang="en-US" b="1" dirty="0" smtClean="0"/>
            <a:t>4. Being model of transparency and accountability</a:t>
          </a:r>
          <a:endParaRPr lang="en-US" b="1" dirty="0"/>
        </a:p>
      </dgm:t>
    </dgm:pt>
    <dgm:pt modelId="{E954C806-39AF-4535-8708-8321F88F5CC0}" type="parTrans" cxnId="{FEA3C7A3-2AD7-4A40-A27E-2F8C79FB5BF6}">
      <dgm:prSet/>
      <dgm:spPr/>
      <dgm:t>
        <a:bodyPr/>
        <a:lstStyle/>
        <a:p>
          <a:endParaRPr lang="en-US"/>
        </a:p>
      </dgm:t>
    </dgm:pt>
    <dgm:pt modelId="{F428B74F-D855-4492-985B-968D435B3909}" type="sibTrans" cxnId="{FEA3C7A3-2AD7-4A40-A27E-2F8C79FB5BF6}">
      <dgm:prSet/>
      <dgm:spPr/>
      <dgm:t>
        <a:bodyPr/>
        <a:lstStyle/>
        <a:p>
          <a:endParaRPr lang="en-US"/>
        </a:p>
      </dgm:t>
    </dgm:pt>
    <dgm:pt modelId="{106E989B-BC12-4F48-865E-DCC199F5D027}">
      <dgm:prSet phldrT="[Text]"/>
      <dgm:spPr/>
      <dgm:t>
        <a:bodyPr/>
        <a:lstStyle/>
        <a:p>
          <a:r>
            <a:rPr lang="en-US" b="1" dirty="0" smtClean="0"/>
            <a:t>1. Auditing national systems of follow-up</a:t>
          </a:r>
          <a:endParaRPr lang="en-US" b="1" dirty="0"/>
        </a:p>
      </dgm:t>
    </dgm:pt>
    <dgm:pt modelId="{B9697C7F-FB9F-41E9-B755-277E9CA2B7E9}" type="parTrans" cxnId="{5A375878-FFC9-43F6-8123-D66A4572F97E}">
      <dgm:prSet/>
      <dgm:spPr/>
      <dgm:t>
        <a:bodyPr/>
        <a:lstStyle/>
        <a:p>
          <a:endParaRPr lang="en-US"/>
        </a:p>
      </dgm:t>
    </dgm:pt>
    <dgm:pt modelId="{4C9E4DC8-0C13-4E15-B1D7-2B732AB9D4D1}" type="sibTrans" cxnId="{5A375878-FFC9-43F6-8123-D66A4572F97E}">
      <dgm:prSet/>
      <dgm:spPr/>
      <dgm:t>
        <a:bodyPr/>
        <a:lstStyle/>
        <a:p>
          <a:endParaRPr lang="en-US"/>
        </a:p>
      </dgm:t>
    </dgm:pt>
    <dgm:pt modelId="{FD2FCEF6-72FF-4405-8E22-91550973F156}">
      <dgm:prSet/>
      <dgm:spPr/>
      <dgm:t>
        <a:bodyPr/>
        <a:lstStyle/>
        <a:p>
          <a:r>
            <a:rPr lang="en-US" b="1" dirty="0" smtClean="0"/>
            <a:t>3. Assessing and supporting SDG 16</a:t>
          </a:r>
          <a:endParaRPr lang="en-US" b="1" dirty="0"/>
        </a:p>
      </dgm:t>
    </dgm:pt>
    <dgm:pt modelId="{7BCAE85A-DC4D-4E8C-9710-02CA24A2047B}" type="parTrans" cxnId="{26EC4832-66DB-4D2E-B6A4-B15F9CC70BB7}">
      <dgm:prSet/>
      <dgm:spPr/>
      <dgm:t>
        <a:bodyPr/>
        <a:lstStyle/>
        <a:p>
          <a:endParaRPr lang="en-US"/>
        </a:p>
      </dgm:t>
    </dgm:pt>
    <dgm:pt modelId="{C8595791-B0AD-4EE2-BE8B-DFD2895AA4C7}" type="sibTrans" cxnId="{26EC4832-66DB-4D2E-B6A4-B15F9CC70BB7}">
      <dgm:prSet/>
      <dgm:spPr/>
      <dgm:t>
        <a:bodyPr/>
        <a:lstStyle/>
        <a:p>
          <a:endParaRPr lang="en-US"/>
        </a:p>
      </dgm:t>
    </dgm:pt>
    <dgm:pt modelId="{297BA294-D84F-4CCF-A861-3697A4DE21AE}" type="pres">
      <dgm:prSet presAssocID="{77EF871B-8767-4C6F-B819-B8EF4411AD3C}" presName="compositeShape" presStyleCnt="0">
        <dgm:presLayoutVars>
          <dgm:chMax val="7"/>
          <dgm:dir/>
          <dgm:resizeHandles val="exact"/>
        </dgm:presLayoutVars>
      </dgm:prSet>
      <dgm:spPr/>
    </dgm:pt>
    <dgm:pt modelId="{6BFD2E03-53C3-4AC2-8432-B330C0BBFF50}" type="pres">
      <dgm:prSet presAssocID="{77EF871B-8767-4C6F-B819-B8EF4411AD3C}" presName="wedge1" presStyleLbl="node1" presStyleIdx="0" presStyleCnt="4" custScaleX="93409"/>
      <dgm:spPr/>
      <dgm:t>
        <a:bodyPr/>
        <a:lstStyle/>
        <a:p>
          <a:endParaRPr lang="en-US"/>
        </a:p>
      </dgm:t>
    </dgm:pt>
    <dgm:pt modelId="{6BC20656-D6BF-471F-83B6-A1EBC1E72898}" type="pres">
      <dgm:prSet presAssocID="{77EF871B-8767-4C6F-B819-B8EF4411AD3C}" presName="dummy1a" presStyleCnt="0"/>
      <dgm:spPr/>
    </dgm:pt>
    <dgm:pt modelId="{DF169BC4-0ED3-4CD8-AE15-8BD16E840149}" type="pres">
      <dgm:prSet presAssocID="{77EF871B-8767-4C6F-B819-B8EF4411AD3C}" presName="dummy1b" presStyleCnt="0"/>
      <dgm:spPr/>
    </dgm:pt>
    <dgm:pt modelId="{9A0ACA8D-F742-4F5E-91BB-EB5E542B99F2}" type="pres">
      <dgm:prSet presAssocID="{77EF871B-8767-4C6F-B819-B8EF4411AD3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BDFAD-A439-4CE3-8DC7-AF6DC9FEDA0D}" type="pres">
      <dgm:prSet presAssocID="{77EF871B-8767-4C6F-B819-B8EF4411AD3C}" presName="wedge2" presStyleLbl="node1" presStyleIdx="1" presStyleCnt="4"/>
      <dgm:spPr/>
      <dgm:t>
        <a:bodyPr/>
        <a:lstStyle/>
        <a:p>
          <a:endParaRPr lang="en-US"/>
        </a:p>
      </dgm:t>
    </dgm:pt>
    <dgm:pt modelId="{1F618555-D5C7-4C19-A5DC-6CB6E43D918B}" type="pres">
      <dgm:prSet presAssocID="{77EF871B-8767-4C6F-B819-B8EF4411AD3C}" presName="dummy2a" presStyleCnt="0"/>
      <dgm:spPr/>
    </dgm:pt>
    <dgm:pt modelId="{2D7DF6C6-2334-4C25-AE0E-36775B8BA251}" type="pres">
      <dgm:prSet presAssocID="{77EF871B-8767-4C6F-B819-B8EF4411AD3C}" presName="dummy2b" presStyleCnt="0"/>
      <dgm:spPr/>
    </dgm:pt>
    <dgm:pt modelId="{0D58243A-8D60-4A4D-9B4F-5DFBEC350AFF}" type="pres">
      <dgm:prSet presAssocID="{77EF871B-8767-4C6F-B819-B8EF4411AD3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ED529-25B3-40B6-8A39-3978600DF862}" type="pres">
      <dgm:prSet presAssocID="{77EF871B-8767-4C6F-B819-B8EF4411AD3C}" presName="wedge3" presStyleLbl="node1" presStyleIdx="2" presStyleCnt="4"/>
      <dgm:spPr/>
      <dgm:t>
        <a:bodyPr/>
        <a:lstStyle/>
        <a:p>
          <a:endParaRPr lang="en-US"/>
        </a:p>
      </dgm:t>
    </dgm:pt>
    <dgm:pt modelId="{E20EF658-09DE-4861-AACE-FF36318D288B}" type="pres">
      <dgm:prSet presAssocID="{77EF871B-8767-4C6F-B819-B8EF4411AD3C}" presName="dummy3a" presStyleCnt="0"/>
      <dgm:spPr/>
    </dgm:pt>
    <dgm:pt modelId="{C5AFAE06-0723-47A4-B7B5-BCC081D7E648}" type="pres">
      <dgm:prSet presAssocID="{77EF871B-8767-4C6F-B819-B8EF4411AD3C}" presName="dummy3b" presStyleCnt="0"/>
      <dgm:spPr/>
    </dgm:pt>
    <dgm:pt modelId="{E741FE3D-2811-4F2A-A5B8-DEE9DFC5CC27}" type="pres">
      <dgm:prSet presAssocID="{77EF871B-8767-4C6F-B819-B8EF4411AD3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B525E-D19A-4CDB-A1B5-868FC1B9C6DA}" type="pres">
      <dgm:prSet presAssocID="{77EF871B-8767-4C6F-B819-B8EF4411AD3C}" presName="wedge4" presStyleLbl="node1" presStyleIdx="3" presStyleCnt="4"/>
      <dgm:spPr/>
      <dgm:t>
        <a:bodyPr/>
        <a:lstStyle/>
        <a:p>
          <a:endParaRPr lang="en-US"/>
        </a:p>
      </dgm:t>
    </dgm:pt>
    <dgm:pt modelId="{353F7C48-947F-4F8F-A769-5918321D474E}" type="pres">
      <dgm:prSet presAssocID="{77EF871B-8767-4C6F-B819-B8EF4411AD3C}" presName="dummy4a" presStyleCnt="0"/>
      <dgm:spPr/>
    </dgm:pt>
    <dgm:pt modelId="{93D1E1F6-FC1E-44BA-8A0C-E317ED4F3285}" type="pres">
      <dgm:prSet presAssocID="{77EF871B-8767-4C6F-B819-B8EF4411AD3C}" presName="dummy4b" presStyleCnt="0"/>
      <dgm:spPr/>
    </dgm:pt>
    <dgm:pt modelId="{D06F2F54-11DF-435B-BE79-3805D75EDC21}" type="pres">
      <dgm:prSet presAssocID="{77EF871B-8767-4C6F-B819-B8EF4411AD3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39545-8524-42E2-8325-EA49C9081ACC}" type="pres">
      <dgm:prSet presAssocID="{038340D2-2621-4818-AE18-1C067002A2A4}" presName="arrowWedge1" presStyleLbl="fgSibTrans2D1" presStyleIdx="0" presStyleCnt="4"/>
      <dgm:spPr/>
    </dgm:pt>
    <dgm:pt modelId="{A936CDFD-26CB-4E28-8C6F-031B24A4930B}" type="pres">
      <dgm:prSet presAssocID="{C8595791-B0AD-4EE2-BE8B-DFD2895AA4C7}" presName="arrowWedge2" presStyleLbl="fgSibTrans2D1" presStyleIdx="1" presStyleCnt="4"/>
      <dgm:spPr/>
    </dgm:pt>
    <dgm:pt modelId="{3A21BB9E-34C8-4D5A-BE1B-8DF98C93FC7F}" type="pres">
      <dgm:prSet presAssocID="{F428B74F-D855-4492-985B-968D435B3909}" presName="arrowWedge3" presStyleLbl="fgSibTrans2D1" presStyleIdx="2" presStyleCnt="4"/>
      <dgm:spPr/>
    </dgm:pt>
    <dgm:pt modelId="{F945A954-C5F0-4D77-9488-1C86C937DA14}" type="pres">
      <dgm:prSet presAssocID="{4C9E4DC8-0C13-4E15-B1D7-2B732AB9D4D1}" presName="arrowWedge4" presStyleLbl="fgSibTrans2D1" presStyleIdx="3" presStyleCnt="4"/>
      <dgm:spPr/>
    </dgm:pt>
  </dgm:ptLst>
  <dgm:cxnLst>
    <dgm:cxn modelId="{596573ED-A315-4F40-AB49-CA486B75E35C}" type="presOf" srcId="{77EF871B-8767-4C6F-B819-B8EF4411AD3C}" destId="{297BA294-D84F-4CCF-A861-3697A4DE21AE}" srcOrd="0" destOrd="0" presId="urn:microsoft.com/office/officeart/2005/8/layout/cycle8"/>
    <dgm:cxn modelId="{44D73862-19A3-4A1F-B994-D4558560B4FE}" type="presOf" srcId="{35F9647A-0539-4F34-B04A-4AD4AB4F82FD}" destId="{9A0ACA8D-F742-4F5E-91BB-EB5E542B99F2}" srcOrd="1" destOrd="0" presId="urn:microsoft.com/office/officeart/2005/8/layout/cycle8"/>
    <dgm:cxn modelId="{21175BB8-C7A6-4E69-87FE-ED4EDE715214}" type="presOf" srcId="{DF86DCB8-B496-4E9B-A278-55382559A77A}" destId="{0F6ED529-25B3-40B6-8A39-3978600DF862}" srcOrd="0" destOrd="0" presId="urn:microsoft.com/office/officeart/2005/8/layout/cycle8"/>
    <dgm:cxn modelId="{5A375878-FFC9-43F6-8123-D66A4572F97E}" srcId="{77EF871B-8767-4C6F-B819-B8EF4411AD3C}" destId="{106E989B-BC12-4F48-865E-DCC199F5D027}" srcOrd="3" destOrd="0" parTransId="{B9697C7F-FB9F-41E9-B755-277E9CA2B7E9}" sibTransId="{4C9E4DC8-0C13-4E15-B1D7-2B732AB9D4D1}"/>
    <dgm:cxn modelId="{B87CD777-5FD8-4C9F-AB21-665AA5D5C306}" type="presOf" srcId="{106E989B-BC12-4F48-865E-DCC199F5D027}" destId="{D06F2F54-11DF-435B-BE79-3805D75EDC21}" srcOrd="1" destOrd="0" presId="urn:microsoft.com/office/officeart/2005/8/layout/cycle8"/>
    <dgm:cxn modelId="{DB50163E-19C5-4F14-8629-11F3DBD7A464}" type="presOf" srcId="{FD2FCEF6-72FF-4405-8E22-91550973F156}" destId="{BF9BDFAD-A439-4CE3-8DC7-AF6DC9FEDA0D}" srcOrd="0" destOrd="0" presId="urn:microsoft.com/office/officeart/2005/8/layout/cycle8"/>
    <dgm:cxn modelId="{AD471471-7423-416B-9B57-D451C0CDC942}" type="presOf" srcId="{106E989B-BC12-4F48-865E-DCC199F5D027}" destId="{BCEB525E-D19A-4CDB-A1B5-868FC1B9C6DA}" srcOrd="0" destOrd="0" presId="urn:microsoft.com/office/officeart/2005/8/layout/cycle8"/>
    <dgm:cxn modelId="{7414B23C-4F95-463E-9A38-E91A1114ABAD}" type="presOf" srcId="{35F9647A-0539-4F34-B04A-4AD4AB4F82FD}" destId="{6BFD2E03-53C3-4AC2-8432-B330C0BBFF50}" srcOrd="0" destOrd="0" presId="urn:microsoft.com/office/officeart/2005/8/layout/cycle8"/>
    <dgm:cxn modelId="{FEA3C7A3-2AD7-4A40-A27E-2F8C79FB5BF6}" srcId="{77EF871B-8767-4C6F-B819-B8EF4411AD3C}" destId="{DF86DCB8-B496-4E9B-A278-55382559A77A}" srcOrd="2" destOrd="0" parTransId="{E954C806-39AF-4535-8708-8321F88F5CC0}" sibTransId="{F428B74F-D855-4492-985B-968D435B3909}"/>
    <dgm:cxn modelId="{DEEBBD7D-8457-431D-B52C-CE23DEEA5F0F}" srcId="{77EF871B-8767-4C6F-B819-B8EF4411AD3C}" destId="{35F9647A-0539-4F34-B04A-4AD4AB4F82FD}" srcOrd="0" destOrd="0" parTransId="{AFF89B84-627C-42E5-B5B6-055A6F237F84}" sibTransId="{038340D2-2621-4818-AE18-1C067002A2A4}"/>
    <dgm:cxn modelId="{26EC4832-66DB-4D2E-B6A4-B15F9CC70BB7}" srcId="{77EF871B-8767-4C6F-B819-B8EF4411AD3C}" destId="{FD2FCEF6-72FF-4405-8E22-91550973F156}" srcOrd="1" destOrd="0" parTransId="{7BCAE85A-DC4D-4E8C-9710-02CA24A2047B}" sibTransId="{C8595791-B0AD-4EE2-BE8B-DFD2895AA4C7}"/>
    <dgm:cxn modelId="{90ED8E04-F045-45CB-88A1-F9C9AFFBCCFC}" type="presOf" srcId="{FD2FCEF6-72FF-4405-8E22-91550973F156}" destId="{0D58243A-8D60-4A4D-9B4F-5DFBEC350AFF}" srcOrd="1" destOrd="0" presId="urn:microsoft.com/office/officeart/2005/8/layout/cycle8"/>
    <dgm:cxn modelId="{73614CF8-E459-4761-B735-53CC0E402A85}" type="presOf" srcId="{DF86DCB8-B496-4E9B-A278-55382559A77A}" destId="{E741FE3D-2811-4F2A-A5B8-DEE9DFC5CC27}" srcOrd="1" destOrd="0" presId="urn:microsoft.com/office/officeart/2005/8/layout/cycle8"/>
    <dgm:cxn modelId="{E21C7EB9-A088-48B8-87CA-B719B5821CB2}" type="presParOf" srcId="{297BA294-D84F-4CCF-A861-3697A4DE21AE}" destId="{6BFD2E03-53C3-4AC2-8432-B330C0BBFF50}" srcOrd="0" destOrd="0" presId="urn:microsoft.com/office/officeart/2005/8/layout/cycle8"/>
    <dgm:cxn modelId="{7EBFA833-2382-4D0C-BAA9-8452ACD5A10B}" type="presParOf" srcId="{297BA294-D84F-4CCF-A861-3697A4DE21AE}" destId="{6BC20656-D6BF-471F-83B6-A1EBC1E72898}" srcOrd="1" destOrd="0" presId="urn:microsoft.com/office/officeart/2005/8/layout/cycle8"/>
    <dgm:cxn modelId="{A99B97B6-6CD2-499B-BB04-5C25742AAD78}" type="presParOf" srcId="{297BA294-D84F-4CCF-A861-3697A4DE21AE}" destId="{DF169BC4-0ED3-4CD8-AE15-8BD16E840149}" srcOrd="2" destOrd="0" presId="urn:microsoft.com/office/officeart/2005/8/layout/cycle8"/>
    <dgm:cxn modelId="{E60E7CE7-6432-43AD-97C5-2F6757142ED2}" type="presParOf" srcId="{297BA294-D84F-4CCF-A861-3697A4DE21AE}" destId="{9A0ACA8D-F742-4F5E-91BB-EB5E542B99F2}" srcOrd="3" destOrd="0" presId="urn:microsoft.com/office/officeart/2005/8/layout/cycle8"/>
    <dgm:cxn modelId="{C1648510-E26A-4F1A-8544-F012FD51A1EE}" type="presParOf" srcId="{297BA294-D84F-4CCF-A861-3697A4DE21AE}" destId="{BF9BDFAD-A439-4CE3-8DC7-AF6DC9FEDA0D}" srcOrd="4" destOrd="0" presId="urn:microsoft.com/office/officeart/2005/8/layout/cycle8"/>
    <dgm:cxn modelId="{7FC6B718-777D-4F7B-86EE-371AF0D61E85}" type="presParOf" srcId="{297BA294-D84F-4CCF-A861-3697A4DE21AE}" destId="{1F618555-D5C7-4C19-A5DC-6CB6E43D918B}" srcOrd="5" destOrd="0" presId="urn:microsoft.com/office/officeart/2005/8/layout/cycle8"/>
    <dgm:cxn modelId="{A2AD90F4-57BE-4E66-96F0-02248190EA50}" type="presParOf" srcId="{297BA294-D84F-4CCF-A861-3697A4DE21AE}" destId="{2D7DF6C6-2334-4C25-AE0E-36775B8BA251}" srcOrd="6" destOrd="0" presId="urn:microsoft.com/office/officeart/2005/8/layout/cycle8"/>
    <dgm:cxn modelId="{332EB9C8-072D-411E-B92D-0E9F05CAB0DB}" type="presParOf" srcId="{297BA294-D84F-4CCF-A861-3697A4DE21AE}" destId="{0D58243A-8D60-4A4D-9B4F-5DFBEC350AFF}" srcOrd="7" destOrd="0" presId="urn:microsoft.com/office/officeart/2005/8/layout/cycle8"/>
    <dgm:cxn modelId="{73196115-D027-4986-B52D-F19E819EEE54}" type="presParOf" srcId="{297BA294-D84F-4CCF-A861-3697A4DE21AE}" destId="{0F6ED529-25B3-40B6-8A39-3978600DF862}" srcOrd="8" destOrd="0" presId="urn:microsoft.com/office/officeart/2005/8/layout/cycle8"/>
    <dgm:cxn modelId="{8405376C-3135-415B-8479-48EC108F9581}" type="presParOf" srcId="{297BA294-D84F-4CCF-A861-3697A4DE21AE}" destId="{E20EF658-09DE-4861-AACE-FF36318D288B}" srcOrd="9" destOrd="0" presId="urn:microsoft.com/office/officeart/2005/8/layout/cycle8"/>
    <dgm:cxn modelId="{13709405-CC2F-4A1C-BC3D-C409ED4538E3}" type="presParOf" srcId="{297BA294-D84F-4CCF-A861-3697A4DE21AE}" destId="{C5AFAE06-0723-47A4-B7B5-BCC081D7E648}" srcOrd="10" destOrd="0" presId="urn:microsoft.com/office/officeart/2005/8/layout/cycle8"/>
    <dgm:cxn modelId="{1D671A42-048C-447B-9D4C-D5B383CAAE37}" type="presParOf" srcId="{297BA294-D84F-4CCF-A861-3697A4DE21AE}" destId="{E741FE3D-2811-4F2A-A5B8-DEE9DFC5CC27}" srcOrd="11" destOrd="0" presId="urn:microsoft.com/office/officeart/2005/8/layout/cycle8"/>
    <dgm:cxn modelId="{F7D957CF-5C6A-4368-90C2-656433DB149C}" type="presParOf" srcId="{297BA294-D84F-4CCF-A861-3697A4DE21AE}" destId="{BCEB525E-D19A-4CDB-A1B5-868FC1B9C6DA}" srcOrd="12" destOrd="0" presId="urn:microsoft.com/office/officeart/2005/8/layout/cycle8"/>
    <dgm:cxn modelId="{10B75315-1F93-4C5A-A374-E894BD519DFB}" type="presParOf" srcId="{297BA294-D84F-4CCF-A861-3697A4DE21AE}" destId="{353F7C48-947F-4F8F-A769-5918321D474E}" srcOrd="13" destOrd="0" presId="urn:microsoft.com/office/officeart/2005/8/layout/cycle8"/>
    <dgm:cxn modelId="{BE59F823-E10F-4979-A699-8CB88119E2C5}" type="presParOf" srcId="{297BA294-D84F-4CCF-A861-3697A4DE21AE}" destId="{93D1E1F6-FC1E-44BA-8A0C-E317ED4F3285}" srcOrd="14" destOrd="0" presId="urn:microsoft.com/office/officeart/2005/8/layout/cycle8"/>
    <dgm:cxn modelId="{7C634E94-6430-4D83-8BBF-67D11837E5D0}" type="presParOf" srcId="{297BA294-D84F-4CCF-A861-3697A4DE21AE}" destId="{D06F2F54-11DF-435B-BE79-3805D75EDC21}" srcOrd="15" destOrd="0" presId="urn:microsoft.com/office/officeart/2005/8/layout/cycle8"/>
    <dgm:cxn modelId="{FBC35190-3D96-4854-84E8-B5C8CD97E91C}" type="presParOf" srcId="{297BA294-D84F-4CCF-A861-3697A4DE21AE}" destId="{ED539545-8524-42E2-8325-EA49C9081ACC}" srcOrd="16" destOrd="0" presId="urn:microsoft.com/office/officeart/2005/8/layout/cycle8"/>
    <dgm:cxn modelId="{2DEB2647-5B60-4FE8-8774-16EDE1C11270}" type="presParOf" srcId="{297BA294-D84F-4CCF-A861-3697A4DE21AE}" destId="{A936CDFD-26CB-4E28-8C6F-031B24A4930B}" srcOrd="17" destOrd="0" presId="urn:microsoft.com/office/officeart/2005/8/layout/cycle8"/>
    <dgm:cxn modelId="{B6ACF310-08EA-466D-A92D-267C5EBB9206}" type="presParOf" srcId="{297BA294-D84F-4CCF-A861-3697A4DE21AE}" destId="{3A21BB9E-34C8-4D5A-BE1B-8DF98C93FC7F}" srcOrd="18" destOrd="0" presId="urn:microsoft.com/office/officeart/2005/8/layout/cycle8"/>
    <dgm:cxn modelId="{126E36CD-6A53-4ACB-B752-AE21E6EB544F}" type="presParOf" srcId="{297BA294-D84F-4CCF-A861-3697A4DE21AE}" destId="{F945A954-C5F0-4D77-9488-1C86C937DA14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D4B356-7FE5-4BE4-B1D0-E30264618009}" type="doc">
      <dgm:prSet loTypeId="urn:microsoft.com/office/officeart/2005/8/layout/h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AC1C2D92-A514-4DB8-9D12-A4F9C3249F55}">
      <dgm:prSet phldrT="[Texto]"/>
      <dgm:spPr/>
      <dgm:t>
        <a:bodyPr/>
        <a:lstStyle/>
        <a:p>
          <a:r>
            <a:rPr lang="en-US" noProof="0" dirty="0" smtClean="0"/>
            <a:t>WGVBS Chair </a:t>
          </a:r>
          <a:r>
            <a:rPr lang="en-US" noProof="0" dirty="0" smtClean="0">
              <a:solidFill>
                <a:srgbClr val="FFFF00"/>
              </a:solidFill>
            </a:rPr>
            <a:t>disseminated</a:t>
          </a:r>
          <a:r>
            <a:rPr lang="en-US" noProof="0" dirty="0" smtClean="0"/>
            <a:t> the paper among the WG members</a:t>
          </a:r>
          <a:endParaRPr lang="en-US" noProof="0" dirty="0"/>
        </a:p>
      </dgm:t>
    </dgm:pt>
    <dgm:pt modelId="{75A52ADD-D4C8-4355-BB90-3469D4FF09B3}" type="parTrans" cxnId="{4CB12AB4-46DF-4346-99B2-8CE55D0F9BDF}">
      <dgm:prSet/>
      <dgm:spPr/>
      <dgm:t>
        <a:bodyPr/>
        <a:lstStyle/>
        <a:p>
          <a:endParaRPr lang="en-US" noProof="0" dirty="0"/>
        </a:p>
      </dgm:t>
    </dgm:pt>
    <dgm:pt modelId="{DF13D452-38A7-4862-94DD-E25639F709F1}" type="sibTrans" cxnId="{4CB12AB4-46DF-4346-99B2-8CE55D0F9BDF}">
      <dgm:prSet/>
      <dgm:spPr/>
      <dgm:t>
        <a:bodyPr/>
        <a:lstStyle/>
        <a:p>
          <a:endParaRPr lang="en-US" noProof="0" dirty="0"/>
        </a:p>
      </dgm:t>
    </dgm:pt>
    <dgm:pt modelId="{F4F85BE2-363C-4DB9-B53A-B89428F7C098}">
      <dgm:prSet phldrT="[Texto]"/>
      <dgm:spPr/>
      <dgm:t>
        <a:bodyPr/>
        <a:lstStyle/>
        <a:p>
          <a:r>
            <a:rPr lang="en-US" noProof="0" dirty="0" smtClean="0"/>
            <a:t>Round for comments.</a:t>
          </a:r>
        </a:p>
        <a:p>
          <a:r>
            <a:rPr lang="en-US" noProof="0" dirty="0" smtClean="0"/>
            <a:t>Deadline: </a:t>
          </a:r>
          <a:r>
            <a:rPr lang="en-US" noProof="0" dirty="0" smtClean="0">
              <a:solidFill>
                <a:srgbClr val="FFFF00"/>
              </a:solidFill>
            </a:rPr>
            <a:t>February 15, 2018</a:t>
          </a:r>
          <a:endParaRPr lang="en-US" noProof="0" dirty="0">
            <a:solidFill>
              <a:srgbClr val="FFFF00"/>
            </a:solidFill>
          </a:endParaRPr>
        </a:p>
      </dgm:t>
    </dgm:pt>
    <dgm:pt modelId="{873AACDD-9E2C-4C47-99AA-C103A4565F68}" type="parTrans" cxnId="{602E355B-7507-457F-92E4-B225E839A488}">
      <dgm:prSet/>
      <dgm:spPr/>
      <dgm:t>
        <a:bodyPr/>
        <a:lstStyle/>
        <a:p>
          <a:endParaRPr lang="en-US" noProof="0" dirty="0"/>
        </a:p>
      </dgm:t>
    </dgm:pt>
    <dgm:pt modelId="{A8EA966F-8797-41EB-AACD-720F4C80E859}" type="sibTrans" cxnId="{602E355B-7507-457F-92E4-B225E839A488}">
      <dgm:prSet/>
      <dgm:spPr/>
      <dgm:t>
        <a:bodyPr/>
        <a:lstStyle/>
        <a:p>
          <a:endParaRPr lang="en-US" noProof="0" dirty="0"/>
        </a:p>
      </dgm:t>
    </dgm:pt>
    <dgm:pt modelId="{2A842C53-BE03-4EE3-9522-10A8AFC9994B}">
      <dgm:prSet phldrT="[Texto]"/>
      <dgm:spPr/>
      <dgm:t>
        <a:bodyPr/>
        <a:lstStyle/>
        <a:p>
          <a:r>
            <a:rPr lang="en-US" noProof="0" dirty="0" smtClean="0"/>
            <a:t>Comments from:</a:t>
          </a:r>
          <a:endParaRPr lang="en-US" noProof="0" dirty="0"/>
        </a:p>
      </dgm:t>
    </dgm:pt>
    <dgm:pt modelId="{4593A2A5-B8D6-47E7-90F9-68B980E9A00E}" type="parTrans" cxnId="{4F5AFAA1-04C4-42D7-ABE3-5B24CB4E345C}">
      <dgm:prSet/>
      <dgm:spPr/>
      <dgm:t>
        <a:bodyPr/>
        <a:lstStyle/>
        <a:p>
          <a:endParaRPr lang="en-US" noProof="0" dirty="0"/>
        </a:p>
      </dgm:t>
    </dgm:pt>
    <dgm:pt modelId="{9C3757AD-4D5A-4C8E-8FD1-8AE0FE34DAD6}" type="sibTrans" cxnId="{4F5AFAA1-04C4-42D7-ABE3-5B24CB4E345C}">
      <dgm:prSet/>
      <dgm:spPr/>
      <dgm:t>
        <a:bodyPr/>
        <a:lstStyle/>
        <a:p>
          <a:endParaRPr lang="en-US" noProof="0" dirty="0"/>
        </a:p>
      </dgm:t>
    </dgm:pt>
    <dgm:pt modelId="{F8680DFD-F094-4976-881E-39AA32C6CAA6}">
      <dgm:prSet phldrT="[Texto]"/>
      <dgm:spPr/>
      <dgm:t>
        <a:bodyPr/>
        <a:lstStyle/>
        <a:p>
          <a:r>
            <a:rPr lang="en-US" noProof="0" dirty="0" smtClean="0"/>
            <a:t>France</a:t>
          </a:r>
          <a:endParaRPr lang="en-US" noProof="0" dirty="0"/>
        </a:p>
      </dgm:t>
    </dgm:pt>
    <dgm:pt modelId="{A1AB5640-672D-4644-ADE2-01D34747AA2A}" type="parTrans" cxnId="{FD581024-5C08-4CF0-9C9A-77A00E972826}">
      <dgm:prSet/>
      <dgm:spPr/>
      <dgm:t>
        <a:bodyPr/>
        <a:lstStyle/>
        <a:p>
          <a:endParaRPr lang="es-MX"/>
        </a:p>
      </dgm:t>
    </dgm:pt>
    <dgm:pt modelId="{B8052AAF-B1BB-4B0D-B5B7-765AD466D390}" type="sibTrans" cxnId="{FD581024-5C08-4CF0-9C9A-77A00E972826}">
      <dgm:prSet/>
      <dgm:spPr/>
      <dgm:t>
        <a:bodyPr/>
        <a:lstStyle/>
        <a:p>
          <a:endParaRPr lang="es-MX"/>
        </a:p>
      </dgm:t>
    </dgm:pt>
    <dgm:pt modelId="{0D2286F9-0CC7-431C-B410-1411C41A29BD}">
      <dgm:prSet phldrT="[Texto]"/>
      <dgm:spPr/>
      <dgm:t>
        <a:bodyPr/>
        <a:lstStyle/>
        <a:p>
          <a:r>
            <a:rPr lang="en-US" noProof="0" dirty="0" smtClean="0"/>
            <a:t>Hungary</a:t>
          </a:r>
          <a:endParaRPr lang="en-US" noProof="0" dirty="0"/>
        </a:p>
      </dgm:t>
    </dgm:pt>
    <dgm:pt modelId="{98C03725-2854-4A2A-A52B-FA3A545547A9}" type="parTrans" cxnId="{FAA32BA0-8673-47A2-906E-94091E8954AB}">
      <dgm:prSet/>
      <dgm:spPr/>
      <dgm:t>
        <a:bodyPr/>
        <a:lstStyle/>
        <a:p>
          <a:endParaRPr lang="es-MX"/>
        </a:p>
      </dgm:t>
    </dgm:pt>
    <dgm:pt modelId="{EFC632B2-DFCA-4FD0-B9CB-B6DF5CC8339A}" type="sibTrans" cxnId="{FAA32BA0-8673-47A2-906E-94091E8954AB}">
      <dgm:prSet/>
      <dgm:spPr/>
      <dgm:t>
        <a:bodyPr/>
        <a:lstStyle/>
        <a:p>
          <a:endParaRPr lang="es-MX"/>
        </a:p>
      </dgm:t>
    </dgm:pt>
    <dgm:pt modelId="{61665FB2-AD53-4655-9665-4A7D29253EB0}">
      <dgm:prSet phldrT="[Texto]"/>
      <dgm:spPr/>
      <dgm:t>
        <a:bodyPr/>
        <a:lstStyle/>
        <a:p>
          <a:r>
            <a:rPr lang="en-US" noProof="0" dirty="0" smtClean="0"/>
            <a:t>Iraq</a:t>
          </a:r>
          <a:endParaRPr lang="en-US" noProof="0" dirty="0"/>
        </a:p>
      </dgm:t>
    </dgm:pt>
    <dgm:pt modelId="{630F63BE-5359-40AB-B0FB-72B343DF9DE1}" type="parTrans" cxnId="{9B0F9355-29E4-4E77-A4E7-30ECCA91682C}">
      <dgm:prSet/>
      <dgm:spPr/>
      <dgm:t>
        <a:bodyPr/>
        <a:lstStyle/>
        <a:p>
          <a:endParaRPr lang="es-MX"/>
        </a:p>
      </dgm:t>
    </dgm:pt>
    <dgm:pt modelId="{C73F631F-61B5-4EF9-8DAF-C7A2A5FFFDF3}" type="sibTrans" cxnId="{9B0F9355-29E4-4E77-A4E7-30ECCA91682C}">
      <dgm:prSet/>
      <dgm:spPr/>
      <dgm:t>
        <a:bodyPr/>
        <a:lstStyle/>
        <a:p>
          <a:endParaRPr lang="es-MX"/>
        </a:p>
      </dgm:t>
    </dgm:pt>
    <dgm:pt modelId="{EE36068B-1179-4C28-A7FF-B62B76885C0D}">
      <dgm:prSet phldrT="[Texto]"/>
      <dgm:spPr/>
      <dgm:t>
        <a:bodyPr/>
        <a:lstStyle/>
        <a:p>
          <a:r>
            <a:rPr lang="en-US" noProof="0" dirty="0" smtClean="0"/>
            <a:t>Kuwait</a:t>
          </a:r>
          <a:endParaRPr lang="en-US" noProof="0" dirty="0"/>
        </a:p>
      </dgm:t>
    </dgm:pt>
    <dgm:pt modelId="{9B9A9624-C8EE-40C7-B5B5-9C9C0F6E3040}" type="parTrans" cxnId="{9F2C6B11-E8AD-4149-849F-7CEBFBB86F11}">
      <dgm:prSet/>
      <dgm:spPr/>
      <dgm:t>
        <a:bodyPr/>
        <a:lstStyle/>
        <a:p>
          <a:endParaRPr lang="es-MX"/>
        </a:p>
      </dgm:t>
    </dgm:pt>
    <dgm:pt modelId="{0AF1B61F-3AEA-45FB-A420-39F3A0B50BF2}" type="sibTrans" cxnId="{9F2C6B11-E8AD-4149-849F-7CEBFBB86F11}">
      <dgm:prSet/>
      <dgm:spPr/>
      <dgm:t>
        <a:bodyPr/>
        <a:lstStyle/>
        <a:p>
          <a:endParaRPr lang="es-MX"/>
        </a:p>
      </dgm:t>
    </dgm:pt>
    <dgm:pt modelId="{9B491120-EAAF-4138-9092-D43D7757B6A5}" type="pres">
      <dgm:prSet presAssocID="{52D4B356-7FE5-4BE4-B1D0-E302646180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6E7CFFC-001C-4CBA-98F4-1AEBEEA1C3B2}" type="pres">
      <dgm:prSet presAssocID="{AC1C2D92-A514-4DB8-9D12-A4F9C3249F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CD0357-8475-4D21-BD0D-27702BC2976A}" type="pres">
      <dgm:prSet presAssocID="{DF13D452-38A7-4862-94DD-E25639F709F1}" presName="sibTrans" presStyleCnt="0"/>
      <dgm:spPr/>
      <dgm:t>
        <a:bodyPr/>
        <a:lstStyle/>
        <a:p>
          <a:endParaRPr lang="es-MX"/>
        </a:p>
      </dgm:t>
    </dgm:pt>
    <dgm:pt modelId="{4AF8D78D-FEBB-45C8-8072-7C7BA90BDE63}" type="pres">
      <dgm:prSet presAssocID="{F4F85BE2-363C-4DB9-B53A-B89428F7C098}" presName="node" presStyleLbl="node1" presStyleIdx="1" presStyleCnt="3" custLinFactNeighborX="-21980" custLinFactNeighborY="4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FF3E43-32D9-4062-BCB7-E6F2DA786B2E}" type="pres">
      <dgm:prSet presAssocID="{A8EA966F-8797-41EB-AACD-720F4C80E859}" presName="sibTrans" presStyleCnt="0"/>
      <dgm:spPr/>
      <dgm:t>
        <a:bodyPr/>
        <a:lstStyle/>
        <a:p>
          <a:endParaRPr lang="es-MX"/>
        </a:p>
      </dgm:t>
    </dgm:pt>
    <dgm:pt modelId="{C97F8B5A-F13E-46C0-A655-CA642283F9C7}" type="pres">
      <dgm:prSet presAssocID="{2A842C53-BE03-4EE3-9522-10A8AFC999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02E355B-7507-457F-92E4-B225E839A488}" srcId="{52D4B356-7FE5-4BE4-B1D0-E30264618009}" destId="{F4F85BE2-363C-4DB9-B53A-B89428F7C098}" srcOrd="1" destOrd="0" parTransId="{873AACDD-9E2C-4C47-99AA-C103A4565F68}" sibTransId="{A8EA966F-8797-41EB-AACD-720F4C80E859}"/>
    <dgm:cxn modelId="{3C149A71-9171-4C4F-963A-E981FCAD757F}" type="presOf" srcId="{61665FB2-AD53-4655-9665-4A7D29253EB0}" destId="{C97F8B5A-F13E-46C0-A655-CA642283F9C7}" srcOrd="0" destOrd="3" presId="urn:microsoft.com/office/officeart/2005/8/layout/hList6"/>
    <dgm:cxn modelId="{74F8B709-444F-4233-BED6-02D93AC6E4EE}" type="presOf" srcId="{EE36068B-1179-4C28-A7FF-B62B76885C0D}" destId="{C97F8B5A-F13E-46C0-A655-CA642283F9C7}" srcOrd="0" destOrd="4" presId="urn:microsoft.com/office/officeart/2005/8/layout/hList6"/>
    <dgm:cxn modelId="{FD581024-5C08-4CF0-9C9A-77A00E972826}" srcId="{2A842C53-BE03-4EE3-9522-10A8AFC9994B}" destId="{F8680DFD-F094-4976-881E-39AA32C6CAA6}" srcOrd="0" destOrd="0" parTransId="{A1AB5640-672D-4644-ADE2-01D34747AA2A}" sibTransId="{B8052AAF-B1BB-4B0D-B5B7-765AD466D390}"/>
    <dgm:cxn modelId="{88975949-3C9A-4605-AE65-33B53DDFA327}" type="presOf" srcId="{F8680DFD-F094-4976-881E-39AA32C6CAA6}" destId="{C97F8B5A-F13E-46C0-A655-CA642283F9C7}" srcOrd="0" destOrd="1" presId="urn:microsoft.com/office/officeart/2005/8/layout/hList6"/>
    <dgm:cxn modelId="{FAA32BA0-8673-47A2-906E-94091E8954AB}" srcId="{2A842C53-BE03-4EE3-9522-10A8AFC9994B}" destId="{0D2286F9-0CC7-431C-B410-1411C41A29BD}" srcOrd="1" destOrd="0" parTransId="{98C03725-2854-4A2A-A52B-FA3A545547A9}" sibTransId="{EFC632B2-DFCA-4FD0-B9CB-B6DF5CC8339A}"/>
    <dgm:cxn modelId="{4CB12AB4-46DF-4346-99B2-8CE55D0F9BDF}" srcId="{52D4B356-7FE5-4BE4-B1D0-E30264618009}" destId="{AC1C2D92-A514-4DB8-9D12-A4F9C3249F55}" srcOrd="0" destOrd="0" parTransId="{75A52ADD-D4C8-4355-BB90-3469D4FF09B3}" sibTransId="{DF13D452-38A7-4862-94DD-E25639F709F1}"/>
    <dgm:cxn modelId="{1F800676-FBA0-4F12-BEB4-6612D8B7433A}" type="presOf" srcId="{F4F85BE2-363C-4DB9-B53A-B89428F7C098}" destId="{4AF8D78D-FEBB-45C8-8072-7C7BA90BDE63}" srcOrd="0" destOrd="0" presId="urn:microsoft.com/office/officeart/2005/8/layout/hList6"/>
    <dgm:cxn modelId="{EFE96EEE-1740-48DF-88D6-C319D00E7B8C}" type="presOf" srcId="{2A842C53-BE03-4EE3-9522-10A8AFC9994B}" destId="{C97F8B5A-F13E-46C0-A655-CA642283F9C7}" srcOrd="0" destOrd="0" presId="urn:microsoft.com/office/officeart/2005/8/layout/hList6"/>
    <dgm:cxn modelId="{9B0F9355-29E4-4E77-A4E7-30ECCA91682C}" srcId="{2A842C53-BE03-4EE3-9522-10A8AFC9994B}" destId="{61665FB2-AD53-4655-9665-4A7D29253EB0}" srcOrd="2" destOrd="0" parTransId="{630F63BE-5359-40AB-B0FB-72B343DF9DE1}" sibTransId="{C73F631F-61B5-4EF9-8DAF-C7A2A5FFFDF3}"/>
    <dgm:cxn modelId="{4F5AFAA1-04C4-42D7-ABE3-5B24CB4E345C}" srcId="{52D4B356-7FE5-4BE4-B1D0-E30264618009}" destId="{2A842C53-BE03-4EE3-9522-10A8AFC9994B}" srcOrd="2" destOrd="0" parTransId="{4593A2A5-B8D6-47E7-90F9-68B980E9A00E}" sibTransId="{9C3757AD-4D5A-4C8E-8FD1-8AE0FE34DAD6}"/>
    <dgm:cxn modelId="{7307E8BB-0E9A-4245-989B-416DA17753C2}" type="presOf" srcId="{0D2286F9-0CC7-431C-B410-1411C41A29BD}" destId="{C97F8B5A-F13E-46C0-A655-CA642283F9C7}" srcOrd="0" destOrd="2" presId="urn:microsoft.com/office/officeart/2005/8/layout/hList6"/>
    <dgm:cxn modelId="{F33B788A-2CE4-4C74-AB4E-2F80225380B0}" type="presOf" srcId="{52D4B356-7FE5-4BE4-B1D0-E30264618009}" destId="{9B491120-EAAF-4138-9092-D43D7757B6A5}" srcOrd="0" destOrd="0" presId="urn:microsoft.com/office/officeart/2005/8/layout/hList6"/>
    <dgm:cxn modelId="{9F2C6B11-E8AD-4149-849F-7CEBFBB86F11}" srcId="{2A842C53-BE03-4EE3-9522-10A8AFC9994B}" destId="{EE36068B-1179-4C28-A7FF-B62B76885C0D}" srcOrd="3" destOrd="0" parTransId="{9B9A9624-C8EE-40C7-B5B5-9C9C0F6E3040}" sibTransId="{0AF1B61F-3AEA-45FB-A420-39F3A0B50BF2}"/>
    <dgm:cxn modelId="{051A34D3-9FB5-4140-9295-FA7F79B56433}" type="presOf" srcId="{AC1C2D92-A514-4DB8-9D12-A4F9C3249F55}" destId="{96E7CFFC-001C-4CBA-98F4-1AEBEEA1C3B2}" srcOrd="0" destOrd="0" presId="urn:microsoft.com/office/officeart/2005/8/layout/hList6"/>
    <dgm:cxn modelId="{EBF090FF-75F3-4549-BDF2-5EBA91BD0C14}" type="presParOf" srcId="{9B491120-EAAF-4138-9092-D43D7757B6A5}" destId="{96E7CFFC-001C-4CBA-98F4-1AEBEEA1C3B2}" srcOrd="0" destOrd="0" presId="urn:microsoft.com/office/officeart/2005/8/layout/hList6"/>
    <dgm:cxn modelId="{EE7C8C34-5E6E-468A-A8DF-BC617E2A6DE5}" type="presParOf" srcId="{9B491120-EAAF-4138-9092-D43D7757B6A5}" destId="{EBCD0357-8475-4D21-BD0D-27702BC2976A}" srcOrd="1" destOrd="0" presId="urn:microsoft.com/office/officeart/2005/8/layout/hList6"/>
    <dgm:cxn modelId="{D4F5651B-9131-4B82-AD82-A94E495D7467}" type="presParOf" srcId="{9B491120-EAAF-4138-9092-D43D7757B6A5}" destId="{4AF8D78D-FEBB-45C8-8072-7C7BA90BDE63}" srcOrd="2" destOrd="0" presId="urn:microsoft.com/office/officeart/2005/8/layout/hList6"/>
    <dgm:cxn modelId="{7EA4567D-7B4A-4DF0-A48A-419C52088F57}" type="presParOf" srcId="{9B491120-EAAF-4138-9092-D43D7757B6A5}" destId="{BDFF3E43-32D9-4062-BCB7-E6F2DA786B2E}" srcOrd="3" destOrd="0" presId="urn:microsoft.com/office/officeart/2005/8/layout/hList6"/>
    <dgm:cxn modelId="{EBC8CC5E-393A-4BCA-ACE5-52E92123A65B}" type="presParOf" srcId="{9B491120-EAAF-4138-9092-D43D7757B6A5}" destId="{C97F8B5A-F13E-46C0-A655-CA642283F9C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4385ED-7DD9-4079-A85C-1F7231E2379A}" type="doc">
      <dgm:prSet loTypeId="urn:microsoft.com/office/officeart/2005/8/layout/StepDownProcess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55DE7E7B-636C-426C-924D-1A68FD6AE249}">
      <dgm:prSet phldrT="[Texto]"/>
      <dgm:spPr/>
      <dgm:t>
        <a:bodyPr/>
        <a:lstStyle/>
        <a:p>
          <a:r>
            <a:rPr lang="en-US" noProof="0" dirty="0" smtClean="0">
              <a:solidFill>
                <a:srgbClr val="FFFF00"/>
              </a:solidFill>
            </a:rPr>
            <a:t>Feedback</a:t>
          </a:r>
          <a:r>
            <a:rPr lang="en-US" noProof="0" dirty="0" smtClean="0"/>
            <a:t> of the </a:t>
          </a:r>
          <a:r>
            <a:rPr lang="en-US" noProof="0" dirty="0" smtClean="0"/>
            <a:t>d</a:t>
          </a:r>
          <a:r>
            <a:rPr lang="en-US" b="0" noProof="0" dirty="0" smtClean="0"/>
            <a:t>ocument </a:t>
          </a:r>
          <a:r>
            <a:rPr lang="en-US" b="0" noProof="0" dirty="0" smtClean="0"/>
            <a:t>to be presented</a:t>
          </a:r>
          <a:endParaRPr lang="en-US" b="0" noProof="0" dirty="0"/>
        </a:p>
      </dgm:t>
    </dgm:pt>
    <dgm:pt modelId="{E3E7EBE1-69EE-4BD8-BCBF-CB08799F5ECE}" type="parTrans" cxnId="{CC80AF83-5BEF-439E-AA95-A1CFEAA00045}">
      <dgm:prSet/>
      <dgm:spPr/>
      <dgm:t>
        <a:bodyPr/>
        <a:lstStyle/>
        <a:p>
          <a:endParaRPr lang="en-US" noProof="0" dirty="0"/>
        </a:p>
      </dgm:t>
    </dgm:pt>
    <dgm:pt modelId="{A77F7A82-DBF9-4C69-B5E1-4A837CB6961A}" type="sibTrans" cxnId="{CC80AF83-5BEF-439E-AA95-A1CFEAA00045}">
      <dgm:prSet/>
      <dgm:spPr/>
      <dgm:t>
        <a:bodyPr/>
        <a:lstStyle/>
        <a:p>
          <a:endParaRPr lang="en-US" noProof="0" dirty="0"/>
        </a:p>
      </dgm:t>
    </dgm:pt>
    <dgm:pt modelId="{8CC4883F-DA40-4B26-9CC7-29D1C6512A14}">
      <dgm:prSet phldrT="[Texto]"/>
      <dgm:spPr/>
      <dgm:t>
        <a:bodyPr/>
        <a:lstStyle/>
        <a:p>
          <a:r>
            <a:rPr lang="en-US" noProof="0" dirty="0" smtClean="0"/>
            <a:t>Round of </a:t>
          </a:r>
          <a:r>
            <a:rPr lang="en-US" noProof="0" dirty="0" smtClean="0"/>
            <a:t>comments </a:t>
          </a:r>
          <a:r>
            <a:rPr lang="en-US" noProof="0" dirty="0" smtClean="0"/>
            <a:t>among </a:t>
          </a:r>
          <a:r>
            <a:rPr lang="en-US" noProof="0" dirty="0" smtClean="0">
              <a:solidFill>
                <a:srgbClr val="FFFF00"/>
              </a:solidFill>
            </a:rPr>
            <a:t>INTOSAI</a:t>
          </a:r>
          <a:r>
            <a:rPr lang="en-US" noProof="0" dirty="0" smtClean="0"/>
            <a:t> and </a:t>
          </a:r>
          <a:r>
            <a:rPr lang="en-US" noProof="0" dirty="0" smtClean="0">
              <a:solidFill>
                <a:srgbClr val="FFFF00"/>
              </a:solidFill>
            </a:rPr>
            <a:t>stakeholders</a:t>
          </a:r>
          <a:endParaRPr lang="en-US" noProof="0" dirty="0">
            <a:solidFill>
              <a:srgbClr val="FFFF00"/>
            </a:solidFill>
          </a:endParaRPr>
        </a:p>
      </dgm:t>
    </dgm:pt>
    <dgm:pt modelId="{018B3B6B-6F16-48DB-AB63-A5587F748FDC}" type="parTrans" cxnId="{C716D2D3-25B5-41C2-9D97-A9E5F203C774}">
      <dgm:prSet/>
      <dgm:spPr/>
      <dgm:t>
        <a:bodyPr/>
        <a:lstStyle/>
        <a:p>
          <a:endParaRPr lang="en-US" noProof="0" dirty="0"/>
        </a:p>
      </dgm:t>
    </dgm:pt>
    <dgm:pt modelId="{E0F05350-758E-4166-8D9A-6E1CF1F3248F}" type="sibTrans" cxnId="{C716D2D3-25B5-41C2-9D97-A9E5F203C774}">
      <dgm:prSet/>
      <dgm:spPr/>
      <dgm:t>
        <a:bodyPr/>
        <a:lstStyle/>
        <a:p>
          <a:endParaRPr lang="en-US" noProof="0" dirty="0"/>
        </a:p>
      </dgm:t>
    </dgm:pt>
    <dgm:pt modelId="{BA52A173-D9C6-4DC1-9484-BF003F29C539}">
      <dgm:prSet phldrT="[Texto]"/>
      <dgm:spPr/>
      <dgm:t>
        <a:bodyPr/>
        <a:lstStyle/>
        <a:p>
          <a:r>
            <a:rPr lang="en-US" noProof="0" dirty="0" smtClean="0"/>
            <a:t>Future of the document to be </a:t>
          </a:r>
          <a:r>
            <a:rPr lang="en-US" noProof="0" dirty="0" smtClean="0">
              <a:solidFill>
                <a:srgbClr val="FFFF00"/>
              </a:solidFill>
            </a:rPr>
            <a:t>outlined</a:t>
          </a:r>
          <a:endParaRPr lang="en-US" noProof="0" dirty="0">
            <a:solidFill>
              <a:srgbClr val="FFFF00"/>
            </a:solidFill>
          </a:endParaRPr>
        </a:p>
      </dgm:t>
    </dgm:pt>
    <dgm:pt modelId="{4336A193-9ED2-47C0-BE6C-143B7A8EDE7C}" type="parTrans" cxnId="{B2B6852C-BD15-4E48-9B05-7E8E3C1F170D}">
      <dgm:prSet/>
      <dgm:spPr/>
      <dgm:t>
        <a:bodyPr/>
        <a:lstStyle/>
        <a:p>
          <a:endParaRPr lang="en-US" noProof="0" dirty="0"/>
        </a:p>
      </dgm:t>
    </dgm:pt>
    <dgm:pt modelId="{CE4B4FF5-9E29-4322-93BE-48ADC6DF18EF}" type="sibTrans" cxnId="{B2B6852C-BD15-4E48-9B05-7E8E3C1F170D}">
      <dgm:prSet/>
      <dgm:spPr/>
      <dgm:t>
        <a:bodyPr/>
        <a:lstStyle/>
        <a:p>
          <a:endParaRPr lang="en-US" noProof="0" dirty="0"/>
        </a:p>
      </dgm:t>
    </dgm:pt>
    <dgm:pt modelId="{13D5D691-3A63-4EB5-B1F5-3B73ADEEB944}" type="pres">
      <dgm:prSet presAssocID="{E84385ED-7DD9-4079-A85C-1F7231E2379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F5A914AC-BFDA-4B52-9BEE-5EFFB60B4F74}" type="pres">
      <dgm:prSet presAssocID="{55DE7E7B-636C-426C-924D-1A68FD6AE249}" presName="composite" presStyleCnt="0"/>
      <dgm:spPr/>
      <dgm:t>
        <a:bodyPr/>
        <a:lstStyle/>
        <a:p>
          <a:endParaRPr lang="es-MX"/>
        </a:p>
      </dgm:t>
    </dgm:pt>
    <dgm:pt modelId="{722BA0F3-D5CC-45A5-8856-88927961D587}" type="pres">
      <dgm:prSet presAssocID="{55DE7E7B-636C-426C-924D-1A68FD6AE249}" presName="bentUpArrow1" presStyleLbl="alignImgPlace1" presStyleIdx="0" presStyleCnt="2" custLinFactNeighborX="-26924" custLinFactNeighborY="-7275"/>
      <dgm:spPr/>
      <dgm:t>
        <a:bodyPr/>
        <a:lstStyle/>
        <a:p>
          <a:endParaRPr lang="es-MX"/>
        </a:p>
      </dgm:t>
    </dgm:pt>
    <dgm:pt modelId="{8F495D79-EC8D-4816-8211-A0A137FF6F8F}" type="pres">
      <dgm:prSet presAssocID="{55DE7E7B-636C-426C-924D-1A68FD6AE249}" presName="ParentText" presStyleLbl="node1" presStyleIdx="0" presStyleCnt="3" custScaleX="1809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D76FBD-38DC-4DB2-AB64-1135DD1B3BA9}" type="pres">
      <dgm:prSet presAssocID="{55DE7E7B-636C-426C-924D-1A68FD6AE24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BD1D76-2367-41B6-AB0F-DA1792CD2BF3}" type="pres">
      <dgm:prSet presAssocID="{A77F7A82-DBF9-4C69-B5E1-4A837CB6961A}" presName="sibTrans" presStyleCnt="0"/>
      <dgm:spPr/>
      <dgm:t>
        <a:bodyPr/>
        <a:lstStyle/>
        <a:p>
          <a:endParaRPr lang="es-MX"/>
        </a:p>
      </dgm:t>
    </dgm:pt>
    <dgm:pt modelId="{3DBDFBEC-0CE1-46D2-8854-8E2FB2DBBD88}" type="pres">
      <dgm:prSet presAssocID="{8CC4883F-DA40-4B26-9CC7-29D1C6512A14}" presName="composite" presStyleCnt="0"/>
      <dgm:spPr/>
      <dgm:t>
        <a:bodyPr/>
        <a:lstStyle/>
        <a:p>
          <a:endParaRPr lang="es-MX"/>
        </a:p>
      </dgm:t>
    </dgm:pt>
    <dgm:pt modelId="{FFD1FBC7-6B36-4AD7-9E67-D3C6E08831AB}" type="pres">
      <dgm:prSet presAssocID="{8CC4883F-DA40-4B26-9CC7-29D1C6512A14}" presName="bentUpArrow1" presStyleLbl="alignImgPlace1" presStyleIdx="1" presStyleCnt="2" custLinFactNeighborX="-25949" custLinFactNeighborY="-2500"/>
      <dgm:spPr/>
      <dgm:t>
        <a:bodyPr/>
        <a:lstStyle/>
        <a:p>
          <a:endParaRPr lang="es-MX"/>
        </a:p>
      </dgm:t>
    </dgm:pt>
    <dgm:pt modelId="{4A79209C-AE50-4AE9-B449-62D6369C721B}" type="pres">
      <dgm:prSet presAssocID="{8CC4883F-DA40-4B26-9CC7-29D1C6512A14}" presName="ParentText" presStyleLbl="node1" presStyleIdx="1" presStyleCnt="3" custScaleX="1838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93FB3E-0456-4C2B-BE01-C45D18FD88BC}" type="pres">
      <dgm:prSet presAssocID="{8CC4883F-DA40-4B26-9CC7-29D1C6512A14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8AFB73-8709-4473-9CA8-B32023C24FC7}" type="pres">
      <dgm:prSet presAssocID="{E0F05350-758E-4166-8D9A-6E1CF1F3248F}" presName="sibTrans" presStyleCnt="0"/>
      <dgm:spPr/>
      <dgm:t>
        <a:bodyPr/>
        <a:lstStyle/>
        <a:p>
          <a:endParaRPr lang="es-MX"/>
        </a:p>
      </dgm:t>
    </dgm:pt>
    <dgm:pt modelId="{8A96D6E0-F89B-45AD-B4D9-00B4DFB2826C}" type="pres">
      <dgm:prSet presAssocID="{BA52A173-D9C6-4DC1-9484-BF003F29C539}" presName="composite" presStyleCnt="0"/>
      <dgm:spPr/>
      <dgm:t>
        <a:bodyPr/>
        <a:lstStyle/>
        <a:p>
          <a:endParaRPr lang="es-MX"/>
        </a:p>
      </dgm:t>
    </dgm:pt>
    <dgm:pt modelId="{46595CD1-1F8A-4A27-BAC0-D29BCE4CB45A}" type="pres">
      <dgm:prSet presAssocID="{BA52A173-D9C6-4DC1-9484-BF003F29C539}" presName="ParentText" presStyleLbl="node1" presStyleIdx="2" presStyleCnt="3" custScaleX="1767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9345326-C5D5-4698-BA71-4479BC39913C}" type="presOf" srcId="{BA52A173-D9C6-4DC1-9484-BF003F29C539}" destId="{46595CD1-1F8A-4A27-BAC0-D29BCE4CB45A}" srcOrd="0" destOrd="0" presId="urn:microsoft.com/office/officeart/2005/8/layout/StepDownProcess"/>
    <dgm:cxn modelId="{B2B6852C-BD15-4E48-9B05-7E8E3C1F170D}" srcId="{E84385ED-7DD9-4079-A85C-1F7231E2379A}" destId="{BA52A173-D9C6-4DC1-9484-BF003F29C539}" srcOrd="2" destOrd="0" parTransId="{4336A193-9ED2-47C0-BE6C-143B7A8EDE7C}" sibTransId="{CE4B4FF5-9E29-4322-93BE-48ADC6DF18EF}"/>
    <dgm:cxn modelId="{C716D2D3-25B5-41C2-9D97-A9E5F203C774}" srcId="{E84385ED-7DD9-4079-A85C-1F7231E2379A}" destId="{8CC4883F-DA40-4B26-9CC7-29D1C6512A14}" srcOrd="1" destOrd="0" parTransId="{018B3B6B-6F16-48DB-AB63-A5587F748FDC}" sibTransId="{E0F05350-758E-4166-8D9A-6E1CF1F3248F}"/>
    <dgm:cxn modelId="{F6B09513-51FB-49B2-A315-82523172B18D}" type="presOf" srcId="{8CC4883F-DA40-4B26-9CC7-29D1C6512A14}" destId="{4A79209C-AE50-4AE9-B449-62D6369C721B}" srcOrd="0" destOrd="0" presId="urn:microsoft.com/office/officeart/2005/8/layout/StepDownProcess"/>
    <dgm:cxn modelId="{CC80AF83-5BEF-439E-AA95-A1CFEAA00045}" srcId="{E84385ED-7DD9-4079-A85C-1F7231E2379A}" destId="{55DE7E7B-636C-426C-924D-1A68FD6AE249}" srcOrd="0" destOrd="0" parTransId="{E3E7EBE1-69EE-4BD8-BCBF-CB08799F5ECE}" sibTransId="{A77F7A82-DBF9-4C69-B5E1-4A837CB6961A}"/>
    <dgm:cxn modelId="{DC4F987B-6FB9-4D7F-A844-BB3AE2B9F862}" type="presOf" srcId="{E84385ED-7DD9-4079-A85C-1F7231E2379A}" destId="{13D5D691-3A63-4EB5-B1F5-3B73ADEEB944}" srcOrd="0" destOrd="0" presId="urn:microsoft.com/office/officeart/2005/8/layout/StepDownProcess"/>
    <dgm:cxn modelId="{B3E3FFFD-D809-4807-AD79-0446A146A469}" type="presOf" srcId="{55DE7E7B-636C-426C-924D-1A68FD6AE249}" destId="{8F495D79-EC8D-4816-8211-A0A137FF6F8F}" srcOrd="0" destOrd="0" presId="urn:microsoft.com/office/officeart/2005/8/layout/StepDownProcess"/>
    <dgm:cxn modelId="{4B258FAF-7B67-4EF2-AD3C-E0EDD2987FAF}" type="presParOf" srcId="{13D5D691-3A63-4EB5-B1F5-3B73ADEEB944}" destId="{F5A914AC-BFDA-4B52-9BEE-5EFFB60B4F74}" srcOrd="0" destOrd="0" presId="urn:microsoft.com/office/officeart/2005/8/layout/StepDownProcess"/>
    <dgm:cxn modelId="{1C0F2256-4C0C-4ED7-81EA-B245DF3D85DD}" type="presParOf" srcId="{F5A914AC-BFDA-4B52-9BEE-5EFFB60B4F74}" destId="{722BA0F3-D5CC-45A5-8856-88927961D587}" srcOrd="0" destOrd="0" presId="urn:microsoft.com/office/officeart/2005/8/layout/StepDownProcess"/>
    <dgm:cxn modelId="{6DFF9847-D1C6-4AEE-A721-443DF9A1D084}" type="presParOf" srcId="{F5A914AC-BFDA-4B52-9BEE-5EFFB60B4F74}" destId="{8F495D79-EC8D-4816-8211-A0A137FF6F8F}" srcOrd="1" destOrd="0" presId="urn:microsoft.com/office/officeart/2005/8/layout/StepDownProcess"/>
    <dgm:cxn modelId="{F54EB6C3-DCC1-4387-8B10-67E8233ED1A4}" type="presParOf" srcId="{F5A914AC-BFDA-4B52-9BEE-5EFFB60B4F74}" destId="{0CD76FBD-38DC-4DB2-AB64-1135DD1B3BA9}" srcOrd="2" destOrd="0" presId="urn:microsoft.com/office/officeart/2005/8/layout/StepDownProcess"/>
    <dgm:cxn modelId="{406C929D-A3AC-4611-A905-3C2D19662CBA}" type="presParOf" srcId="{13D5D691-3A63-4EB5-B1F5-3B73ADEEB944}" destId="{1BBD1D76-2367-41B6-AB0F-DA1792CD2BF3}" srcOrd="1" destOrd="0" presId="urn:microsoft.com/office/officeart/2005/8/layout/StepDownProcess"/>
    <dgm:cxn modelId="{0FF3315F-9BF7-4AD5-B9E5-B827AE0FA8EB}" type="presParOf" srcId="{13D5D691-3A63-4EB5-B1F5-3B73ADEEB944}" destId="{3DBDFBEC-0CE1-46D2-8854-8E2FB2DBBD88}" srcOrd="2" destOrd="0" presId="urn:microsoft.com/office/officeart/2005/8/layout/StepDownProcess"/>
    <dgm:cxn modelId="{43C24D6D-65A2-4341-B5BB-5A713322B011}" type="presParOf" srcId="{3DBDFBEC-0CE1-46D2-8854-8E2FB2DBBD88}" destId="{FFD1FBC7-6B36-4AD7-9E67-D3C6E08831AB}" srcOrd="0" destOrd="0" presId="urn:microsoft.com/office/officeart/2005/8/layout/StepDownProcess"/>
    <dgm:cxn modelId="{E612BBD0-3619-415F-ADD0-6A88281979E6}" type="presParOf" srcId="{3DBDFBEC-0CE1-46D2-8854-8E2FB2DBBD88}" destId="{4A79209C-AE50-4AE9-B449-62D6369C721B}" srcOrd="1" destOrd="0" presId="urn:microsoft.com/office/officeart/2005/8/layout/StepDownProcess"/>
    <dgm:cxn modelId="{A294946F-7BF4-494C-9ADB-6E0F7C8A015D}" type="presParOf" srcId="{3DBDFBEC-0CE1-46D2-8854-8E2FB2DBBD88}" destId="{E793FB3E-0456-4C2B-BE01-C45D18FD88BC}" srcOrd="2" destOrd="0" presId="urn:microsoft.com/office/officeart/2005/8/layout/StepDownProcess"/>
    <dgm:cxn modelId="{45D5E5B1-54D4-4BD1-84D5-0113A4AB4E7F}" type="presParOf" srcId="{13D5D691-3A63-4EB5-B1F5-3B73ADEEB944}" destId="{4F8AFB73-8709-4473-9CA8-B32023C24FC7}" srcOrd="3" destOrd="0" presId="urn:microsoft.com/office/officeart/2005/8/layout/StepDownProcess"/>
    <dgm:cxn modelId="{BD77E05F-E13E-479B-94F8-3B230F6F40DF}" type="presParOf" srcId="{13D5D691-3A63-4EB5-B1F5-3B73ADEEB944}" destId="{8A96D6E0-F89B-45AD-B4D9-00B4DFB2826C}" srcOrd="4" destOrd="0" presId="urn:microsoft.com/office/officeart/2005/8/layout/StepDownProcess"/>
    <dgm:cxn modelId="{03BC92B2-7070-468B-80B7-F68AB56931CD}" type="presParOf" srcId="{8A96D6E0-F89B-45AD-B4D9-00B4DFB2826C}" destId="{46595CD1-1F8A-4A27-BAC0-D29BCE4CB45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3F4A6-80B1-4CF7-8BE0-85D5EED3CE47}">
      <dsp:nvSpPr>
        <dsp:cNvPr id="0" name=""/>
        <dsp:cNvSpPr/>
      </dsp:nvSpPr>
      <dsp:spPr>
        <a:xfrm>
          <a:off x="-4640106" y="-711366"/>
          <a:ext cx="5527188" cy="5527188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CF624-C329-495B-8EBA-645CD73486C5}">
      <dsp:nvSpPr>
        <dsp:cNvPr id="0" name=""/>
        <dsp:cNvSpPr/>
      </dsp:nvSpPr>
      <dsp:spPr>
        <a:xfrm>
          <a:off x="388276" y="256446"/>
          <a:ext cx="7908825" cy="5132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noProof="0" dirty="0" smtClean="0"/>
            <a:t>Background Information</a:t>
          </a:r>
          <a:endParaRPr lang="en-US" sz="2800" b="0" kern="1200" noProof="0" dirty="0"/>
        </a:p>
      </dsp:txBody>
      <dsp:txXfrm>
        <a:off x="388276" y="256446"/>
        <a:ext cx="7908825" cy="513221"/>
      </dsp:txXfrm>
    </dsp:sp>
    <dsp:sp modelId="{4714B835-A3BD-4C24-BF31-B2442EA3679E}">
      <dsp:nvSpPr>
        <dsp:cNvPr id="0" name=""/>
        <dsp:cNvSpPr/>
      </dsp:nvSpPr>
      <dsp:spPr>
        <a:xfrm>
          <a:off x="67513" y="192293"/>
          <a:ext cx="641526" cy="641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30ABA6-2F38-41F5-AF8B-5D0A516E1C16}">
      <dsp:nvSpPr>
        <dsp:cNvPr id="0" name=""/>
        <dsp:cNvSpPr/>
      </dsp:nvSpPr>
      <dsp:spPr>
        <a:xfrm>
          <a:off x="756035" y="1026031"/>
          <a:ext cx="7541066" cy="513221"/>
        </a:xfrm>
        <a:prstGeom prst="rect">
          <a:avLst/>
        </a:prstGeom>
        <a:gradFill rotWithShape="0">
          <a:gsLst>
            <a:gs pos="0">
              <a:schemeClr val="accent4">
                <a:hueOff val="2415735"/>
                <a:satOff val="5424"/>
                <a:lumOff val="-5636"/>
                <a:alphaOff val="0"/>
                <a:shade val="51000"/>
                <a:satMod val="130000"/>
              </a:schemeClr>
            </a:gs>
            <a:gs pos="80000">
              <a:schemeClr val="accent4">
                <a:hueOff val="2415735"/>
                <a:satOff val="5424"/>
                <a:lumOff val="-5636"/>
                <a:alphaOff val="0"/>
                <a:shade val="93000"/>
                <a:satMod val="130000"/>
              </a:schemeClr>
            </a:gs>
            <a:gs pos="100000">
              <a:schemeClr val="accent4">
                <a:hueOff val="2415735"/>
                <a:satOff val="5424"/>
                <a:lumOff val="-56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noProof="0" dirty="0" smtClean="0"/>
            <a:t>Relevance of addressing SDGs</a:t>
          </a:r>
          <a:endParaRPr lang="en-US" sz="2800" b="0" kern="1200" noProof="0" dirty="0"/>
        </a:p>
      </dsp:txBody>
      <dsp:txXfrm>
        <a:off x="756035" y="1026031"/>
        <a:ext cx="7541066" cy="513221"/>
      </dsp:txXfrm>
    </dsp:sp>
    <dsp:sp modelId="{51EDECC2-9982-4A01-AFDC-954696C329C6}">
      <dsp:nvSpPr>
        <dsp:cNvPr id="0" name=""/>
        <dsp:cNvSpPr/>
      </dsp:nvSpPr>
      <dsp:spPr>
        <a:xfrm>
          <a:off x="435272" y="961879"/>
          <a:ext cx="641526" cy="641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415735"/>
              <a:satOff val="5424"/>
              <a:lumOff val="-56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6612C8-CE7F-4C2A-9582-D626BA471E4C}">
      <dsp:nvSpPr>
        <dsp:cNvPr id="0" name=""/>
        <dsp:cNvSpPr/>
      </dsp:nvSpPr>
      <dsp:spPr>
        <a:xfrm>
          <a:off x="868908" y="1795617"/>
          <a:ext cx="7428194" cy="513221"/>
        </a:xfrm>
        <a:prstGeom prst="rect">
          <a:avLst/>
        </a:prstGeom>
        <a:gradFill rotWithShape="0">
          <a:gsLst>
            <a:gs pos="0">
              <a:schemeClr val="accent4">
                <a:hueOff val="4831471"/>
                <a:satOff val="10847"/>
                <a:lumOff val="-11273"/>
                <a:alphaOff val="0"/>
                <a:shade val="51000"/>
                <a:satMod val="130000"/>
              </a:schemeClr>
            </a:gs>
            <a:gs pos="80000">
              <a:schemeClr val="accent4">
                <a:hueOff val="4831471"/>
                <a:satOff val="10847"/>
                <a:lumOff val="-11273"/>
                <a:alphaOff val="0"/>
                <a:shade val="93000"/>
                <a:satMod val="130000"/>
              </a:schemeClr>
            </a:gs>
            <a:gs pos="100000">
              <a:schemeClr val="accent4">
                <a:hueOff val="4831471"/>
                <a:satOff val="10847"/>
                <a:lumOff val="-112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noProof="0" dirty="0" smtClean="0"/>
            <a:t>Development of the paper</a:t>
          </a:r>
          <a:endParaRPr lang="en-US" sz="2800" b="0" kern="1200" noProof="0" dirty="0"/>
        </a:p>
      </dsp:txBody>
      <dsp:txXfrm>
        <a:off x="868908" y="1795617"/>
        <a:ext cx="7428194" cy="513221"/>
      </dsp:txXfrm>
    </dsp:sp>
    <dsp:sp modelId="{3B65CA03-EAAD-416B-B5B7-3F6C2DE3BDB3}">
      <dsp:nvSpPr>
        <dsp:cNvPr id="0" name=""/>
        <dsp:cNvSpPr/>
      </dsp:nvSpPr>
      <dsp:spPr>
        <a:xfrm>
          <a:off x="548145" y="1731464"/>
          <a:ext cx="641526" cy="641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4831471"/>
              <a:satOff val="10847"/>
              <a:lumOff val="-112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7B3ECF-4CF4-4CAE-8998-5884EFB233A9}">
      <dsp:nvSpPr>
        <dsp:cNvPr id="0" name=""/>
        <dsp:cNvSpPr/>
      </dsp:nvSpPr>
      <dsp:spPr>
        <a:xfrm>
          <a:off x="756035" y="2565202"/>
          <a:ext cx="7541066" cy="513221"/>
        </a:xfrm>
        <a:prstGeom prst="rect">
          <a:avLst/>
        </a:prstGeom>
        <a:gradFill rotWithShape="0">
          <a:gsLst>
            <a:gs pos="0">
              <a:schemeClr val="accent4">
                <a:hueOff val="7247206"/>
                <a:satOff val="16271"/>
                <a:lumOff val="-16909"/>
                <a:alphaOff val="0"/>
                <a:shade val="51000"/>
                <a:satMod val="130000"/>
              </a:schemeClr>
            </a:gs>
            <a:gs pos="80000">
              <a:schemeClr val="accent4">
                <a:hueOff val="7247206"/>
                <a:satOff val="16271"/>
                <a:lumOff val="-16909"/>
                <a:alphaOff val="0"/>
                <a:shade val="93000"/>
                <a:satMod val="130000"/>
              </a:schemeClr>
            </a:gs>
            <a:gs pos="100000">
              <a:schemeClr val="accent4">
                <a:hueOff val="7247206"/>
                <a:satOff val="16271"/>
                <a:lumOff val="-169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noProof="0" dirty="0" smtClean="0"/>
            <a:t>Next steps</a:t>
          </a:r>
          <a:endParaRPr lang="en-US" sz="2800" b="0" kern="1200" noProof="0" dirty="0"/>
        </a:p>
      </dsp:txBody>
      <dsp:txXfrm>
        <a:off x="756035" y="2565202"/>
        <a:ext cx="7541066" cy="513221"/>
      </dsp:txXfrm>
    </dsp:sp>
    <dsp:sp modelId="{D36E3F0A-F218-4F22-B7EF-B6A094F43065}">
      <dsp:nvSpPr>
        <dsp:cNvPr id="0" name=""/>
        <dsp:cNvSpPr/>
      </dsp:nvSpPr>
      <dsp:spPr>
        <a:xfrm>
          <a:off x="435272" y="2501050"/>
          <a:ext cx="641526" cy="641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7247206"/>
              <a:satOff val="16271"/>
              <a:lumOff val="-1690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48DC33-9643-4388-9642-ED97D0D17DD9}">
      <dsp:nvSpPr>
        <dsp:cNvPr id="0" name=""/>
        <dsp:cNvSpPr/>
      </dsp:nvSpPr>
      <dsp:spPr>
        <a:xfrm>
          <a:off x="388276" y="3334788"/>
          <a:ext cx="7908825" cy="513221"/>
        </a:xfrm>
        <a:prstGeom prst="rect">
          <a:avLst/>
        </a:prstGeom>
        <a:gradFill rotWithShape="0">
          <a:gsLst>
            <a:gs pos="0">
              <a:schemeClr val="accent4">
                <a:hueOff val="9662942"/>
                <a:satOff val="21695"/>
                <a:lumOff val="-22546"/>
                <a:alphaOff val="0"/>
                <a:shade val="51000"/>
                <a:satMod val="130000"/>
              </a:schemeClr>
            </a:gs>
            <a:gs pos="80000">
              <a:schemeClr val="accent4">
                <a:hueOff val="9662942"/>
                <a:satOff val="21695"/>
                <a:lumOff val="-22546"/>
                <a:alphaOff val="0"/>
                <a:shade val="93000"/>
                <a:satMod val="130000"/>
              </a:schemeClr>
            </a:gs>
            <a:gs pos="100000">
              <a:schemeClr val="accent4">
                <a:hueOff val="9662942"/>
                <a:satOff val="21695"/>
                <a:lumOff val="-225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36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noProof="0" dirty="0" smtClean="0"/>
            <a:t>Questions and comments</a:t>
          </a:r>
          <a:endParaRPr lang="en-US" sz="2800" b="0" kern="1200" noProof="0" dirty="0"/>
        </a:p>
      </dsp:txBody>
      <dsp:txXfrm>
        <a:off x="388276" y="3334788"/>
        <a:ext cx="7908825" cy="513221"/>
      </dsp:txXfrm>
    </dsp:sp>
    <dsp:sp modelId="{FFC6A474-4253-4963-A89F-66C111281F47}">
      <dsp:nvSpPr>
        <dsp:cNvPr id="0" name=""/>
        <dsp:cNvSpPr/>
      </dsp:nvSpPr>
      <dsp:spPr>
        <a:xfrm>
          <a:off x="67513" y="3270635"/>
          <a:ext cx="641526" cy="641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662942"/>
              <a:satOff val="21695"/>
              <a:lumOff val="-2254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D2E03-53C3-4AC2-8432-B330C0BBFF50}">
      <dsp:nvSpPr>
        <dsp:cNvPr id="0" name=""/>
        <dsp:cNvSpPr/>
      </dsp:nvSpPr>
      <dsp:spPr>
        <a:xfrm>
          <a:off x="1571128" y="285351"/>
          <a:ext cx="3611839" cy="3866693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2. Performance Audit of </a:t>
          </a:r>
          <a:r>
            <a:rPr lang="en-US" sz="1400" b="1" kern="1200" dirty="0" smtClean="0"/>
            <a:t>programs </a:t>
          </a:r>
          <a:r>
            <a:rPr lang="en-US" sz="1400" b="1" kern="1200" dirty="0" smtClean="0"/>
            <a:t>that contribute to SDGs</a:t>
          </a:r>
          <a:endParaRPr lang="en-US" sz="1400" b="1" kern="1200" dirty="0"/>
        </a:p>
      </dsp:txBody>
      <dsp:txXfrm>
        <a:off x="3488413" y="1086769"/>
        <a:ext cx="1332940" cy="1058737"/>
      </dsp:txXfrm>
    </dsp:sp>
    <dsp:sp modelId="{BF9BDFAD-A439-4CE3-8DC7-AF6DC9FEDA0D}">
      <dsp:nvSpPr>
        <dsp:cNvPr id="0" name=""/>
        <dsp:cNvSpPr/>
      </dsp:nvSpPr>
      <dsp:spPr>
        <a:xfrm>
          <a:off x="1443701" y="415161"/>
          <a:ext cx="3866693" cy="3866693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4">
                <a:hueOff val="3220981"/>
                <a:satOff val="7232"/>
                <a:lumOff val="-7515"/>
                <a:alphaOff val="0"/>
                <a:shade val="51000"/>
                <a:satMod val="130000"/>
              </a:schemeClr>
            </a:gs>
            <a:gs pos="80000">
              <a:schemeClr val="accent4">
                <a:hueOff val="3220981"/>
                <a:satOff val="7232"/>
                <a:lumOff val="-7515"/>
                <a:alphaOff val="0"/>
                <a:shade val="93000"/>
                <a:satMod val="130000"/>
              </a:schemeClr>
            </a:gs>
            <a:gs pos="100000">
              <a:schemeClr val="accent4">
                <a:hueOff val="3220981"/>
                <a:satOff val="7232"/>
                <a:lumOff val="-7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3. Assessing and supporting SDG 16</a:t>
          </a:r>
          <a:endParaRPr lang="en-US" sz="1400" b="1" kern="1200" dirty="0"/>
        </a:p>
      </dsp:txBody>
      <dsp:txXfrm>
        <a:off x="3496271" y="2421699"/>
        <a:ext cx="1426993" cy="1058737"/>
      </dsp:txXfrm>
    </dsp:sp>
    <dsp:sp modelId="{0F6ED529-25B3-40B6-8A39-3978600DF862}">
      <dsp:nvSpPr>
        <dsp:cNvPr id="0" name=""/>
        <dsp:cNvSpPr/>
      </dsp:nvSpPr>
      <dsp:spPr>
        <a:xfrm>
          <a:off x="1313891" y="415161"/>
          <a:ext cx="3866693" cy="3866693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4">
                <a:hueOff val="6441961"/>
                <a:satOff val="14463"/>
                <a:lumOff val="-15031"/>
                <a:alphaOff val="0"/>
                <a:shade val="51000"/>
                <a:satMod val="130000"/>
              </a:schemeClr>
            </a:gs>
            <a:gs pos="80000">
              <a:schemeClr val="accent4">
                <a:hueOff val="6441961"/>
                <a:satOff val="14463"/>
                <a:lumOff val="-15031"/>
                <a:alphaOff val="0"/>
                <a:shade val="93000"/>
                <a:satMod val="130000"/>
              </a:schemeClr>
            </a:gs>
            <a:gs pos="100000">
              <a:schemeClr val="accent4">
                <a:hueOff val="6441961"/>
                <a:satOff val="14463"/>
                <a:lumOff val="-15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4. Being model of transparency and accountability</a:t>
          </a:r>
          <a:endParaRPr lang="en-US" sz="1400" b="1" kern="1200" dirty="0"/>
        </a:p>
      </dsp:txBody>
      <dsp:txXfrm>
        <a:off x="1701020" y="2421699"/>
        <a:ext cx="1426993" cy="1058737"/>
      </dsp:txXfrm>
    </dsp:sp>
    <dsp:sp modelId="{BCEB525E-D19A-4CDB-A1B5-868FC1B9C6DA}">
      <dsp:nvSpPr>
        <dsp:cNvPr id="0" name=""/>
        <dsp:cNvSpPr/>
      </dsp:nvSpPr>
      <dsp:spPr>
        <a:xfrm>
          <a:off x="1313891" y="285351"/>
          <a:ext cx="3866693" cy="3866693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4">
                <a:hueOff val="9662942"/>
                <a:satOff val="21695"/>
                <a:lumOff val="-22546"/>
                <a:alphaOff val="0"/>
                <a:shade val="51000"/>
                <a:satMod val="130000"/>
              </a:schemeClr>
            </a:gs>
            <a:gs pos="80000">
              <a:schemeClr val="accent4">
                <a:hueOff val="9662942"/>
                <a:satOff val="21695"/>
                <a:lumOff val="-22546"/>
                <a:alphaOff val="0"/>
                <a:shade val="93000"/>
                <a:satMod val="130000"/>
              </a:schemeClr>
            </a:gs>
            <a:gs pos="100000">
              <a:schemeClr val="accent4">
                <a:hueOff val="9662942"/>
                <a:satOff val="21695"/>
                <a:lumOff val="-225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1. Auditing national systems of follow-up</a:t>
          </a:r>
          <a:endParaRPr lang="en-US" sz="1400" b="1" kern="1200" dirty="0"/>
        </a:p>
      </dsp:txBody>
      <dsp:txXfrm>
        <a:off x="1701020" y="1086769"/>
        <a:ext cx="1426993" cy="1058737"/>
      </dsp:txXfrm>
    </dsp:sp>
    <dsp:sp modelId="{ED539545-8524-42E2-8325-EA49C9081ACC}">
      <dsp:nvSpPr>
        <dsp:cNvPr id="0" name=""/>
        <dsp:cNvSpPr/>
      </dsp:nvSpPr>
      <dsp:spPr>
        <a:xfrm>
          <a:off x="1205521" y="45984"/>
          <a:ext cx="4345426" cy="434542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936CDFD-26CB-4E28-8C6F-031B24A4930B}">
      <dsp:nvSpPr>
        <dsp:cNvPr id="0" name=""/>
        <dsp:cNvSpPr/>
      </dsp:nvSpPr>
      <dsp:spPr>
        <a:xfrm>
          <a:off x="1204334" y="175794"/>
          <a:ext cx="4345426" cy="434542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4">
                <a:hueOff val="3220981"/>
                <a:satOff val="7232"/>
                <a:lumOff val="-7515"/>
                <a:alphaOff val="0"/>
                <a:shade val="51000"/>
                <a:satMod val="130000"/>
              </a:schemeClr>
            </a:gs>
            <a:gs pos="80000">
              <a:schemeClr val="accent4">
                <a:hueOff val="3220981"/>
                <a:satOff val="7232"/>
                <a:lumOff val="-7515"/>
                <a:alphaOff val="0"/>
                <a:shade val="93000"/>
                <a:satMod val="130000"/>
              </a:schemeClr>
            </a:gs>
            <a:gs pos="100000">
              <a:schemeClr val="accent4">
                <a:hueOff val="3220981"/>
                <a:satOff val="7232"/>
                <a:lumOff val="-7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21BB9E-34C8-4D5A-BE1B-8DF98C93FC7F}">
      <dsp:nvSpPr>
        <dsp:cNvPr id="0" name=""/>
        <dsp:cNvSpPr/>
      </dsp:nvSpPr>
      <dsp:spPr>
        <a:xfrm>
          <a:off x="1074524" y="175794"/>
          <a:ext cx="4345426" cy="434542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4">
                <a:hueOff val="6441961"/>
                <a:satOff val="14463"/>
                <a:lumOff val="-15031"/>
                <a:alphaOff val="0"/>
                <a:shade val="51000"/>
                <a:satMod val="130000"/>
              </a:schemeClr>
            </a:gs>
            <a:gs pos="80000">
              <a:schemeClr val="accent4">
                <a:hueOff val="6441961"/>
                <a:satOff val="14463"/>
                <a:lumOff val="-15031"/>
                <a:alphaOff val="0"/>
                <a:shade val="93000"/>
                <a:satMod val="130000"/>
              </a:schemeClr>
            </a:gs>
            <a:gs pos="100000">
              <a:schemeClr val="accent4">
                <a:hueOff val="6441961"/>
                <a:satOff val="14463"/>
                <a:lumOff val="-15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45A954-C5F0-4D77-9488-1C86C937DA14}">
      <dsp:nvSpPr>
        <dsp:cNvPr id="0" name=""/>
        <dsp:cNvSpPr/>
      </dsp:nvSpPr>
      <dsp:spPr>
        <a:xfrm>
          <a:off x="1074524" y="45984"/>
          <a:ext cx="4345426" cy="434542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4">
                <a:hueOff val="9662942"/>
                <a:satOff val="21695"/>
                <a:lumOff val="-22546"/>
                <a:alphaOff val="0"/>
                <a:shade val="51000"/>
                <a:satMod val="130000"/>
              </a:schemeClr>
            </a:gs>
            <a:gs pos="80000">
              <a:schemeClr val="accent4">
                <a:hueOff val="9662942"/>
                <a:satOff val="21695"/>
                <a:lumOff val="-22546"/>
                <a:alphaOff val="0"/>
                <a:shade val="93000"/>
                <a:satMod val="130000"/>
              </a:schemeClr>
            </a:gs>
            <a:gs pos="100000">
              <a:schemeClr val="accent4">
                <a:hueOff val="9662942"/>
                <a:satOff val="21695"/>
                <a:lumOff val="-225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7CFFC-001C-4CBA-98F4-1AEBEEA1C3B2}">
      <dsp:nvSpPr>
        <dsp:cNvPr id="0" name=""/>
        <dsp:cNvSpPr/>
      </dsp:nvSpPr>
      <dsp:spPr>
        <a:xfrm rot="16200000">
          <a:off x="-1115269" y="1116211"/>
          <a:ext cx="4680520" cy="2448097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1621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WGVBS Chair </a:t>
          </a:r>
          <a:r>
            <a:rPr lang="en-US" sz="2700" kern="1200" noProof="0" dirty="0" smtClean="0">
              <a:solidFill>
                <a:srgbClr val="FFFF00"/>
              </a:solidFill>
            </a:rPr>
            <a:t>disseminated</a:t>
          </a:r>
          <a:r>
            <a:rPr lang="en-US" sz="2700" kern="1200" noProof="0" dirty="0" smtClean="0"/>
            <a:t> the paper among the WG members</a:t>
          </a:r>
          <a:endParaRPr lang="en-US" sz="2700" kern="1200" noProof="0" dirty="0"/>
        </a:p>
      </dsp:txBody>
      <dsp:txXfrm rot="5400000">
        <a:off x="942" y="936104"/>
        <a:ext cx="2448097" cy="2808312"/>
      </dsp:txXfrm>
    </dsp:sp>
    <dsp:sp modelId="{4AF8D78D-FEBB-45C8-8072-7C7BA90BDE63}">
      <dsp:nvSpPr>
        <dsp:cNvPr id="0" name=""/>
        <dsp:cNvSpPr/>
      </dsp:nvSpPr>
      <dsp:spPr>
        <a:xfrm rot="16200000">
          <a:off x="1476077" y="1116211"/>
          <a:ext cx="4680520" cy="2448097"/>
        </a:xfrm>
        <a:prstGeom prst="flowChartManualOperation">
          <a:avLst/>
        </a:prstGeom>
        <a:gradFill rotWithShape="0">
          <a:gsLst>
            <a:gs pos="0">
              <a:schemeClr val="accent4">
                <a:hueOff val="4831471"/>
                <a:satOff val="10847"/>
                <a:lumOff val="-11273"/>
                <a:alphaOff val="0"/>
                <a:shade val="51000"/>
                <a:satMod val="130000"/>
              </a:schemeClr>
            </a:gs>
            <a:gs pos="80000">
              <a:schemeClr val="accent4">
                <a:hueOff val="4831471"/>
                <a:satOff val="10847"/>
                <a:lumOff val="-11273"/>
                <a:alphaOff val="0"/>
                <a:shade val="93000"/>
                <a:satMod val="130000"/>
              </a:schemeClr>
            </a:gs>
            <a:gs pos="100000">
              <a:schemeClr val="accent4">
                <a:hueOff val="4831471"/>
                <a:satOff val="10847"/>
                <a:lumOff val="-112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1621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Round for comments.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Deadline: </a:t>
          </a:r>
          <a:r>
            <a:rPr lang="en-US" sz="2700" kern="1200" noProof="0" dirty="0" smtClean="0">
              <a:solidFill>
                <a:srgbClr val="FFFF00"/>
              </a:solidFill>
            </a:rPr>
            <a:t>February 15, 2018</a:t>
          </a:r>
          <a:endParaRPr lang="en-US" sz="2700" kern="1200" noProof="0" dirty="0">
            <a:solidFill>
              <a:srgbClr val="FFFF00"/>
            </a:solidFill>
          </a:endParaRPr>
        </a:p>
      </dsp:txBody>
      <dsp:txXfrm rot="5400000">
        <a:off x="2592288" y="936104"/>
        <a:ext cx="2448097" cy="2808312"/>
      </dsp:txXfrm>
    </dsp:sp>
    <dsp:sp modelId="{C97F8B5A-F13E-46C0-A655-CA642283F9C7}">
      <dsp:nvSpPr>
        <dsp:cNvPr id="0" name=""/>
        <dsp:cNvSpPr/>
      </dsp:nvSpPr>
      <dsp:spPr>
        <a:xfrm rot="16200000">
          <a:off x="4148138" y="1116211"/>
          <a:ext cx="4680520" cy="2448097"/>
        </a:xfrm>
        <a:prstGeom prst="flowChartManualOperation">
          <a:avLst/>
        </a:prstGeom>
        <a:gradFill rotWithShape="0">
          <a:gsLst>
            <a:gs pos="0">
              <a:schemeClr val="accent4">
                <a:hueOff val="9662942"/>
                <a:satOff val="21695"/>
                <a:lumOff val="-22546"/>
                <a:alphaOff val="0"/>
                <a:shade val="51000"/>
                <a:satMod val="130000"/>
              </a:schemeClr>
            </a:gs>
            <a:gs pos="80000">
              <a:schemeClr val="accent4">
                <a:hueOff val="9662942"/>
                <a:satOff val="21695"/>
                <a:lumOff val="-22546"/>
                <a:alphaOff val="0"/>
                <a:shade val="93000"/>
                <a:satMod val="130000"/>
              </a:schemeClr>
            </a:gs>
            <a:gs pos="100000">
              <a:schemeClr val="accent4">
                <a:hueOff val="9662942"/>
                <a:satOff val="21695"/>
                <a:lumOff val="-225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1621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noProof="0" dirty="0" smtClean="0"/>
            <a:t>Comments from:</a:t>
          </a:r>
          <a:endParaRPr lang="en-US" sz="2700" kern="1200" noProof="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noProof="0" dirty="0" smtClean="0"/>
            <a:t>France</a:t>
          </a:r>
          <a:endParaRPr lang="en-US" sz="2100" kern="1200" noProof="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noProof="0" dirty="0" smtClean="0"/>
            <a:t>Hungary</a:t>
          </a:r>
          <a:endParaRPr lang="en-US" sz="2100" kern="1200" noProof="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noProof="0" dirty="0" smtClean="0"/>
            <a:t>Iraq</a:t>
          </a:r>
          <a:endParaRPr lang="en-US" sz="2100" kern="1200" noProof="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noProof="0" dirty="0" smtClean="0"/>
            <a:t>Kuwait</a:t>
          </a:r>
          <a:endParaRPr lang="en-US" sz="2100" kern="1200" noProof="0" dirty="0"/>
        </a:p>
      </dsp:txBody>
      <dsp:txXfrm rot="5400000">
        <a:off x="5264349" y="936104"/>
        <a:ext cx="2448097" cy="2808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BA0F3-D5CC-45A5-8856-88927961D587}">
      <dsp:nvSpPr>
        <dsp:cNvPr id="0" name=""/>
        <dsp:cNvSpPr/>
      </dsp:nvSpPr>
      <dsp:spPr>
        <a:xfrm rot="5400000">
          <a:off x="958796" y="1220462"/>
          <a:ext cx="1153618" cy="13133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495D79-EC8D-4816-8211-A0A137FF6F8F}">
      <dsp:nvSpPr>
        <dsp:cNvPr id="0" name=""/>
        <dsp:cNvSpPr/>
      </dsp:nvSpPr>
      <dsp:spPr>
        <a:xfrm>
          <a:off x="220258" y="25578"/>
          <a:ext cx="3515027" cy="13593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>
              <a:solidFill>
                <a:srgbClr val="FFFF00"/>
              </a:solidFill>
            </a:rPr>
            <a:t>Feedback</a:t>
          </a:r>
          <a:r>
            <a:rPr lang="en-US" sz="2600" kern="1200" noProof="0" dirty="0" smtClean="0"/>
            <a:t> of the </a:t>
          </a:r>
          <a:r>
            <a:rPr lang="en-US" sz="2600" kern="1200" noProof="0" dirty="0" smtClean="0"/>
            <a:t>d</a:t>
          </a:r>
          <a:r>
            <a:rPr lang="en-US" sz="2600" b="0" kern="1200" noProof="0" dirty="0" smtClean="0"/>
            <a:t>ocument </a:t>
          </a:r>
          <a:r>
            <a:rPr lang="en-US" sz="2600" b="0" kern="1200" noProof="0" dirty="0" smtClean="0"/>
            <a:t>to be presented</a:t>
          </a:r>
          <a:endParaRPr lang="en-US" sz="2600" b="0" kern="1200" noProof="0" dirty="0"/>
        </a:p>
      </dsp:txBody>
      <dsp:txXfrm>
        <a:off x="286628" y="91948"/>
        <a:ext cx="3382287" cy="1226607"/>
      </dsp:txXfrm>
    </dsp:sp>
    <dsp:sp modelId="{0CD76FBD-38DC-4DB2-AB64-1135DD1B3BA9}">
      <dsp:nvSpPr>
        <dsp:cNvPr id="0" name=""/>
        <dsp:cNvSpPr/>
      </dsp:nvSpPr>
      <dsp:spPr>
        <a:xfrm>
          <a:off x="2948779" y="155223"/>
          <a:ext cx="1412436" cy="1098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1FBC7-6B36-4AD7-9E67-D3C6E08831AB}">
      <dsp:nvSpPr>
        <dsp:cNvPr id="0" name=""/>
        <dsp:cNvSpPr/>
      </dsp:nvSpPr>
      <dsp:spPr>
        <a:xfrm rot="5400000">
          <a:off x="2987313" y="2802543"/>
          <a:ext cx="1153618" cy="13133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8979736"/>
            <a:satOff val="-26601"/>
            <a:lumOff val="1026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79209C-AE50-4AE9-B449-62D6369C721B}">
      <dsp:nvSpPr>
        <dsp:cNvPr id="0" name=""/>
        <dsp:cNvSpPr/>
      </dsp:nvSpPr>
      <dsp:spPr>
        <a:xfrm>
          <a:off x="2207918" y="1552574"/>
          <a:ext cx="3571132" cy="13593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4831471"/>
                <a:satOff val="10847"/>
                <a:lumOff val="-11273"/>
                <a:alphaOff val="0"/>
                <a:shade val="51000"/>
                <a:satMod val="130000"/>
              </a:schemeClr>
            </a:gs>
            <a:gs pos="80000">
              <a:schemeClr val="accent4">
                <a:hueOff val="4831471"/>
                <a:satOff val="10847"/>
                <a:lumOff val="-11273"/>
                <a:alphaOff val="0"/>
                <a:shade val="93000"/>
                <a:satMod val="130000"/>
              </a:schemeClr>
            </a:gs>
            <a:gs pos="100000">
              <a:schemeClr val="accent4">
                <a:hueOff val="4831471"/>
                <a:satOff val="10847"/>
                <a:lumOff val="-112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Round of </a:t>
          </a:r>
          <a:r>
            <a:rPr lang="en-US" sz="2600" kern="1200" noProof="0" dirty="0" smtClean="0"/>
            <a:t>comments </a:t>
          </a:r>
          <a:r>
            <a:rPr lang="en-US" sz="2600" kern="1200" noProof="0" dirty="0" smtClean="0"/>
            <a:t>among </a:t>
          </a:r>
          <a:r>
            <a:rPr lang="en-US" sz="2600" kern="1200" noProof="0" dirty="0" smtClean="0">
              <a:solidFill>
                <a:srgbClr val="FFFF00"/>
              </a:solidFill>
            </a:rPr>
            <a:t>INTOSAI</a:t>
          </a:r>
          <a:r>
            <a:rPr lang="en-US" sz="2600" kern="1200" noProof="0" dirty="0" smtClean="0"/>
            <a:t> and </a:t>
          </a:r>
          <a:r>
            <a:rPr lang="en-US" sz="2600" kern="1200" noProof="0" dirty="0" smtClean="0">
              <a:solidFill>
                <a:srgbClr val="FFFF00"/>
              </a:solidFill>
            </a:rPr>
            <a:t>stakeholders</a:t>
          </a:r>
          <a:endParaRPr lang="en-US" sz="2600" kern="1200" noProof="0" dirty="0">
            <a:solidFill>
              <a:srgbClr val="FFFF00"/>
            </a:solidFill>
          </a:endParaRPr>
        </a:p>
      </dsp:txBody>
      <dsp:txXfrm>
        <a:off x="2274288" y="1618944"/>
        <a:ext cx="3438392" cy="1226607"/>
      </dsp:txXfrm>
    </dsp:sp>
    <dsp:sp modelId="{E793FB3E-0456-4C2B-BE01-C45D18FD88BC}">
      <dsp:nvSpPr>
        <dsp:cNvPr id="0" name=""/>
        <dsp:cNvSpPr/>
      </dsp:nvSpPr>
      <dsp:spPr>
        <a:xfrm>
          <a:off x="4964491" y="1682219"/>
          <a:ext cx="1412436" cy="1098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95CD1-1F8A-4A27-BAC0-D29BCE4CB45A}">
      <dsp:nvSpPr>
        <dsp:cNvPr id="0" name=""/>
        <dsp:cNvSpPr/>
      </dsp:nvSpPr>
      <dsp:spPr>
        <a:xfrm>
          <a:off x="4195577" y="3079570"/>
          <a:ext cx="3433035" cy="13593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9662942"/>
                <a:satOff val="21695"/>
                <a:lumOff val="-22546"/>
                <a:alphaOff val="0"/>
                <a:shade val="51000"/>
                <a:satMod val="130000"/>
              </a:schemeClr>
            </a:gs>
            <a:gs pos="80000">
              <a:schemeClr val="accent4">
                <a:hueOff val="9662942"/>
                <a:satOff val="21695"/>
                <a:lumOff val="-22546"/>
                <a:alphaOff val="0"/>
                <a:shade val="93000"/>
                <a:satMod val="130000"/>
              </a:schemeClr>
            </a:gs>
            <a:gs pos="100000">
              <a:schemeClr val="accent4">
                <a:hueOff val="9662942"/>
                <a:satOff val="21695"/>
                <a:lumOff val="-225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Future of the document to be </a:t>
          </a:r>
          <a:r>
            <a:rPr lang="en-US" sz="2600" kern="1200" noProof="0" dirty="0" smtClean="0">
              <a:solidFill>
                <a:srgbClr val="FFFF00"/>
              </a:solidFill>
            </a:rPr>
            <a:t>outlined</a:t>
          </a:r>
          <a:endParaRPr lang="en-US" sz="2600" kern="1200" noProof="0" dirty="0">
            <a:solidFill>
              <a:srgbClr val="FFFF00"/>
            </a:solidFill>
          </a:endParaRPr>
        </a:p>
      </dsp:txBody>
      <dsp:txXfrm>
        <a:off x="4261947" y="3145940"/>
        <a:ext cx="3300295" cy="1226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51D26-DF21-4B97-B909-CA4461C5E0D3}" type="datetimeFigureOut">
              <a:rPr lang="es-MX"/>
              <a:pPr>
                <a:defRPr/>
              </a:pPr>
              <a:t>28/08/2018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82A9D-9039-41BF-BEA6-0F06CD99C6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7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E9BA9-6FDF-458D-B8F9-863EB6F9894D}" type="datetimeFigureOut">
              <a:rPr lang="es-MX"/>
              <a:pPr>
                <a:defRPr/>
              </a:pPr>
              <a:t>28/08/2018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D78684-4229-452A-88A2-BD4C4536546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0AF3E4C7-0893-4D40-8D54-6103D6A239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BE8A6C87-BE68-44D5-9E0C-1CFC8EEB7C5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497E3FC-8013-4DEB-9DF4-3715AF49FFE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95774773-1389-4702-BC3D-3BD253FDA99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603EFF7-F587-4C9E-9983-F98CE40DEC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6BD47DB1-EC48-4BB3-9E54-E108943D8AC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D43F6A61-8F64-4239-93A6-10DAE3D53D1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57B50849-A4E6-4276-99D6-DAFF29359A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C3E72060-BDD8-4470-8E6F-4F3AC26F9F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96D3A736-8B14-42AD-BE98-4779F8312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FD18CA97-35BE-41A8-9C15-3FE9170F9D6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1C7A039-7510-4A28-B20F-FEC0D0EBCB4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445099" y="2412803"/>
            <a:ext cx="8030203" cy="1459135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Auditing SDGs Programs</a:t>
            </a:r>
            <a:endParaRPr lang="en-US" sz="4000" dirty="0" smtClean="0"/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445099" y="4178945"/>
            <a:ext cx="7588624" cy="2880320"/>
          </a:xfrm>
        </p:spPr>
        <p:txBody>
          <a:bodyPr/>
          <a:lstStyle/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 eaLnBrk="1" hangingPunct="1"/>
            <a:r>
              <a:rPr lang="en-US" sz="2400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Supreme Audit Institution of Mexico</a:t>
            </a:r>
          </a:p>
          <a:p>
            <a:pPr algn="r" eaLnBrk="1" hangingPunct="1"/>
            <a:r>
              <a:rPr lang="en-US" sz="2000" b="0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Mr. Benjamín Fuentes Castro</a:t>
            </a:r>
          </a:p>
          <a:p>
            <a:pPr algn="r" eaLnBrk="1" hangingPunct="1"/>
            <a:r>
              <a:rPr lang="en-US" sz="2000" b="0" dirty="0" smtClean="0">
                <a:solidFill>
                  <a:srgbClr val="737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2018 WGVBS Meeting</a:t>
            </a:r>
          </a:p>
          <a:p>
            <a:pPr algn="r" eaLnBrk="1" hangingPunct="1"/>
            <a:r>
              <a:rPr lang="en-US" sz="2000" b="0" i="1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September </a:t>
            </a:r>
            <a:r>
              <a:rPr lang="en-US" sz="2000" b="0" i="1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20, </a:t>
            </a:r>
            <a:r>
              <a:rPr lang="en-US" sz="2000" b="0" i="1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2018, Kingston</a:t>
            </a:r>
          </a:p>
        </p:txBody>
      </p:sp>
      <p:sp>
        <p:nvSpPr>
          <p:cNvPr id="6" name="2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1100" b="1" dirty="0" smtClean="0">
                <a:solidFill>
                  <a:schemeClr val="bg1"/>
                </a:solidFill>
              </a:rPr>
              <a:t>WGVBS </a:t>
            </a:r>
            <a:r>
              <a:rPr lang="es-MX" sz="1100" b="1" dirty="0" smtClean="0">
                <a:solidFill>
                  <a:schemeClr val="bg1"/>
                </a:solidFill>
              </a:rPr>
              <a:t>| </a:t>
            </a:r>
            <a:fld id="{555751ED-0689-45F0-AF0E-48326EBEE3F7}" type="slidenum">
              <a:rPr lang="es-MX" sz="1100" b="1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s-MX" sz="1100" b="1" dirty="0" smtClean="0">
              <a:solidFill>
                <a:schemeClr val="bg1"/>
              </a:solidFill>
            </a:endParaRPr>
          </a:p>
        </p:txBody>
      </p:sp>
      <p:pic>
        <p:nvPicPr>
          <p:cNvPr id="5" name="Imagen 4" descr="\\Scpfileserver\dri\DRI Internacional\INTOSAI\Info General\Logo\01 Logo INTOSAI_300dpi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2" t="3767" r="16461" b="13371"/>
          <a:stretch/>
        </p:blipFill>
        <p:spPr bwMode="auto">
          <a:xfrm>
            <a:off x="7592144" y="332656"/>
            <a:ext cx="883158" cy="8389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542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</a:t>
            </a:r>
            <a:r>
              <a:rPr lang="es-MX" dirty="0" smtClean="0"/>
              <a:t>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MX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Contents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35454883"/>
              </p:ext>
            </p:extLst>
          </p:nvPr>
        </p:nvGraphicFramePr>
        <p:xfrm>
          <a:off x="467544" y="1412776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2399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sultado de imagen para sustainable development goals 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33950"/>
            <a:ext cx="4896544" cy="165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</a:t>
            </a:r>
            <a:r>
              <a:rPr lang="es-MX" dirty="0" smtClean="0"/>
              <a:t>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MX" dirty="0" smtClean="0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>
                <a:solidFill>
                  <a:srgbClr val="C00000"/>
                </a:solidFill>
                <a:latin typeface="+mn-lt"/>
              </a:rPr>
              <a:t>Background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information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026" name="Picture 2" descr="Resultado de imagen para sd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78978"/>
            <a:ext cx="5976664" cy="295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79" y="2415423"/>
            <a:ext cx="3780483" cy="389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6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</a:t>
            </a:r>
            <a:r>
              <a:rPr lang="es-MX" dirty="0" smtClean="0"/>
              <a:t>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>
                <a:solidFill>
                  <a:srgbClr val="C00000"/>
                </a:solidFill>
                <a:latin typeface="+mn-lt"/>
              </a:rPr>
              <a:t>Relevance of addressing SDGs</a:t>
            </a:r>
          </a:p>
        </p:txBody>
      </p:sp>
      <p:graphicFrame>
        <p:nvGraphicFramePr>
          <p:cNvPr id="12" name="Diagram 5"/>
          <p:cNvGraphicFramePr/>
          <p:nvPr>
            <p:extLst>
              <p:ext uri="{D42A27DB-BD31-4B8C-83A1-F6EECF244321}">
                <p14:modId xmlns:p14="http://schemas.microsoft.com/office/powerpoint/2010/main" val="4210492282"/>
              </p:ext>
            </p:extLst>
          </p:nvPr>
        </p:nvGraphicFramePr>
        <p:xfrm>
          <a:off x="1224082" y="1196752"/>
          <a:ext cx="6660286" cy="460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1952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</a:t>
            </a:r>
            <a:r>
              <a:rPr lang="es-MX" dirty="0" smtClean="0"/>
              <a:t>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MX" dirty="0" smtClean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Development of the paper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639039620"/>
              </p:ext>
            </p:extLst>
          </p:nvPr>
        </p:nvGraphicFramePr>
        <p:xfrm>
          <a:off x="899591" y="1196752"/>
          <a:ext cx="7713389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786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</a:t>
            </a:r>
            <a:r>
              <a:rPr lang="es-MX" dirty="0" smtClean="0"/>
              <a:t>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MX" dirty="0" smtClean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50000749"/>
              </p:ext>
            </p:extLst>
          </p:nvPr>
        </p:nvGraphicFramePr>
        <p:xfrm>
          <a:off x="611560" y="1340768"/>
          <a:ext cx="784887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 bwMode="auto">
          <a:xfrm>
            <a:off x="755576" y="116632"/>
            <a:ext cx="67687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Next steps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606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</a:t>
            </a:r>
            <a:r>
              <a:rPr lang="es-MX" dirty="0" smtClean="0"/>
              <a:t>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MX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755576" y="116632"/>
            <a:ext cx="5616624" cy="80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Questions and comments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Resultado de imagen para com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00075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579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olo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785926"/>
            <a:ext cx="7615223" cy="2347158"/>
          </a:xfrm>
          <a:prstGeom prst="rect">
            <a:avLst/>
          </a:prstGeom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</a:t>
            </a:r>
            <a:r>
              <a:rPr lang="es-MX" dirty="0" smtClean="0"/>
              <a:t>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1886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6273</TotalTime>
  <Words>161</Words>
  <Application>Microsoft Office PowerPoint</Application>
  <PresentationFormat>Presentación en pantalla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de Office</vt:lpstr>
      <vt:lpstr>Auditing SDGs Programs</vt:lpstr>
      <vt:lpstr>Auditing SDGs Programs Contents</vt:lpstr>
      <vt:lpstr>Auditing SDGs Programs Background information</vt:lpstr>
      <vt:lpstr>Auditing SDGs Programs Relevance of addressing SDGs</vt:lpstr>
      <vt:lpstr>Auditing SDGs Programs Development of the paper</vt:lpstr>
      <vt:lpstr>Presentación de PowerPoint</vt:lpstr>
      <vt:lpstr>Presentación de PowerPoint</vt:lpstr>
      <vt:lpstr>Presentación de PowerPoint</vt:lpstr>
    </vt:vector>
  </TitlesOfParts>
  <Company>Auditoría Superior de la Federación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Coordinación de Relaciones Institucionales</dc:creator>
  <cp:lastModifiedBy>Francisco Tomas Parral Pineda</cp:lastModifiedBy>
  <cp:revision>697</cp:revision>
  <dcterms:created xsi:type="dcterms:W3CDTF">2012-03-03T23:19:20Z</dcterms:created>
  <dcterms:modified xsi:type="dcterms:W3CDTF">2018-08-28T23:47:26Z</dcterms:modified>
</cp:coreProperties>
</file>