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3" r:id="rId13"/>
    <p:sldId id="297" r:id="rId14"/>
    <p:sldId id="294" r:id="rId15"/>
    <p:sldId id="298" r:id="rId16"/>
    <p:sldId id="275" r:id="rId17"/>
    <p:sldId id="292" r:id="rId18"/>
    <p:sldId id="277" r:id="rId19"/>
    <p:sldId id="280" r:id="rId20"/>
    <p:sldId id="282" r:id="rId21"/>
    <p:sldId id="283" r:id="rId22"/>
    <p:sldId id="284" r:id="rId23"/>
    <p:sldId id="286" r:id="rId24"/>
    <p:sldId id="287" r:id="rId25"/>
    <p:sldId id="288" r:id="rId26"/>
    <p:sldId id="30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70DB-B40D-43E8-86A0-C76BC5E2E37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DB3C7-3DA3-43C1-88E0-5100006BDE9A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Cameroon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9A253-2623-4B00-B551-8D4A31268DF0}" type="parTrans" cxnId="{0F90B587-7ABF-412A-9022-10BEC793D16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E2DB4-F717-4EE4-83FF-504E94314B80}" type="sibTrans" cxnId="{0F90B587-7ABF-412A-9022-10BEC793D16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445E0-49B9-4CC3-8383-25E2A486D5BC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China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6C777-7422-4C5B-BB33-C67E66BDD0BE}" type="parTrans" cxnId="{14D6A9F7-6ABC-4C91-A472-6B63C8D2CE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A3BC5-D731-43D7-AE3D-2034D2DE9E53}" type="sibTrans" cxnId="{14D6A9F7-6ABC-4C91-A472-6B63C8D2CE2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F7145-1088-436D-9223-CCA904DDEE1B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France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9D14C-F516-4551-BF1F-09900B6594F0}" type="parTrans" cxnId="{3034C068-FCDA-4727-AAD0-E73AB256FD9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F956A-F68A-45A7-8DF7-6C80DB954745}" type="sibTrans" cxnId="{3034C068-FCDA-4727-AAD0-E73AB256FD9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8AE9A-7C22-4655-9B78-2B955AA85CB5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3C94D-EA69-41DE-9D75-7D4B8414CD24}" type="parTrans" cxnId="{95585856-0161-46D5-A2DC-E6AC4D5FAD3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D9E1-44C9-4B20-9AFA-414BCE9D5A07}" type="sibTrans" cxnId="{95585856-0161-46D5-A2DC-E6AC4D5FAD3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FC532-1660-4F57-976F-CFA00DC12006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Jamaica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783F3-CBA4-4146-A0B3-EC0F4A825535}" type="parTrans" cxnId="{7AFD5259-1F2F-4C10-9780-FA5BED1C017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F05A-3F39-4885-AFF4-8D6A3934CE69}" type="sibTrans" cxnId="{7AFD5259-1F2F-4C10-9780-FA5BED1C017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BFA5A-F2C3-4B80-B492-4121E2D60DF1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Kuwait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60D7E-3F46-44D4-B5CB-40A41C2156F1}" type="parTrans" cxnId="{D91602AD-45E4-4793-929A-29F74FFEF92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AB8A0-CAA8-4420-BC5E-4B1CBC52A594}" type="sibTrans" cxnId="{D91602AD-45E4-4793-929A-29F74FFEF92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120C7-ACBE-4CEC-BA9D-C03CEAAECEF8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Mexico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40771-73FA-45BF-9383-D3271C3224E9}" type="parTrans" cxnId="{591A6CEE-9BC8-485E-9209-0B9C0E99E72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37759-84BE-45CA-845E-AFAF4F6BEB0B}" type="sibTrans" cxnId="{591A6CEE-9BC8-485E-9209-0B9C0E99E72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C452B-DD23-4F5F-A84F-F3B33291E4CA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Namibia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09F83-661E-4697-91E8-9AA23D213059}" type="parTrans" cxnId="{A16DE900-1BC1-440C-8F69-3BCA9B5755C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1CAB8-7727-4030-A1C9-F7C2AFA9FB79}" type="sibTrans" cxnId="{A16DE900-1BC1-440C-8F69-3BCA9B5755C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EF168-FEAC-416A-881B-6E4DD6641452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Pakistan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6ECD4-5B5A-444B-AD2B-46960042C751}" type="parTrans" cxnId="{B21832BD-D5A2-42E8-A769-3184D8B1E28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E5E89-F532-4A48-823A-84B50052DB8D}" type="sibTrans" cxnId="{B21832BD-D5A2-42E8-A769-3184D8B1E28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7B3BF-7816-4426-B08A-A31BC8A8027C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Peru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BB1AC-6CC1-4960-BC3A-D5830C337B9E}" type="parTrans" cxnId="{30375598-0916-42C6-A1E2-1F3D0C6623D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3FF14-6BD4-43D0-AAD9-9F3C5F37EA5F}" type="sibTrans" cxnId="{30375598-0916-42C6-A1E2-1F3D0C6623D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DFDE0-7C8F-4915-9852-2F9FA36686E0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Russia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D7BF2-8B7D-4F2A-9917-681A4B0D5A98}" type="parTrans" cxnId="{3645F527-0663-4B25-9E70-0903C20A46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CE811-3F3D-4E4A-A622-1A6A72E67482}" type="sibTrans" cxnId="{3645F527-0663-4B25-9E70-0903C20A46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353E5-2A57-4C20-9191-0DC2A02CCB2A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South Africa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FCF3C-FD5B-49E4-B134-14D5D11F45A5}" type="parTrans" cxnId="{B1A82356-BB3F-49ED-BF93-831102DEAEB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0661F-07B3-4AF1-BCC1-58DDAB9B437B}" type="sibTrans" cxnId="{B1A82356-BB3F-49ED-BF93-831102DEAEB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6C5E5-2E0E-43E3-8E27-DA560156F805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Tanzania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29831-34D2-4787-A49F-EE878FFBE2C3}" type="parTrans" cxnId="{729ADA3F-3CAA-49EB-B8EA-E179AE71E9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5AF44-8C18-43E4-8F50-70627F3AA1DB}" type="sibTrans" cxnId="{729ADA3F-3CAA-49EB-B8EA-E179AE71E9C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626DE-75CE-4FE7-8528-5A6884EE1816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USA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5BA00-C5C1-43D9-ADDA-712BA0675A8C}" type="parTrans" cxnId="{045CADF0-67EE-4E0D-802F-1FF07F3C910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4A89E-3745-4DD9-8E75-0D47C9DF6123}" type="sibTrans" cxnId="{045CADF0-67EE-4E0D-802F-1FF07F3C910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F4DEE-D96B-4741-B7CC-56F522F3130A}">
      <dgm:prSet phldrT="[Texto]" custT="1"/>
      <dgm:spPr/>
      <dgm:t>
        <a:bodyPr/>
        <a:lstStyle/>
        <a:p>
          <a:r>
            <a:rPr lang="en-US" sz="1800" smtClean="0">
              <a:latin typeface="Arial" panose="020B0604020202020204" pitchFamily="34" charset="0"/>
              <a:cs typeface="Arial" panose="020B0604020202020204" pitchFamily="34" charset="0"/>
            </a:rPr>
            <a:t>Indonesia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8696A-AA18-48A6-BE33-D69EB8FAAFF3}" type="parTrans" cxnId="{6BD9D762-7D08-4761-A223-3E6162E5D79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7AE47-F430-4187-AA5D-DE4CA7E47189}" type="sibTrans" cxnId="{6BD9D762-7D08-4761-A223-3E6162E5D79C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BCC0D-876D-4557-85BC-6E9780F30171}">
      <dgm:prSet phldrT="[Texto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World Bank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D1086-931A-4C6B-85B1-4CE2212219C7}" type="parTrans" cxnId="{E6917D39-7D06-45B7-B704-92F823F175DA}">
      <dgm:prSet/>
      <dgm:spPr/>
      <dgm:t>
        <a:bodyPr/>
        <a:lstStyle/>
        <a:p>
          <a:endParaRPr lang="es-MX"/>
        </a:p>
      </dgm:t>
    </dgm:pt>
    <dgm:pt modelId="{F99677A7-1192-4DF4-9C91-1FFA9BE4558A}" type="sibTrans" cxnId="{E6917D39-7D06-45B7-B704-92F823F175DA}">
      <dgm:prSet/>
      <dgm:spPr/>
      <dgm:t>
        <a:bodyPr/>
        <a:lstStyle/>
        <a:p>
          <a:endParaRPr lang="es-MX"/>
        </a:p>
      </dgm:t>
    </dgm:pt>
    <dgm:pt modelId="{45EC76E7-F4AC-4845-A7EC-D4B6050AEA20}" type="pres">
      <dgm:prSet presAssocID="{B05A70DB-B40D-43E8-86A0-C76BC5E2E37B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53AF5FB-C8DA-4532-B95E-8AAD6F1CA6DF}" type="pres">
      <dgm:prSet presAssocID="{A12DB3C7-3DA3-43C1-88E0-5100006BDE9A}" presName="composite" presStyleCnt="0"/>
      <dgm:spPr/>
    </dgm:pt>
    <dgm:pt modelId="{54A13C92-F0C2-4494-872C-9389AB4884EB}" type="pres">
      <dgm:prSet presAssocID="{A12DB3C7-3DA3-43C1-88E0-5100006BDE9A}" presName="Image" presStyleLbl="bgShp" presStyleIdx="0" presStyleCnt="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1E006FD9-8ADA-48B9-98C2-F6ABA337B7F2}" type="pres">
      <dgm:prSet presAssocID="{A12DB3C7-3DA3-43C1-88E0-5100006BDE9A}" presName="Parent" presStyleLbl="node0" presStyleIdx="0" presStyleCnt="16" custScaleX="125447" custScaleY="11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976A5-382F-43F0-95C5-11245827B547}" type="pres">
      <dgm:prSet presAssocID="{240E2DB4-F717-4EE4-83FF-504E94314B80}" presName="sibTrans" presStyleCnt="0"/>
      <dgm:spPr/>
    </dgm:pt>
    <dgm:pt modelId="{C2F5CA72-2364-4B8E-8264-99E6437B4D50}" type="pres">
      <dgm:prSet presAssocID="{D84445E0-49B9-4CC3-8383-25E2A486D5BC}" presName="composite" presStyleCnt="0"/>
      <dgm:spPr/>
    </dgm:pt>
    <dgm:pt modelId="{EB52E491-D83B-43F1-B3FA-E98B02703225}" type="pres">
      <dgm:prSet presAssocID="{D84445E0-49B9-4CC3-8383-25E2A486D5BC}" presName="Image" presStyleLbl="bgShp" presStyleIdx="1" presStyleCnt="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D7550B47-3FC7-40DA-9AA1-2AFCFACDE172}" type="pres">
      <dgm:prSet presAssocID="{D84445E0-49B9-4CC3-8383-25E2A486D5BC}" presName="Parent" presStyleLbl="node0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32F49-BC5E-4535-B0DD-8630E6692FB5}" type="pres">
      <dgm:prSet presAssocID="{B4FA3BC5-D731-43D7-AE3D-2034D2DE9E53}" presName="sibTrans" presStyleCnt="0"/>
      <dgm:spPr/>
    </dgm:pt>
    <dgm:pt modelId="{D8907B1A-A729-4412-A86A-29BE581C3613}" type="pres">
      <dgm:prSet presAssocID="{9EAF7145-1088-436D-9223-CCA904DDEE1B}" presName="composite" presStyleCnt="0"/>
      <dgm:spPr/>
    </dgm:pt>
    <dgm:pt modelId="{10E82C28-917A-4DC6-BB31-29781D69DE11}" type="pres">
      <dgm:prSet presAssocID="{9EAF7145-1088-436D-9223-CCA904DDEE1B}" presName="Image" presStyleLbl="bgShp" presStyleIdx="2" presStyleCnt="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1E43CC58-9678-407D-A958-A38940AC0811}" type="pres">
      <dgm:prSet presAssocID="{9EAF7145-1088-436D-9223-CCA904DDEE1B}" presName="Parent" presStyleLbl="node0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9F340-AA68-4990-ADE7-8FFB9AFA1CE2}" type="pres">
      <dgm:prSet presAssocID="{15FF956A-F68A-45A7-8DF7-6C80DB954745}" presName="sibTrans" presStyleCnt="0"/>
      <dgm:spPr/>
    </dgm:pt>
    <dgm:pt modelId="{D7250B10-7513-4B4E-B012-AF53288D1EAE}" type="pres">
      <dgm:prSet presAssocID="{75A8AE9A-7C22-4655-9B78-2B955AA85CB5}" presName="composite" presStyleCnt="0"/>
      <dgm:spPr/>
    </dgm:pt>
    <dgm:pt modelId="{1904743D-3888-4C5E-9B30-3A3917091ABE}" type="pres">
      <dgm:prSet presAssocID="{75A8AE9A-7C22-4655-9B78-2B955AA85CB5}" presName="Image" presStyleLbl="bgShp" presStyleIdx="3" presStyleCnt="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60EE316D-D6F2-41E2-94D8-9FD1A11E551A}" type="pres">
      <dgm:prSet presAssocID="{75A8AE9A-7C22-4655-9B78-2B955AA85CB5}" presName="Parent" presStyleLbl="node0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316E2-2A66-4E8F-A151-A4FE83E07AC9}" type="pres">
      <dgm:prSet presAssocID="{EDAFD9E1-44C9-4B20-9AFA-414BCE9D5A07}" presName="sibTrans" presStyleCnt="0"/>
      <dgm:spPr/>
    </dgm:pt>
    <dgm:pt modelId="{9D926C1F-0EAD-4319-8181-BC23D57CEF06}" type="pres">
      <dgm:prSet presAssocID="{200F4DEE-D96B-4741-B7CC-56F522F3130A}" presName="composite" presStyleCnt="0"/>
      <dgm:spPr/>
    </dgm:pt>
    <dgm:pt modelId="{59969AAF-AD8A-40CD-B911-DD764EEC91A4}" type="pres">
      <dgm:prSet presAssocID="{200F4DEE-D96B-4741-B7CC-56F522F3130A}" presName="Image" presStyleLbl="bgShp" presStyleIdx="4" presStyleCnt="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9FA82016-381B-4FF5-9051-FD063A365B23}" type="pres">
      <dgm:prSet presAssocID="{200F4DEE-D96B-4741-B7CC-56F522F3130A}" presName="Parent" presStyleLbl="node0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226C6-6FA7-43CA-A925-989E9AD3F030}" type="pres">
      <dgm:prSet presAssocID="{0167AE47-F430-4187-AA5D-DE4CA7E47189}" presName="sibTrans" presStyleCnt="0"/>
      <dgm:spPr/>
    </dgm:pt>
    <dgm:pt modelId="{5DFC27D8-4543-4345-BA43-788329D1D14D}" type="pres">
      <dgm:prSet presAssocID="{C7DFC532-1660-4F57-976F-CFA00DC12006}" presName="composite" presStyleCnt="0"/>
      <dgm:spPr/>
    </dgm:pt>
    <dgm:pt modelId="{DED62159-A1F3-47C9-A582-A9805CA16983}" type="pres">
      <dgm:prSet presAssocID="{C7DFC532-1660-4F57-976F-CFA00DC12006}" presName="Image" presStyleLbl="bgShp" presStyleIdx="5" presStyleCnt="1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36163BE2-8F01-4131-ADA8-78DCA8B3CE30}" type="pres">
      <dgm:prSet presAssocID="{C7DFC532-1660-4F57-976F-CFA00DC12006}" presName="Parent" presStyleLbl="node0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B6701-319F-4C5A-BFA4-E7819AD559F6}" type="pres">
      <dgm:prSet presAssocID="{D495F05A-3F39-4885-AFF4-8D6A3934CE69}" presName="sibTrans" presStyleCnt="0"/>
      <dgm:spPr/>
    </dgm:pt>
    <dgm:pt modelId="{C551A711-AA7A-4419-9D1B-5A4BC25FC8EC}" type="pres">
      <dgm:prSet presAssocID="{D65BFA5A-F2C3-4B80-B492-4121E2D60DF1}" presName="composite" presStyleCnt="0"/>
      <dgm:spPr/>
    </dgm:pt>
    <dgm:pt modelId="{55B955FD-F784-4756-879A-1FF48E162B75}" type="pres">
      <dgm:prSet presAssocID="{D65BFA5A-F2C3-4B80-B492-4121E2D60DF1}" presName="Image" presStyleLbl="bgShp" presStyleIdx="6" presStyleCnt="1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E184051C-213B-4B82-A0F6-93C809199A37}" type="pres">
      <dgm:prSet presAssocID="{D65BFA5A-F2C3-4B80-B492-4121E2D60DF1}" presName="Parent" presStyleLbl="node0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D2CE3-E304-4042-8343-C52A052AFE53}" type="pres">
      <dgm:prSet presAssocID="{037AB8A0-CAA8-4420-BC5E-4B1CBC52A594}" presName="sibTrans" presStyleCnt="0"/>
      <dgm:spPr/>
    </dgm:pt>
    <dgm:pt modelId="{D338B5C3-3A7E-4B5D-B224-FEEF450D8908}" type="pres">
      <dgm:prSet presAssocID="{126120C7-ACBE-4CEC-BA9D-C03CEAAECEF8}" presName="composite" presStyleCnt="0"/>
      <dgm:spPr/>
    </dgm:pt>
    <dgm:pt modelId="{7E2F9228-453A-4C50-937D-193D0A3A4BCC}" type="pres">
      <dgm:prSet presAssocID="{126120C7-ACBE-4CEC-BA9D-C03CEAAECEF8}" presName="Image" presStyleLbl="bgShp" presStyleIdx="7" presStyleCnt="1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439F0877-4CF7-455E-9150-A422E2D03B22}" type="pres">
      <dgm:prSet presAssocID="{126120C7-ACBE-4CEC-BA9D-C03CEAAECEF8}" presName="Parent" presStyleLbl="node0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9C29-9099-4158-8057-0C8CC3D0C03D}" type="pres">
      <dgm:prSet presAssocID="{3AC37759-84BE-45CA-845E-AFAF4F6BEB0B}" presName="sibTrans" presStyleCnt="0"/>
      <dgm:spPr/>
    </dgm:pt>
    <dgm:pt modelId="{0A985660-5189-44A7-AC5B-BF038E5AF17A}" type="pres">
      <dgm:prSet presAssocID="{7ADC452B-DD23-4F5F-A84F-F3B33291E4CA}" presName="composite" presStyleCnt="0"/>
      <dgm:spPr/>
    </dgm:pt>
    <dgm:pt modelId="{1F74E811-CA05-4DE9-B4C4-8FA6465838F8}" type="pres">
      <dgm:prSet presAssocID="{7ADC452B-DD23-4F5F-A84F-F3B33291E4CA}" presName="Image" presStyleLbl="bgShp" presStyleIdx="8" presStyleCnt="1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0ED447B1-967A-467F-9150-3CAF4F29D319}" type="pres">
      <dgm:prSet presAssocID="{7ADC452B-DD23-4F5F-A84F-F3B33291E4CA}" presName="Parent" presStyleLbl="node0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96863-C938-424C-9F99-1F8437A109C7}" type="pres">
      <dgm:prSet presAssocID="{45E1CAB8-7727-4030-A1C9-F7C2AFA9FB79}" presName="sibTrans" presStyleCnt="0"/>
      <dgm:spPr/>
    </dgm:pt>
    <dgm:pt modelId="{727B3EC1-D422-4C27-A76E-B045827AE59A}" type="pres">
      <dgm:prSet presAssocID="{3E9EF168-FEAC-416A-881B-6E4DD6641452}" presName="composite" presStyleCnt="0"/>
      <dgm:spPr/>
    </dgm:pt>
    <dgm:pt modelId="{83589F57-0344-456E-9FB4-D6374CA73004}" type="pres">
      <dgm:prSet presAssocID="{3E9EF168-FEAC-416A-881B-6E4DD6641452}" presName="Image" presStyleLbl="bgShp" presStyleIdx="9" presStyleCnt="16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31D3431F-AA01-4EF7-9877-E232B26E06C5}" type="pres">
      <dgm:prSet presAssocID="{3E9EF168-FEAC-416A-881B-6E4DD6641452}" presName="Parent" presStyleLbl="node0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354D8-530D-4A02-B3F2-CAA0499D0BF1}" type="pres">
      <dgm:prSet presAssocID="{E62E5E89-F532-4A48-823A-84B50052DB8D}" presName="sibTrans" presStyleCnt="0"/>
      <dgm:spPr/>
    </dgm:pt>
    <dgm:pt modelId="{3A0DC74D-88D6-4CF7-8EB8-ACC762CB6D47}" type="pres">
      <dgm:prSet presAssocID="{5877B3BF-7816-4426-B08A-A31BC8A8027C}" presName="composite" presStyleCnt="0"/>
      <dgm:spPr/>
    </dgm:pt>
    <dgm:pt modelId="{7C58BE2E-DD50-4494-95C4-A7951BEEA152}" type="pres">
      <dgm:prSet presAssocID="{5877B3BF-7816-4426-B08A-A31BC8A8027C}" presName="Image" presStyleLbl="bgShp" presStyleIdx="10" presStyleCnt="1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9EA6D3B7-E1E8-4623-8909-6255BC31DC7D}" type="pres">
      <dgm:prSet presAssocID="{5877B3BF-7816-4426-B08A-A31BC8A8027C}" presName="Parent" presStyleLbl="node0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5696F-3379-40E2-9701-438F0145BBFB}" type="pres">
      <dgm:prSet presAssocID="{F713FF14-6BD4-43D0-AAD9-9F3C5F37EA5F}" presName="sibTrans" presStyleCnt="0"/>
      <dgm:spPr/>
    </dgm:pt>
    <dgm:pt modelId="{84E92102-5B1E-48FD-9B49-EA15A7EFEDF0}" type="pres">
      <dgm:prSet presAssocID="{5C4DFDE0-7C8F-4915-9852-2F9FA36686E0}" presName="composite" presStyleCnt="0"/>
      <dgm:spPr/>
    </dgm:pt>
    <dgm:pt modelId="{423CD8F0-6621-47C7-B742-44ABDB2C0034}" type="pres">
      <dgm:prSet presAssocID="{5C4DFDE0-7C8F-4915-9852-2F9FA36686E0}" presName="Image" presStyleLbl="bgShp" presStyleIdx="11" presStyleCnt="16" custLinFactNeighborX="458" custLinFactNeighborY="676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85F81830-A362-4FA3-8A80-8FECBBE1DE23}" type="pres">
      <dgm:prSet presAssocID="{5C4DFDE0-7C8F-4915-9852-2F9FA36686E0}" presName="Parent" presStyleLbl="node0" presStyleIdx="11" presStyleCnt="16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D7658-0C36-478E-A8B7-1A33CC8D26FE}" type="pres">
      <dgm:prSet presAssocID="{97FCE811-3F3D-4E4A-A622-1A6A72E67482}" presName="sibTrans" presStyleCnt="0"/>
      <dgm:spPr/>
    </dgm:pt>
    <dgm:pt modelId="{202B6B4C-C2B8-4EE1-B468-4C34FB6A868D}" type="pres">
      <dgm:prSet presAssocID="{9E4353E5-2A57-4C20-9191-0DC2A02CCB2A}" presName="composite" presStyleCnt="0"/>
      <dgm:spPr/>
    </dgm:pt>
    <dgm:pt modelId="{C918565A-6F0C-4DF9-9393-724600C853F6}" type="pres">
      <dgm:prSet presAssocID="{9E4353E5-2A57-4C20-9191-0DC2A02CCB2A}" presName="Image" presStyleLbl="bgShp" presStyleIdx="12" presStyleCnt="16" custLinFactNeighborX="458" custLinFactNeighborY="676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30E21228-D05E-4829-AF66-7A8DA21D2CF5}" type="pres">
      <dgm:prSet presAssocID="{9E4353E5-2A57-4C20-9191-0DC2A02CCB2A}" presName="Parent" presStyleLbl="node0" presStyleIdx="12" presStyleCnt="16" custScaleX="106577" custScaleY="176349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3F4E9-9C53-4B5D-BB0A-FFEAE5AE5E18}" type="pres">
      <dgm:prSet presAssocID="{1CD0661F-07B3-4AF1-BCC1-58DDAB9B437B}" presName="sibTrans" presStyleCnt="0"/>
      <dgm:spPr/>
    </dgm:pt>
    <dgm:pt modelId="{A34102F6-DB00-49E8-A977-05882DEA38A0}" type="pres">
      <dgm:prSet presAssocID="{FBE6C5E5-2E0E-43E3-8E27-DA560156F805}" presName="composite" presStyleCnt="0"/>
      <dgm:spPr/>
    </dgm:pt>
    <dgm:pt modelId="{33E69D3F-B843-4CEC-90C0-0B0B6FAD3D60}" type="pres">
      <dgm:prSet presAssocID="{FBE6C5E5-2E0E-43E3-8E27-DA560156F805}" presName="Image" presStyleLbl="bgShp" presStyleIdx="13" presStyleCnt="16" custLinFactNeighborX="458" custLinFactNeighborY="6767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A5387487-EB10-43A0-90BE-C5B5BEDD8915}" type="pres">
      <dgm:prSet presAssocID="{FBE6C5E5-2E0E-43E3-8E27-DA560156F805}" presName="Parent" presStyleLbl="node0" presStyleIdx="13" presStyleCnt="16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6760-AC39-4D13-AC1C-2611B6FE11D4}" type="pres">
      <dgm:prSet presAssocID="{DE75AF44-8C18-43E4-8F50-70627F3AA1DB}" presName="sibTrans" presStyleCnt="0"/>
      <dgm:spPr/>
    </dgm:pt>
    <dgm:pt modelId="{4A71298F-499C-432E-9C14-74943893A6E7}" type="pres">
      <dgm:prSet presAssocID="{B83626DE-75CE-4FE7-8528-5A6884EE1816}" presName="composite" presStyleCnt="0"/>
      <dgm:spPr/>
    </dgm:pt>
    <dgm:pt modelId="{F054E655-B1EF-4A74-9587-AA0BADC41F0F}" type="pres">
      <dgm:prSet presAssocID="{B83626DE-75CE-4FE7-8528-5A6884EE1816}" presName="Image" presStyleLbl="bgShp" presStyleIdx="14" presStyleCnt="16" custLinFactNeighborX="458" custLinFactNeighborY="6767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MX"/>
        </a:p>
      </dgm:t>
    </dgm:pt>
    <dgm:pt modelId="{3D1E5DAC-9D30-4E37-B564-B2B2EBBA28C3}" type="pres">
      <dgm:prSet presAssocID="{B83626DE-75CE-4FE7-8528-5A6884EE1816}" presName="Parent" presStyleLbl="node0" presStyleIdx="14" presStyleCnt="16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E010F-8DB9-4F03-8F52-E6549BA63737}" type="pres">
      <dgm:prSet presAssocID="{4434A89E-3745-4DD9-8E75-0D47C9DF6123}" presName="sibTrans" presStyleCnt="0"/>
      <dgm:spPr/>
    </dgm:pt>
    <dgm:pt modelId="{A99133E0-8417-4AB5-93D9-909B703991E6}" type="pres">
      <dgm:prSet presAssocID="{7AABCC0D-876D-4557-85BC-6E9780F30171}" presName="composite" presStyleCnt="0"/>
      <dgm:spPr/>
    </dgm:pt>
    <dgm:pt modelId="{DFF1C671-1960-4953-9710-238CBF78BC99}" type="pres">
      <dgm:prSet presAssocID="{7AABCC0D-876D-4557-85BC-6E9780F30171}" presName="Image" presStyleLbl="bgShp" presStyleIdx="15" presStyleCnt="16" custLinFactNeighborX="1967" custLinFactNeighborY="6767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s-MX"/>
        </a:p>
      </dgm:t>
    </dgm:pt>
    <dgm:pt modelId="{928CA180-13BD-4C8D-89AF-FC8601702CCA}" type="pres">
      <dgm:prSet presAssocID="{7AABCC0D-876D-4557-85BC-6E9780F30171}" presName="Parent" presStyleLbl="node0" presStyleIdx="15" presStyleCnt="16" custLinFactNeighborX="-5125" custLinFactNeighborY="388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4C13E7-2B9B-4D52-A76D-923E84FF2CD3}" type="presOf" srcId="{200F4DEE-D96B-4741-B7CC-56F522F3130A}" destId="{9FA82016-381B-4FF5-9051-FD063A365B23}" srcOrd="0" destOrd="0" presId="urn:microsoft.com/office/officeart/2008/layout/BendingPictureCaption"/>
    <dgm:cxn modelId="{7164EAE0-849A-4902-A907-8558A59727B4}" type="presOf" srcId="{FBE6C5E5-2E0E-43E3-8E27-DA560156F805}" destId="{A5387487-EB10-43A0-90BE-C5B5BEDD8915}" srcOrd="0" destOrd="0" presId="urn:microsoft.com/office/officeart/2008/layout/BendingPictureCaption"/>
    <dgm:cxn modelId="{9C74FA30-70CC-4880-A661-EE0735D6E074}" type="presOf" srcId="{D65BFA5A-F2C3-4B80-B492-4121E2D60DF1}" destId="{E184051C-213B-4B82-A0F6-93C809199A37}" srcOrd="0" destOrd="0" presId="urn:microsoft.com/office/officeart/2008/layout/BendingPictureCaption"/>
    <dgm:cxn modelId="{7AFD5259-1F2F-4C10-9780-FA5BED1C0177}" srcId="{B05A70DB-B40D-43E8-86A0-C76BC5E2E37B}" destId="{C7DFC532-1660-4F57-976F-CFA00DC12006}" srcOrd="5" destOrd="0" parTransId="{F43783F3-CBA4-4146-A0B3-EC0F4A825535}" sibTransId="{D495F05A-3F39-4885-AFF4-8D6A3934CE69}"/>
    <dgm:cxn modelId="{0DCEE697-4A09-49FD-8C6F-32EF88ADD78B}" type="presOf" srcId="{C7DFC532-1660-4F57-976F-CFA00DC12006}" destId="{36163BE2-8F01-4131-ADA8-78DCA8B3CE30}" srcOrd="0" destOrd="0" presId="urn:microsoft.com/office/officeart/2008/layout/BendingPictureCaption"/>
    <dgm:cxn modelId="{30375598-0916-42C6-A1E2-1F3D0C6623D7}" srcId="{B05A70DB-B40D-43E8-86A0-C76BC5E2E37B}" destId="{5877B3BF-7816-4426-B08A-A31BC8A8027C}" srcOrd="10" destOrd="0" parTransId="{766BB1AC-6CC1-4960-BC3A-D5830C337B9E}" sibTransId="{F713FF14-6BD4-43D0-AAD9-9F3C5F37EA5F}"/>
    <dgm:cxn modelId="{4390DA7B-2787-4AC4-8964-98C754E4DA8A}" type="presOf" srcId="{75A8AE9A-7C22-4655-9B78-2B955AA85CB5}" destId="{60EE316D-D6F2-41E2-94D8-9FD1A11E551A}" srcOrd="0" destOrd="0" presId="urn:microsoft.com/office/officeart/2008/layout/BendingPictureCaption"/>
    <dgm:cxn modelId="{B21832BD-D5A2-42E8-A769-3184D8B1E286}" srcId="{B05A70DB-B40D-43E8-86A0-C76BC5E2E37B}" destId="{3E9EF168-FEAC-416A-881B-6E4DD6641452}" srcOrd="9" destOrd="0" parTransId="{4FA6ECD4-5B5A-444B-AD2B-46960042C751}" sibTransId="{E62E5E89-F532-4A48-823A-84B50052DB8D}"/>
    <dgm:cxn modelId="{89A9BC01-058C-4212-AF8B-815B416D23C0}" type="presOf" srcId="{5C4DFDE0-7C8F-4915-9852-2F9FA36686E0}" destId="{85F81830-A362-4FA3-8A80-8FECBBE1DE23}" srcOrd="0" destOrd="0" presId="urn:microsoft.com/office/officeart/2008/layout/BendingPictureCaption"/>
    <dgm:cxn modelId="{3645F527-0663-4B25-9E70-0903C20A46C4}" srcId="{B05A70DB-B40D-43E8-86A0-C76BC5E2E37B}" destId="{5C4DFDE0-7C8F-4915-9852-2F9FA36686E0}" srcOrd="11" destOrd="0" parTransId="{ECCD7BF2-8B7D-4F2A-9917-681A4B0D5A98}" sibTransId="{97FCE811-3F3D-4E4A-A622-1A6A72E67482}"/>
    <dgm:cxn modelId="{CE443764-E324-4167-B44D-44E48FA8B8D8}" type="presOf" srcId="{7ADC452B-DD23-4F5F-A84F-F3B33291E4CA}" destId="{0ED447B1-967A-467F-9150-3CAF4F29D319}" srcOrd="0" destOrd="0" presId="urn:microsoft.com/office/officeart/2008/layout/BendingPictureCaption"/>
    <dgm:cxn modelId="{D91602AD-45E4-4793-929A-29F74FFEF926}" srcId="{B05A70DB-B40D-43E8-86A0-C76BC5E2E37B}" destId="{D65BFA5A-F2C3-4B80-B492-4121E2D60DF1}" srcOrd="6" destOrd="0" parTransId="{4F960D7E-3F46-44D4-B5CB-40A41C2156F1}" sibTransId="{037AB8A0-CAA8-4420-BC5E-4B1CBC52A594}"/>
    <dgm:cxn modelId="{6C58C417-3CF5-4362-A8F5-B1BFB51330AF}" type="presOf" srcId="{5877B3BF-7816-4426-B08A-A31BC8A8027C}" destId="{9EA6D3B7-E1E8-4623-8909-6255BC31DC7D}" srcOrd="0" destOrd="0" presId="urn:microsoft.com/office/officeart/2008/layout/BendingPictureCaption"/>
    <dgm:cxn modelId="{3034C068-FCDA-4727-AAD0-E73AB256FD9E}" srcId="{B05A70DB-B40D-43E8-86A0-C76BC5E2E37B}" destId="{9EAF7145-1088-436D-9223-CCA904DDEE1B}" srcOrd="2" destOrd="0" parTransId="{D429D14C-F516-4551-BF1F-09900B6594F0}" sibTransId="{15FF956A-F68A-45A7-8DF7-6C80DB954745}"/>
    <dgm:cxn modelId="{2F079076-900F-4C92-A9C9-77032DF4A320}" type="presOf" srcId="{7AABCC0D-876D-4557-85BC-6E9780F30171}" destId="{928CA180-13BD-4C8D-89AF-FC8601702CCA}" srcOrd="0" destOrd="0" presId="urn:microsoft.com/office/officeart/2008/layout/BendingPictureCaption"/>
    <dgm:cxn modelId="{95585856-0161-46D5-A2DC-E6AC4D5FAD36}" srcId="{B05A70DB-B40D-43E8-86A0-C76BC5E2E37B}" destId="{75A8AE9A-7C22-4655-9B78-2B955AA85CB5}" srcOrd="3" destOrd="0" parTransId="{BB93C94D-EA69-41DE-9D75-7D4B8414CD24}" sibTransId="{EDAFD9E1-44C9-4B20-9AFA-414BCE9D5A07}"/>
    <dgm:cxn modelId="{0F90B587-7ABF-412A-9022-10BEC793D16D}" srcId="{B05A70DB-B40D-43E8-86A0-C76BC5E2E37B}" destId="{A12DB3C7-3DA3-43C1-88E0-5100006BDE9A}" srcOrd="0" destOrd="0" parTransId="{46F9A253-2623-4B00-B551-8D4A31268DF0}" sibTransId="{240E2DB4-F717-4EE4-83FF-504E94314B80}"/>
    <dgm:cxn modelId="{045CADF0-67EE-4E0D-802F-1FF07F3C9107}" srcId="{B05A70DB-B40D-43E8-86A0-C76BC5E2E37B}" destId="{B83626DE-75CE-4FE7-8528-5A6884EE1816}" srcOrd="14" destOrd="0" parTransId="{71F5BA00-C5C1-43D9-ADDA-712BA0675A8C}" sibTransId="{4434A89E-3745-4DD9-8E75-0D47C9DF6123}"/>
    <dgm:cxn modelId="{11AF11C3-7C89-44E3-A0C8-24D4AAD31606}" type="presOf" srcId="{9EAF7145-1088-436D-9223-CCA904DDEE1B}" destId="{1E43CC58-9678-407D-A958-A38940AC0811}" srcOrd="0" destOrd="0" presId="urn:microsoft.com/office/officeart/2008/layout/BendingPictureCaption"/>
    <dgm:cxn modelId="{ECA334C7-3027-4952-8FE2-261D6942F8F5}" type="presOf" srcId="{B83626DE-75CE-4FE7-8528-5A6884EE1816}" destId="{3D1E5DAC-9D30-4E37-B564-B2B2EBBA28C3}" srcOrd="0" destOrd="0" presId="urn:microsoft.com/office/officeart/2008/layout/BendingPictureCaption"/>
    <dgm:cxn modelId="{14F13169-459A-4284-ADDC-FE6C69A52AE9}" type="presOf" srcId="{9E4353E5-2A57-4C20-9191-0DC2A02CCB2A}" destId="{30E21228-D05E-4829-AF66-7A8DA21D2CF5}" srcOrd="0" destOrd="0" presId="urn:microsoft.com/office/officeart/2008/layout/BendingPictureCaption"/>
    <dgm:cxn modelId="{CD58F525-61ED-427F-9E03-63801B8E2392}" type="presOf" srcId="{A12DB3C7-3DA3-43C1-88E0-5100006BDE9A}" destId="{1E006FD9-8ADA-48B9-98C2-F6ABA337B7F2}" srcOrd="0" destOrd="0" presId="urn:microsoft.com/office/officeart/2008/layout/BendingPictureCaption"/>
    <dgm:cxn modelId="{3ADCF9E2-7CFC-40BD-B3EC-D5950FF468E5}" type="presOf" srcId="{B05A70DB-B40D-43E8-86A0-C76BC5E2E37B}" destId="{45EC76E7-F4AC-4845-A7EC-D4B6050AEA20}" srcOrd="0" destOrd="0" presId="urn:microsoft.com/office/officeart/2008/layout/BendingPictureCaption"/>
    <dgm:cxn modelId="{A16DE900-1BC1-440C-8F69-3BCA9B5755C6}" srcId="{B05A70DB-B40D-43E8-86A0-C76BC5E2E37B}" destId="{7ADC452B-DD23-4F5F-A84F-F3B33291E4CA}" srcOrd="8" destOrd="0" parTransId="{6DE09F83-661E-4697-91E8-9AA23D213059}" sibTransId="{45E1CAB8-7727-4030-A1C9-F7C2AFA9FB79}"/>
    <dgm:cxn modelId="{E6917D39-7D06-45B7-B704-92F823F175DA}" srcId="{B05A70DB-B40D-43E8-86A0-C76BC5E2E37B}" destId="{7AABCC0D-876D-4557-85BC-6E9780F30171}" srcOrd="15" destOrd="0" parTransId="{619D1086-931A-4C6B-85B1-4CE2212219C7}" sibTransId="{F99677A7-1192-4DF4-9C91-1FFA9BE4558A}"/>
    <dgm:cxn modelId="{B3A62425-3381-4FD0-B38A-252239FB4FCE}" type="presOf" srcId="{D84445E0-49B9-4CC3-8383-25E2A486D5BC}" destId="{D7550B47-3FC7-40DA-9AA1-2AFCFACDE172}" srcOrd="0" destOrd="0" presId="urn:microsoft.com/office/officeart/2008/layout/BendingPictureCaption"/>
    <dgm:cxn modelId="{6BD9D762-7D08-4761-A223-3E6162E5D79C}" srcId="{B05A70DB-B40D-43E8-86A0-C76BC5E2E37B}" destId="{200F4DEE-D96B-4741-B7CC-56F522F3130A}" srcOrd="4" destOrd="0" parTransId="{9488696A-AA18-48A6-BE33-D69EB8FAAFF3}" sibTransId="{0167AE47-F430-4187-AA5D-DE4CA7E47189}"/>
    <dgm:cxn modelId="{DCFF7B0F-40E3-416B-8BB7-041ED73B97D4}" type="presOf" srcId="{126120C7-ACBE-4CEC-BA9D-C03CEAAECEF8}" destId="{439F0877-4CF7-455E-9150-A422E2D03B22}" srcOrd="0" destOrd="0" presId="urn:microsoft.com/office/officeart/2008/layout/BendingPictureCaption"/>
    <dgm:cxn modelId="{591A6CEE-9BC8-485E-9209-0B9C0E99E729}" srcId="{B05A70DB-B40D-43E8-86A0-C76BC5E2E37B}" destId="{126120C7-ACBE-4CEC-BA9D-C03CEAAECEF8}" srcOrd="7" destOrd="0" parTransId="{74C40771-73FA-45BF-9383-D3271C3224E9}" sibTransId="{3AC37759-84BE-45CA-845E-AFAF4F6BEB0B}"/>
    <dgm:cxn modelId="{14D6A9F7-6ABC-4C91-A472-6B63C8D2CE2C}" srcId="{B05A70DB-B40D-43E8-86A0-C76BC5E2E37B}" destId="{D84445E0-49B9-4CC3-8383-25E2A486D5BC}" srcOrd="1" destOrd="0" parTransId="{5786C777-7422-4C5B-BB33-C67E66BDD0BE}" sibTransId="{B4FA3BC5-D731-43D7-AE3D-2034D2DE9E53}"/>
    <dgm:cxn modelId="{729ADA3F-3CAA-49EB-B8EA-E179AE71E9C4}" srcId="{B05A70DB-B40D-43E8-86A0-C76BC5E2E37B}" destId="{FBE6C5E5-2E0E-43E3-8E27-DA560156F805}" srcOrd="13" destOrd="0" parTransId="{49A29831-34D2-4787-A49F-EE878FFBE2C3}" sibTransId="{DE75AF44-8C18-43E4-8F50-70627F3AA1DB}"/>
    <dgm:cxn modelId="{9BBC4767-688D-4F43-AAFD-7A2056DAFEBC}" type="presOf" srcId="{3E9EF168-FEAC-416A-881B-6E4DD6641452}" destId="{31D3431F-AA01-4EF7-9877-E232B26E06C5}" srcOrd="0" destOrd="0" presId="urn:microsoft.com/office/officeart/2008/layout/BendingPictureCaption"/>
    <dgm:cxn modelId="{B1A82356-BB3F-49ED-BF93-831102DEAEB6}" srcId="{B05A70DB-B40D-43E8-86A0-C76BC5E2E37B}" destId="{9E4353E5-2A57-4C20-9191-0DC2A02CCB2A}" srcOrd="12" destOrd="0" parTransId="{F1EFCF3C-FD5B-49E4-B134-14D5D11F45A5}" sibTransId="{1CD0661F-07B3-4AF1-BCC1-58DDAB9B437B}"/>
    <dgm:cxn modelId="{DDA86FCA-C70F-4B27-B9A0-ED9F30FBFE7E}" type="presParOf" srcId="{45EC76E7-F4AC-4845-A7EC-D4B6050AEA20}" destId="{353AF5FB-C8DA-4532-B95E-8AAD6F1CA6DF}" srcOrd="0" destOrd="0" presId="urn:microsoft.com/office/officeart/2008/layout/BendingPictureCaption"/>
    <dgm:cxn modelId="{EE94468C-5B73-4C8B-8DAA-67212810EC54}" type="presParOf" srcId="{353AF5FB-C8DA-4532-B95E-8AAD6F1CA6DF}" destId="{54A13C92-F0C2-4494-872C-9389AB4884EB}" srcOrd="0" destOrd="0" presId="urn:microsoft.com/office/officeart/2008/layout/BendingPictureCaption"/>
    <dgm:cxn modelId="{074FB6B1-63ED-4C50-AD25-64348279A722}" type="presParOf" srcId="{353AF5FB-C8DA-4532-B95E-8AAD6F1CA6DF}" destId="{1E006FD9-8ADA-48B9-98C2-F6ABA337B7F2}" srcOrd="1" destOrd="0" presId="urn:microsoft.com/office/officeart/2008/layout/BendingPictureCaption"/>
    <dgm:cxn modelId="{E4AE4555-451F-4499-9B41-DCBFC3A104B1}" type="presParOf" srcId="{45EC76E7-F4AC-4845-A7EC-D4B6050AEA20}" destId="{A1F976A5-382F-43F0-95C5-11245827B547}" srcOrd="1" destOrd="0" presId="urn:microsoft.com/office/officeart/2008/layout/BendingPictureCaption"/>
    <dgm:cxn modelId="{CCD1FEEA-A724-4258-A425-BE5D539E3E67}" type="presParOf" srcId="{45EC76E7-F4AC-4845-A7EC-D4B6050AEA20}" destId="{C2F5CA72-2364-4B8E-8264-99E6437B4D50}" srcOrd="2" destOrd="0" presId="urn:microsoft.com/office/officeart/2008/layout/BendingPictureCaption"/>
    <dgm:cxn modelId="{8C11F2AF-DCED-42E9-A732-D99C509A87A5}" type="presParOf" srcId="{C2F5CA72-2364-4B8E-8264-99E6437B4D50}" destId="{EB52E491-D83B-43F1-B3FA-E98B02703225}" srcOrd="0" destOrd="0" presId="urn:microsoft.com/office/officeart/2008/layout/BendingPictureCaption"/>
    <dgm:cxn modelId="{C1B6FF5E-7483-41AC-B9A7-5CBFA15E0076}" type="presParOf" srcId="{C2F5CA72-2364-4B8E-8264-99E6437B4D50}" destId="{D7550B47-3FC7-40DA-9AA1-2AFCFACDE172}" srcOrd="1" destOrd="0" presId="urn:microsoft.com/office/officeart/2008/layout/BendingPictureCaption"/>
    <dgm:cxn modelId="{6D2CF2A2-8C87-4D32-8E93-C01B87D93DAC}" type="presParOf" srcId="{45EC76E7-F4AC-4845-A7EC-D4B6050AEA20}" destId="{12632F49-BC5E-4535-B0DD-8630E6692FB5}" srcOrd="3" destOrd="0" presId="urn:microsoft.com/office/officeart/2008/layout/BendingPictureCaption"/>
    <dgm:cxn modelId="{B63698C0-5406-45AF-9198-0F39F585AC14}" type="presParOf" srcId="{45EC76E7-F4AC-4845-A7EC-D4B6050AEA20}" destId="{D8907B1A-A729-4412-A86A-29BE581C3613}" srcOrd="4" destOrd="0" presId="urn:microsoft.com/office/officeart/2008/layout/BendingPictureCaption"/>
    <dgm:cxn modelId="{32C97382-D686-4C17-B35B-1CF4B1DA1DAA}" type="presParOf" srcId="{D8907B1A-A729-4412-A86A-29BE581C3613}" destId="{10E82C28-917A-4DC6-BB31-29781D69DE11}" srcOrd="0" destOrd="0" presId="urn:microsoft.com/office/officeart/2008/layout/BendingPictureCaption"/>
    <dgm:cxn modelId="{EAE3CF41-FCD4-4811-9579-066C7A8C9B3D}" type="presParOf" srcId="{D8907B1A-A729-4412-A86A-29BE581C3613}" destId="{1E43CC58-9678-407D-A958-A38940AC0811}" srcOrd="1" destOrd="0" presId="urn:microsoft.com/office/officeart/2008/layout/BendingPictureCaption"/>
    <dgm:cxn modelId="{D39CA931-26A8-4DCF-9C34-47154A66E770}" type="presParOf" srcId="{45EC76E7-F4AC-4845-A7EC-D4B6050AEA20}" destId="{B6F9F340-AA68-4990-ADE7-8FFB9AFA1CE2}" srcOrd="5" destOrd="0" presId="urn:microsoft.com/office/officeart/2008/layout/BendingPictureCaption"/>
    <dgm:cxn modelId="{596C2F57-34FD-4733-A674-807AB7F9EDB3}" type="presParOf" srcId="{45EC76E7-F4AC-4845-A7EC-D4B6050AEA20}" destId="{D7250B10-7513-4B4E-B012-AF53288D1EAE}" srcOrd="6" destOrd="0" presId="urn:microsoft.com/office/officeart/2008/layout/BendingPictureCaption"/>
    <dgm:cxn modelId="{87345067-E949-4E5F-A14A-D6EE321F76AF}" type="presParOf" srcId="{D7250B10-7513-4B4E-B012-AF53288D1EAE}" destId="{1904743D-3888-4C5E-9B30-3A3917091ABE}" srcOrd="0" destOrd="0" presId="urn:microsoft.com/office/officeart/2008/layout/BendingPictureCaption"/>
    <dgm:cxn modelId="{56186E37-D1DF-47D3-8266-95E787653C4F}" type="presParOf" srcId="{D7250B10-7513-4B4E-B012-AF53288D1EAE}" destId="{60EE316D-D6F2-41E2-94D8-9FD1A11E551A}" srcOrd="1" destOrd="0" presId="urn:microsoft.com/office/officeart/2008/layout/BendingPictureCaption"/>
    <dgm:cxn modelId="{8AF2A664-D71B-4BB5-9287-3D0FB5E767C1}" type="presParOf" srcId="{45EC76E7-F4AC-4845-A7EC-D4B6050AEA20}" destId="{79A316E2-2A66-4E8F-A151-A4FE83E07AC9}" srcOrd="7" destOrd="0" presId="urn:microsoft.com/office/officeart/2008/layout/BendingPictureCaption"/>
    <dgm:cxn modelId="{899183DA-F59B-4248-B117-73A92782DC83}" type="presParOf" srcId="{45EC76E7-F4AC-4845-A7EC-D4B6050AEA20}" destId="{9D926C1F-0EAD-4319-8181-BC23D57CEF06}" srcOrd="8" destOrd="0" presId="urn:microsoft.com/office/officeart/2008/layout/BendingPictureCaption"/>
    <dgm:cxn modelId="{078461E9-CF0A-4CDF-9142-615B53F40E76}" type="presParOf" srcId="{9D926C1F-0EAD-4319-8181-BC23D57CEF06}" destId="{59969AAF-AD8A-40CD-B911-DD764EEC91A4}" srcOrd="0" destOrd="0" presId="urn:microsoft.com/office/officeart/2008/layout/BendingPictureCaption"/>
    <dgm:cxn modelId="{6C8AB895-B84A-45CA-8153-C76C06A13313}" type="presParOf" srcId="{9D926C1F-0EAD-4319-8181-BC23D57CEF06}" destId="{9FA82016-381B-4FF5-9051-FD063A365B23}" srcOrd="1" destOrd="0" presId="urn:microsoft.com/office/officeart/2008/layout/BendingPictureCaption"/>
    <dgm:cxn modelId="{C773214A-96F7-4F5E-A95F-A597CD82D089}" type="presParOf" srcId="{45EC76E7-F4AC-4845-A7EC-D4B6050AEA20}" destId="{BB5226C6-6FA7-43CA-A925-989E9AD3F030}" srcOrd="9" destOrd="0" presId="urn:microsoft.com/office/officeart/2008/layout/BendingPictureCaption"/>
    <dgm:cxn modelId="{B59770E9-126F-4FEF-B203-9044B515F33D}" type="presParOf" srcId="{45EC76E7-F4AC-4845-A7EC-D4B6050AEA20}" destId="{5DFC27D8-4543-4345-BA43-788329D1D14D}" srcOrd="10" destOrd="0" presId="urn:microsoft.com/office/officeart/2008/layout/BendingPictureCaption"/>
    <dgm:cxn modelId="{1BA0FC59-1CC2-439B-864D-5B266D5981E7}" type="presParOf" srcId="{5DFC27D8-4543-4345-BA43-788329D1D14D}" destId="{DED62159-A1F3-47C9-A582-A9805CA16983}" srcOrd="0" destOrd="0" presId="urn:microsoft.com/office/officeart/2008/layout/BendingPictureCaption"/>
    <dgm:cxn modelId="{0AE64C64-7F5A-4BF4-80A8-4DCE95A181FF}" type="presParOf" srcId="{5DFC27D8-4543-4345-BA43-788329D1D14D}" destId="{36163BE2-8F01-4131-ADA8-78DCA8B3CE30}" srcOrd="1" destOrd="0" presId="urn:microsoft.com/office/officeart/2008/layout/BendingPictureCaption"/>
    <dgm:cxn modelId="{4E2EAA97-4A95-47DA-AC3D-9BB70D3CF2CB}" type="presParOf" srcId="{45EC76E7-F4AC-4845-A7EC-D4B6050AEA20}" destId="{1EEB6701-319F-4C5A-BFA4-E7819AD559F6}" srcOrd="11" destOrd="0" presId="urn:microsoft.com/office/officeart/2008/layout/BendingPictureCaption"/>
    <dgm:cxn modelId="{3BF3FAF8-93CB-4C44-891B-C24FA0F89CFC}" type="presParOf" srcId="{45EC76E7-F4AC-4845-A7EC-D4B6050AEA20}" destId="{C551A711-AA7A-4419-9D1B-5A4BC25FC8EC}" srcOrd="12" destOrd="0" presId="urn:microsoft.com/office/officeart/2008/layout/BendingPictureCaption"/>
    <dgm:cxn modelId="{00CC31DC-EACD-4403-A23C-FEDA424BC429}" type="presParOf" srcId="{C551A711-AA7A-4419-9D1B-5A4BC25FC8EC}" destId="{55B955FD-F784-4756-879A-1FF48E162B75}" srcOrd="0" destOrd="0" presId="urn:microsoft.com/office/officeart/2008/layout/BendingPictureCaption"/>
    <dgm:cxn modelId="{D19E907A-F8A7-4D66-9FF2-195FF0724084}" type="presParOf" srcId="{C551A711-AA7A-4419-9D1B-5A4BC25FC8EC}" destId="{E184051C-213B-4B82-A0F6-93C809199A37}" srcOrd="1" destOrd="0" presId="urn:microsoft.com/office/officeart/2008/layout/BendingPictureCaption"/>
    <dgm:cxn modelId="{A1A6B05B-D318-4521-8A43-6E82C338668A}" type="presParOf" srcId="{45EC76E7-F4AC-4845-A7EC-D4B6050AEA20}" destId="{21CD2CE3-E304-4042-8343-C52A052AFE53}" srcOrd="13" destOrd="0" presId="urn:microsoft.com/office/officeart/2008/layout/BendingPictureCaption"/>
    <dgm:cxn modelId="{EF1BA9B1-4350-42FB-B4CC-0E2781FC4E08}" type="presParOf" srcId="{45EC76E7-F4AC-4845-A7EC-D4B6050AEA20}" destId="{D338B5C3-3A7E-4B5D-B224-FEEF450D8908}" srcOrd="14" destOrd="0" presId="urn:microsoft.com/office/officeart/2008/layout/BendingPictureCaption"/>
    <dgm:cxn modelId="{AAE7A066-CBBD-4ED8-A905-B35CAF1C13C2}" type="presParOf" srcId="{D338B5C3-3A7E-4B5D-B224-FEEF450D8908}" destId="{7E2F9228-453A-4C50-937D-193D0A3A4BCC}" srcOrd="0" destOrd="0" presId="urn:microsoft.com/office/officeart/2008/layout/BendingPictureCaption"/>
    <dgm:cxn modelId="{5B6892BD-A249-4081-9DF9-47F99268A171}" type="presParOf" srcId="{D338B5C3-3A7E-4B5D-B224-FEEF450D8908}" destId="{439F0877-4CF7-455E-9150-A422E2D03B22}" srcOrd="1" destOrd="0" presId="urn:microsoft.com/office/officeart/2008/layout/BendingPictureCaption"/>
    <dgm:cxn modelId="{20BC013A-11B8-4B23-9A16-4338185B2AE2}" type="presParOf" srcId="{45EC76E7-F4AC-4845-A7EC-D4B6050AEA20}" destId="{E4E59C29-9099-4158-8057-0C8CC3D0C03D}" srcOrd="15" destOrd="0" presId="urn:microsoft.com/office/officeart/2008/layout/BendingPictureCaption"/>
    <dgm:cxn modelId="{933556FF-DCBE-4BCB-A878-F86233B17327}" type="presParOf" srcId="{45EC76E7-F4AC-4845-A7EC-D4B6050AEA20}" destId="{0A985660-5189-44A7-AC5B-BF038E5AF17A}" srcOrd="16" destOrd="0" presId="urn:microsoft.com/office/officeart/2008/layout/BendingPictureCaption"/>
    <dgm:cxn modelId="{7BFC2C6F-EFC5-403F-B8D2-098B791B0E00}" type="presParOf" srcId="{0A985660-5189-44A7-AC5B-BF038E5AF17A}" destId="{1F74E811-CA05-4DE9-B4C4-8FA6465838F8}" srcOrd="0" destOrd="0" presId="urn:microsoft.com/office/officeart/2008/layout/BendingPictureCaption"/>
    <dgm:cxn modelId="{26463D90-B1CF-4CCA-B55B-FFFD3FBF1A51}" type="presParOf" srcId="{0A985660-5189-44A7-AC5B-BF038E5AF17A}" destId="{0ED447B1-967A-467F-9150-3CAF4F29D319}" srcOrd="1" destOrd="0" presId="urn:microsoft.com/office/officeart/2008/layout/BendingPictureCaption"/>
    <dgm:cxn modelId="{BC0BB7ED-5F19-4D63-9C2E-EA3DB6C6F368}" type="presParOf" srcId="{45EC76E7-F4AC-4845-A7EC-D4B6050AEA20}" destId="{E5796863-C938-424C-9F99-1F8437A109C7}" srcOrd="17" destOrd="0" presId="urn:microsoft.com/office/officeart/2008/layout/BendingPictureCaption"/>
    <dgm:cxn modelId="{BFB5F430-199B-426D-BD5F-A1811D53BC84}" type="presParOf" srcId="{45EC76E7-F4AC-4845-A7EC-D4B6050AEA20}" destId="{727B3EC1-D422-4C27-A76E-B045827AE59A}" srcOrd="18" destOrd="0" presId="urn:microsoft.com/office/officeart/2008/layout/BendingPictureCaption"/>
    <dgm:cxn modelId="{436DDC15-AA99-4082-AE4B-EDA2E2C8D9EA}" type="presParOf" srcId="{727B3EC1-D422-4C27-A76E-B045827AE59A}" destId="{83589F57-0344-456E-9FB4-D6374CA73004}" srcOrd="0" destOrd="0" presId="urn:microsoft.com/office/officeart/2008/layout/BendingPictureCaption"/>
    <dgm:cxn modelId="{D42C30ED-BC04-4274-84AD-8CB2756C5369}" type="presParOf" srcId="{727B3EC1-D422-4C27-A76E-B045827AE59A}" destId="{31D3431F-AA01-4EF7-9877-E232B26E06C5}" srcOrd="1" destOrd="0" presId="urn:microsoft.com/office/officeart/2008/layout/BendingPictureCaption"/>
    <dgm:cxn modelId="{E3EF920F-BEE0-4E93-8644-B8A704982252}" type="presParOf" srcId="{45EC76E7-F4AC-4845-A7EC-D4B6050AEA20}" destId="{0D0354D8-530D-4A02-B3F2-CAA0499D0BF1}" srcOrd="19" destOrd="0" presId="urn:microsoft.com/office/officeart/2008/layout/BendingPictureCaption"/>
    <dgm:cxn modelId="{8E99A770-FD64-4B3F-A5F0-9BBABE858692}" type="presParOf" srcId="{45EC76E7-F4AC-4845-A7EC-D4B6050AEA20}" destId="{3A0DC74D-88D6-4CF7-8EB8-ACC762CB6D47}" srcOrd="20" destOrd="0" presId="urn:microsoft.com/office/officeart/2008/layout/BendingPictureCaption"/>
    <dgm:cxn modelId="{B240EEB4-9872-46D7-8306-325B919E7205}" type="presParOf" srcId="{3A0DC74D-88D6-4CF7-8EB8-ACC762CB6D47}" destId="{7C58BE2E-DD50-4494-95C4-A7951BEEA152}" srcOrd="0" destOrd="0" presId="urn:microsoft.com/office/officeart/2008/layout/BendingPictureCaption"/>
    <dgm:cxn modelId="{3D68084B-72FE-4308-A83E-C2BEEA5CFB25}" type="presParOf" srcId="{3A0DC74D-88D6-4CF7-8EB8-ACC762CB6D47}" destId="{9EA6D3B7-E1E8-4623-8909-6255BC31DC7D}" srcOrd="1" destOrd="0" presId="urn:microsoft.com/office/officeart/2008/layout/BendingPictureCaption"/>
    <dgm:cxn modelId="{AFFF2588-7EAE-4144-BE85-6A3B42B3EC75}" type="presParOf" srcId="{45EC76E7-F4AC-4845-A7EC-D4B6050AEA20}" destId="{A425696F-3379-40E2-9701-438F0145BBFB}" srcOrd="21" destOrd="0" presId="urn:microsoft.com/office/officeart/2008/layout/BendingPictureCaption"/>
    <dgm:cxn modelId="{68C9F189-D436-4CEA-A24B-4F40E88932C0}" type="presParOf" srcId="{45EC76E7-F4AC-4845-A7EC-D4B6050AEA20}" destId="{84E92102-5B1E-48FD-9B49-EA15A7EFEDF0}" srcOrd="22" destOrd="0" presId="urn:microsoft.com/office/officeart/2008/layout/BendingPictureCaption"/>
    <dgm:cxn modelId="{B5314BFA-78E0-4E77-A7E2-16AB24252DA1}" type="presParOf" srcId="{84E92102-5B1E-48FD-9B49-EA15A7EFEDF0}" destId="{423CD8F0-6621-47C7-B742-44ABDB2C0034}" srcOrd="0" destOrd="0" presId="urn:microsoft.com/office/officeart/2008/layout/BendingPictureCaption"/>
    <dgm:cxn modelId="{AF0AD443-60C6-419E-863C-3485E4715BA6}" type="presParOf" srcId="{84E92102-5B1E-48FD-9B49-EA15A7EFEDF0}" destId="{85F81830-A362-4FA3-8A80-8FECBBE1DE23}" srcOrd="1" destOrd="0" presId="urn:microsoft.com/office/officeart/2008/layout/BendingPictureCaption"/>
    <dgm:cxn modelId="{8B261DAC-1C60-4AE1-A9F2-ABD01955B37A}" type="presParOf" srcId="{45EC76E7-F4AC-4845-A7EC-D4B6050AEA20}" destId="{D72D7658-0C36-478E-A8B7-1A33CC8D26FE}" srcOrd="23" destOrd="0" presId="urn:microsoft.com/office/officeart/2008/layout/BendingPictureCaption"/>
    <dgm:cxn modelId="{37B60AB0-8DCA-43F9-8482-1DBF56B1555A}" type="presParOf" srcId="{45EC76E7-F4AC-4845-A7EC-D4B6050AEA20}" destId="{202B6B4C-C2B8-4EE1-B468-4C34FB6A868D}" srcOrd="24" destOrd="0" presId="urn:microsoft.com/office/officeart/2008/layout/BendingPictureCaption"/>
    <dgm:cxn modelId="{76FCDAA9-2A93-4E2D-BCAA-6FDAB1266A30}" type="presParOf" srcId="{202B6B4C-C2B8-4EE1-B468-4C34FB6A868D}" destId="{C918565A-6F0C-4DF9-9393-724600C853F6}" srcOrd="0" destOrd="0" presId="urn:microsoft.com/office/officeart/2008/layout/BendingPictureCaption"/>
    <dgm:cxn modelId="{078B4E2F-4751-464C-86B3-F1B3395F4B08}" type="presParOf" srcId="{202B6B4C-C2B8-4EE1-B468-4C34FB6A868D}" destId="{30E21228-D05E-4829-AF66-7A8DA21D2CF5}" srcOrd="1" destOrd="0" presId="urn:microsoft.com/office/officeart/2008/layout/BendingPictureCaption"/>
    <dgm:cxn modelId="{9F2871CE-5FAE-4295-8848-B2E9BB9166B1}" type="presParOf" srcId="{45EC76E7-F4AC-4845-A7EC-D4B6050AEA20}" destId="{3C53F4E9-9C53-4B5D-BB0A-FFEAE5AE5E18}" srcOrd="25" destOrd="0" presId="urn:microsoft.com/office/officeart/2008/layout/BendingPictureCaption"/>
    <dgm:cxn modelId="{D5E82586-BEEC-4A9C-86EF-A331C84499F0}" type="presParOf" srcId="{45EC76E7-F4AC-4845-A7EC-D4B6050AEA20}" destId="{A34102F6-DB00-49E8-A977-05882DEA38A0}" srcOrd="26" destOrd="0" presId="urn:microsoft.com/office/officeart/2008/layout/BendingPictureCaption"/>
    <dgm:cxn modelId="{68CBC04E-F30B-4D6C-8AE3-555D64F85604}" type="presParOf" srcId="{A34102F6-DB00-49E8-A977-05882DEA38A0}" destId="{33E69D3F-B843-4CEC-90C0-0B0B6FAD3D60}" srcOrd="0" destOrd="0" presId="urn:microsoft.com/office/officeart/2008/layout/BendingPictureCaption"/>
    <dgm:cxn modelId="{E83A5C3D-EF04-4318-AD2E-2A767AD8643B}" type="presParOf" srcId="{A34102F6-DB00-49E8-A977-05882DEA38A0}" destId="{A5387487-EB10-43A0-90BE-C5B5BEDD8915}" srcOrd="1" destOrd="0" presId="urn:microsoft.com/office/officeart/2008/layout/BendingPictureCaption"/>
    <dgm:cxn modelId="{49F3CE6E-2678-4722-B22D-E8547FC02FB9}" type="presParOf" srcId="{45EC76E7-F4AC-4845-A7EC-D4B6050AEA20}" destId="{C64B6760-AC39-4D13-AC1C-2611B6FE11D4}" srcOrd="27" destOrd="0" presId="urn:microsoft.com/office/officeart/2008/layout/BendingPictureCaption"/>
    <dgm:cxn modelId="{144EE895-59BB-458D-B096-807B149DF733}" type="presParOf" srcId="{45EC76E7-F4AC-4845-A7EC-D4B6050AEA20}" destId="{4A71298F-499C-432E-9C14-74943893A6E7}" srcOrd="28" destOrd="0" presId="urn:microsoft.com/office/officeart/2008/layout/BendingPictureCaption"/>
    <dgm:cxn modelId="{ED2E2E9F-19EF-45E0-B351-81287A73E812}" type="presParOf" srcId="{4A71298F-499C-432E-9C14-74943893A6E7}" destId="{F054E655-B1EF-4A74-9587-AA0BADC41F0F}" srcOrd="0" destOrd="0" presId="urn:microsoft.com/office/officeart/2008/layout/BendingPictureCaption"/>
    <dgm:cxn modelId="{D859864A-F718-49B2-AF8A-3B108ECD8780}" type="presParOf" srcId="{4A71298F-499C-432E-9C14-74943893A6E7}" destId="{3D1E5DAC-9D30-4E37-B564-B2B2EBBA28C3}" srcOrd="1" destOrd="0" presId="urn:microsoft.com/office/officeart/2008/layout/BendingPictureCaption"/>
    <dgm:cxn modelId="{3B78BC81-A36A-43C7-BB4F-C3E0F43AF6FC}" type="presParOf" srcId="{45EC76E7-F4AC-4845-A7EC-D4B6050AEA20}" destId="{199E010F-8DB9-4F03-8F52-E6549BA63737}" srcOrd="29" destOrd="0" presId="urn:microsoft.com/office/officeart/2008/layout/BendingPictureCaption"/>
    <dgm:cxn modelId="{D0170940-6B20-46A4-858A-2063CFB3849E}" type="presParOf" srcId="{45EC76E7-F4AC-4845-A7EC-D4B6050AEA20}" destId="{A99133E0-8417-4AB5-93D9-909B703991E6}" srcOrd="30" destOrd="0" presId="urn:microsoft.com/office/officeart/2008/layout/BendingPictureCaption"/>
    <dgm:cxn modelId="{BD4E6958-A481-4B62-9B73-B58D8C8D557B}" type="presParOf" srcId="{A99133E0-8417-4AB5-93D9-909B703991E6}" destId="{DFF1C671-1960-4953-9710-238CBF78BC99}" srcOrd="0" destOrd="0" presId="urn:microsoft.com/office/officeart/2008/layout/BendingPictureCaption"/>
    <dgm:cxn modelId="{41BB1090-B17D-4635-8A8A-CEE5D736F0D3}" type="presParOf" srcId="{A99133E0-8417-4AB5-93D9-909B703991E6}" destId="{928CA180-13BD-4C8D-89AF-FC8601702CC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E99B5D-4028-481E-999A-118BA83C8E92}" type="doc">
      <dgm:prSet loTypeId="urn:microsoft.com/office/officeart/2005/8/layout/hProcess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C843006-A593-4094-9CE1-5B132A35162E}">
      <dgm:prSet phldrT="[Texto]" phldr="1" custT="1"/>
      <dgm:spPr/>
      <dgm:t>
        <a:bodyPr/>
        <a:lstStyle/>
        <a:p>
          <a:endParaRPr lang="es-MX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650F8-706A-4038-8369-64B696D08F19}" type="parTrans" cxnId="{B5714C32-82B5-4731-81FD-C7426FE2B62D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7F0EA-600F-421A-BB53-80044E4BD05C}" type="sibTrans" cxnId="{B5714C32-82B5-4731-81FD-C7426FE2B62D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31565-E6AF-4A9F-BF9A-FDB4CAEF7EFE}">
      <dgm:prSet phldrT="[Texto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Task Team m</a:t>
          </a:r>
          <a:r>
            <a:rPr kumimoji="0" lang="en-US" sz="2200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embers:</a:t>
          </a:r>
        </a:p>
        <a:p>
          <a:endParaRPr kumimoji="0" lang="en-US" sz="2000" b="0" i="0" u="none" strike="noStrike" cap="none" spc="0" normalizeH="0" baseline="0" noProof="0" dirty="0" smtClean="0">
            <a:ln/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kumimoji="0" lang="en-US" sz="2200" b="0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Namibia</a:t>
          </a:r>
        </a:p>
        <a:p>
          <a:r>
            <a:rPr kumimoji="0" lang="en-US" sz="2200" b="0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South Africa</a:t>
          </a:r>
        </a:p>
        <a:p>
          <a:r>
            <a:rPr kumimoji="0" lang="en-US" sz="2200" b="0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Mexico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68993-054D-4823-91FC-4AF885FCD257}" type="parTrans" cxnId="{0DCEE8C0-3BFF-4570-8E99-12B9C12837C3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F10A7-87F7-415D-9DDD-47331EB6F58D}" type="sibTrans" cxnId="{0DCEE8C0-3BFF-4570-8E99-12B9C12837C3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F310F-1C33-4A45-BFC8-D83AA23949C6}">
      <dgm:prSet phldrT="[Texto]" phldr="1" custT="1"/>
      <dgm:spPr/>
      <dgm:t>
        <a:bodyPr/>
        <a:lstStyle/>
        <a:p>
          <a:endParaRPr lang="es-MX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66808-4DE7-408F-968E-895D5DD4E2C9}" type="parTrans" cxnId="{78C7FDA1-3014-4D67-A3F1-C508AF817C80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DDAB0-21AD-4E8A-BC6B-021D11C7654B}" type="sibTrans" cxnId="{78C7FDA1-3014-4D67-A3F1-C508AF817C80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154087-6DA1-4FF5-9C36-36A63AE1B63D}">
      <dgm:prSet phldrT="[Texto]" custT="1"/>
      <dgm:spPr/>
      <dgm:t>
        <a:bodyPr/>
        <a:lstStyle/>
        <a:p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Identification, through a 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survey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, the </a:t>
          </a:r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most challenging principles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to be implemented:</a:t>
          </a:r>
        </a:p>
        <a:p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 6, 7, 9 &amp; 11</a:t>
          </a:r>
          <a:endParaRPr lang="es-MX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4DA0E-86B9-45EE-8FD1-9BCBEC203928}" type="parTrans" cxnId="{5EB8B364-5AA8-4B7F-8624-4388BDA43694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18457-25A6-4312-B254-560FBE9887B8}" type="sibTrans" cxnId="{5EB8B364-5AA8-4B7F-8624-4388BDA43694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D5BF9-8AFE-4B4B-82F5-8EA448F32A33}">
      <dgm:prSet phldrT="[Texto]" phldr="1" custT="1"/>
      <dgm:spPr/>
      <dgm:t>
        <a:bodyPr/>
        <a:lstStyle/>
        <a:p>
          <a:endParaRPr lang="es-MX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97A9F-0576-451E-97A6-0DBD51C49082}" type="parTrans" cxnId="{957370C8-0057-4F12-97A5-921CBF35B817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01AC9-42B4-424A-9A39-994DDFAEFA27}" type="sibTrans" cxnId="{957370C8-0057-4F12-97A5-921CBF35B817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48414-761E-4439-BB4D-E5397BC85711}">
      <dgm:prSet phldrT="[Texto]" custT="1"/>
      <dgm:spPr/>
      <dgm:t>
        <a:bodyPr/>
        <a:lstStyle/>
        <a:p>
          <a:r>
            <a:rPr lang="en-US" sz="2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Mechanisms</a:t>
          </a:r>
          <a:r>
            <a:rPr lang="en-US" sz="2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to get SAIs’ strategies and actions to implement those principles:</a:t>
          </a:r>
        </a:p>
        <a:p>
          <a:endParaRPr lang="en-US" sz="1800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* Videoconferences</a:t>
          </a:r>
        </a:p>
        <a:p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* Survey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521FC-F3E6-4A16-AE7B-07B8315DB80B}" type="parTrans" cxnId="{93799D77-5E47-476D-84C4-811DC8973068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BA1AD-4248-43EE-AEFB-1C3C2F9A3B46}" type="sibTrans" cxnId="{93799D77-5E47-476D-84C4-811DC8973068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4E7FC-B72C-4C61-BA9B-19E9CF18F99F}" type="pres">
      <dgm:prSet presAssocID="{D9E99B5D-4028-481E-999A-118BA83C8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91354E7-23DB-49CB-A516-809FD4F19299}" type="pres">
      <dgm:prSet presAssocID="{9C843006-A593-4094-9CE1-5B132A35162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485D-4C73-4FAE-B1E2-F3D4BA944BE5}" type="pres">
      <dgm:prSet presAssocID="{9C843006-A593-4094-9CE1-5B132A35162E}" presName="bgRect" presStyleLbl="node1" presStyleIdx="0" presStyleCnt="3" custScaleY="111039"/>
      <dgm:spPr/>
      <dgm:t>
        <a:bodyPr/>
        <a:lstStyle/>
        <a:p>
          <a:endParaRPr lang="es-MX"/>
        </a:p>
      </dgm:t>
    </dgm:pt>
    <dgm:pt modelId="{99FE9EE7-424D-4F1E-BAF5-F2E51F2530EC}" type="pres">
      <dgm:prSet presAssocID="{9C843006-A593-4094-9CE1-5B132A35162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61AA14-4FFA-42CE-AE4A-58CA4AABB3CD}" type="pres">
      <dgm:prSet presAssocID="{9C843006-A593-4094-9CE1-5B132A35162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8331CD-1F60-421F-A4C9-02235706F754}" type="pres">
      <dgm:prSet presAssocID="{F4B7F0EA-600F-421A-BB53-80044E4BD05C}" presName="hSp" presStyleCnt="0"/>
      <dgm:spPr/>
      <dgm:t>
        <a:bodyPr/>
        <a:lstStyle/>
        <a:p>
          <a:endParaRPr lang="en-US"/>
        </a:p>
      </dgm:t>
    </dgm:pt>
    <dgm:pt modelId="{08CC180E-C21B-4FB4-BFC9-D2F944A22B31}" type="pres">
      <dgm:prSet presAssocID="{F4B7F0EA-600F-421A-BB53-80044E4BD05C}" presName="vProcSp" presStyleCnt="0"/>
      <dgm:spPr/>
      <dgm:t>
        <a:bodyPr/>
        <a:lstStyle/>
        <a:p>
          <a:endParaRPr lang="en-US"/>
        </a:p>
      </dgm:t>
    </dgm:pt>
    <dgm:pt modelId="{2652CA69-5D57-4029-AC8E-298C4B67F6CF}" type="pres">
      <dgm:prSet presAssocID="{F4B7F0EA-600F-421A-BB53-80044E4BD05C}" presName="vSp1" presStyleCnt="0"/>
      <dgm:spPr/>
      <dgm:t>
        <a:bodyPr/>
        <a:lstStyle/>
        <a:p>
          <a:endParaRPr lang="en-US"/>
        </a:p>
      </dgm:t>
    </dgm:pt>
    <dgm:pt modelId="{D3F88A32-243E-4821-964C-EA261B27C5D5}" type="pres">
      <dgm:prSet presAssocID="{F4B7F0EA-600F-421A-BB53-80044E4BD05C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D2062CDD-E250-432F-8FB3-C8C1F54299B9}" type="pres">
      <dgm:prSet presAssocID="{F4B7F0EA-600F-421A-BB53-80044E4BD05C}" presName="vSp2" presStyleCnt="0"/>
      <dgm:spPr/>
      <dgm:t>
        <a:bodyPr/>
        <a:lstStyle/>
        <a:p>
          <a:endParaRPr lang="en-US"/>
        </a:p>
      </dgm:t>
    </dgm:pt>
    <dgm:pt modelId="{06F8BA29-8F60-46B9-B1B7-883373A37A00}" type="pres">
      <dgm:prSet presAssocID="{F4B7F0EA-600F-421A-BB53-80044E4BD05C}" presName="sibTrans" presStyleCnt="0"/>
      <dgm:spPr/>
      <dgm:t>
        <a:bodyPr/>
        <a:lstStyle/>
        <a:p>
          <a:endParaRPr lang="en-US"/>
        </a:p>
      </dgm:t>
    </dgm:pt>
    <dgm:pt modelId="{5D589E8A-2441-469F-8D40-FEEA5D23097B}" type="pres">
      <dgm:prSet presAssocID="{4EFF310F-1C33-4A45-BFC8-D83AA23949C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3C05E-11B3-48DE-B710-37FC4CE3BFDA}" type="pres">
      <dgm:prSet presAssocID="{4EFF310F-1C33-4A45-BFC8-D83AA23949C6}" presName="bgRect" presStyleLbl="node1" presStyleIdx="1" presStyleCnt="3" custScaleY="111039"/>
      <dgm:spPr/>
      <dgm:t>
        <a:bodyPr/>
        <a:lstStyle/>
        <a:p>
          <a:endParaRPr lang="es-MX"/>
        </a:p>
      </dgm:t>
    </dgm:pt>
    <dgm:pt modelId="{D36CD3CB-0111-4F78-BC2C-08D9011A52FC}" type="pres">
      <dgm:prSet presAssocID="{4EFF310F-1C33-4A45-BFC8-D83AA23949C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F88CEB-B99B-4BCE-B4AF-B80556681B93}" type="pres">
      <dgm:prSet presAssocID="{4EFF310F-1C33-4A45-BFC8-D83AA23949C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CA6326-3AC3-48E3-8017-91606F868208}" type="pres">
      <dgm:prSet presAssocID="{73CDDAB0-21AD-4E8A-BC6B-021D11C7654B}" presName="hSp" presStyleCnt="0"/>
      <dgm:spPr/>
      <dgm:t>
        <a:bodyPr/>
        <a:lstStyle/>
        <a:p>
          <a:endParaRPr lang="en-US"/>
        </a:p>
      </dgm:t>
    </dgm:pt>
    <dgm:pt modelId="{91414A2D-86F0-4F02-9FC1-0288F2D40126}" type="pres">
      <dgm:prSet presAssocID="{73CDDAB0-21AD-4E8A-BC6B-021D11C7654B}" presName="vProcSp" presStyleCnt="0"/>
      <dgm:spPr/>
      <dgm:t>
        <a:bodyPr/>
        <a:lstStyle/>
        <a:p>
          <a:endParaRPr lang="en-US"/>
        </a:p>
      </dgm:t>
    </dgm:pt>
    <dgm:pt modelId="{6AF9AEBB-8969-4793-87A8-EAD1B66A91A9}" type="pres">
      <dgm:prSet presAssocID="{73CDDAB0-21AD-4E8A-BC6B-021D11C7654B}" presName="vSp1" presStyleCnt="0"/>
      <dgm:spPr/>
      <dgm:t>
        <a:bodyPr/>
        <a:lstStyle/>
        <a:p>
          <a:endParaRPr lang="en-US"/>
        </a:p>
      </dgm:t>
    </dgm:pt>
    <dgm:pt modelId="{E24A2C6B-CB4E-4739-97B9-C428C7928CAB}" type="pres">
      <dgm:prSet presAssocID="{73CDDAB0-21AD-4E8A-BC6B-021D11C7654B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899B5427-FBB7-4353-BCFD-EFCA864D2446}" type="pres">
      <dgm:prSet presAssocID="{73CDDAB0-21AD-4E8A-BC6B-021D11C7654B}" presName="vSp2" presStyleCnt="0"/>
      <dgm:spPr/>
      <dgm:t>
        <a:bodyPr/>
        <a:lstStyle/>
        <a:p>
          <a:endParaRPr lang="en-US"/>
        </a:p>
      </dgm:t>
    </dgm:pt>
    <dgm:pt modelId="{5A64AEE9-A028-4045-BC97-7DB0C554AB6C}" type="pres">
      <dgm:prSet presAssocID="{73CDDAB0-21AD-4E8A-BC6B-021D11C7654B}" presName="sibTrans" presStyleCnt="0"/>
      <dgm:spPr/>
      <dgm:t>
        <a:bodyPr/>
        <a:lstStyle/>
        <a:p>
          <a:endParaRPr lang="en-US"/>
        </a:p>
      </dgm:t>
    </dgm:pt>
    <dgm:pt modelId="{279590AE-0364-4284-9E5B-F5B89574D22A}" type="pres">
      <dgm:prSet presAssocID="{FBCD5BF9-8AFE-4B4B-82F5-8EA448F32A3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0C6DF-399C-4675-82F7-EA89A08BC9DC}" type="pres">
      <dgm:prSet presAssocID="{FBCD5BF9-8AFE-4B4B-82F5-8EA448F32A33}" presName="bgRect" presStyleLbl="node1" presStyleIdx="2" presStyleCnt="3" custScaleY="111039"/>
      <dgm:spPr/>
      <dgm:t>
        <a:bodyPr/>
        <a:lstStyle/>
        <a:p>
          <a:endParaRPr lang="es-MX"/>
        </a:p>
      </dgm:t>
    </dgm:pt>
    <dgm:pt modelId="{75EB0A33-F47F-43D8-B404-0305FAFD1736}" type="pres">
      <dgm:prSet presAssocID="{FBCD5BF9-8AFE-4B4B-82F5-8EA448F32A3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F60FC5-6E9B-4E25-9F1E-D229387D74A7}" type="pres">
      <dgm:prSet presAssocID="{FBCD5BF9-8AFE-4B4B-82F5-8EA448F32A3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56B24B-86CB-4652-98B2-7F7EDB436FDC}" type="presOf" srcId="{FBCD5BF9-8AFE-4B4B-82F5-8EA448F32A33}" destId="{60F0C6DF-399C-4675-82F7-EA89A08BC9DC}" srcOrd="0" destOrd="0" presId="urn:microsoft.com/office/officeart/2005/8/layout/hProcess7"/>
    <dgm:cxn modelId="{84EC2589-328C-4871-ADB5-18F940AA163D}" type="presOf" srcId="{FBCD5BF9-8AFE-4B4B-82F5-8EA448F32A33}" destId="{75EB0A33-F47F-43D8-B404-0305FAFD1736}" srcOrd="1" destOrd="0" presId="urn:microsoft.com/office/officeart/2005/8/layout/hProcess7"/>
    <dgm:cxn modelId="{957370C8-0057-4F12-97A5-921CBF35B817}" srcId="{D9E99B5D-4028-481E-999A-118BA83C8E92}" destId="{FBCD5BF9-8AFE-4B4B-82F5-8EA448F32A33}" srcOrd="2" destOrd="0" parTransId="{A5B97A9F-0576-451E-97A6-0DBD51C49082}" sibTransId="{76C01AC9-42B4-424A-9A39-994DDFAEFA27}"/>
    <dgm:cxn modelId="{77443A49-8FC8-4D8A-8917-A8F57915BC6D}" type="presOf" srcId="{63348414-761E-4439-BB4D-E5397BC85711}" destId="{37F60FC5-6E9B-4E25-9F1E-D229387D74A7}" srcOrd="0" destOrd="0" presId="urn:microsoft.com/office/officeart/2005/8/layout/hProcess7"/>
    <dgm:cxn modelId="{219DA19B-1F05-4061-B25B-D6D88FD0C4B3}" type="presOf" srcId="{9C843006-A593-4094-9CE1-5B132A35162E}" destId="{99FE9EE7-424D-4F1E-BAF5-F2E51F2530EC}" srcOrd="1" destOrd="0" presId="urn:microsoft.com/office/officeart/2005/8/layout/hProcess7"/>
    <dgm:cxn modelId="{B5714C32-82B5-4731-81FD-C7426FE2B62D}" srcId="{D9E99B5D-4028-481E-999A-118BA83C8E92}" destId="{9C843006-A593-4094-9CE1-5B132A35162E}" srcOrd="0" destOrd="0" parTransId="{C02650F8-706A-4038-8369-64B696D08F19}" sibTransId="{F4B7F0EA-600F-421A-BB53-80044E4BD05C}"/>
    <dgm:cxn modelId="{5EB8B364-5AA8-4B7F-8624-4388BDA43694}" srcId="{4EFF310F-1C33-4A45-BFC8-D83AA23949C6}" destId="{5B154087-6DA1-4FF5-9C36-36A63AE1B63D}" srcOrd="0" destOrd="0" parTransId="{A534DA0E-86B9-45EE-8FD1-9BCBEC203928}" sibTransId="{90B18457-25A6-4312-B254-560FBE9887B8}"/>
    <dgm:cxn modelId="{DE5D27F9-9FF1-49F5-86C3-F81BBC8AE39C}" type="presOf" srcId="{5B154087-6DA1-4FF5-9C36-36A63AE1B63D}" destId="{2BF88CEB-B99B-4BCE-B4AF-B80556681B93}" srcOrd="0" destOrd="0" presId="urn:microsoft.com/office/officeart/2005/8/layout/hProcess7"/>
    <dgm:cxn modelId="{0DCEE8C0-3BFF-4570-8E99-12B9C12837C3}" srcId="{9C843006-A593-4094-9CE1-5B132A35162E}" destId="{06E31565-E6AF-4A9F-BF9A-FDB4CAEF7EFE}" srcOrd="0" destOrd="0" parTransId="{F6E68993-054D-4823-91FC-4AF885FCD257}" sibTransId="{E66F10A7-87F7-415D-9DDD-47331EB6F58D}"/>
    <dgm:cxn modelId="{8C49680B-6F3F-4D14-B6F5-D06FEB1C8D1F}" type="presOf" srcId="{9C843006-A593-4094-9CE1-5B132A35162E}" destId="{C647485D-4C73-4FAE-B1E2-F3D4BA944BE5}" srcOrd="0" destOrd="0" presId="urn:microsoft.com/office/officeart/2005/8/layout/hProcess7"/>
    <dgm:cxn modelId="{ECCBA86F-2D62-415C-B892-BD7FD44A0329}" type="presOf" srcId="{06E31565-E6AF-4A9F-BF9A-FDB4CAEF7EFE}" destId="{7361AA14-4FFA-42CE-AE4A-58CA4AABB3CD}" srcOrd="0" destOrd="0" presId="urn:microsoft.com/office/officeart/2005/8/layout/hProcess7"/>
    <dgm:cxn modelId="{80BECEF2-E1C6-4782-9A67-DF06AE83D39B}" type="presOf" srcId="{D9E99B5D-4028-481E-999A-118BA83C8E92}" destId="{33F4E7FC-B72C-4C61-BA9B-19E9CF18F99F}" srcOrd="0" destOrd="0" presId="urn:microsoft.com/office/officeart/2005/8/layout/hProcess7"/>
    <dgm:cxn modelId="{110A858B-AAC1-40AF-8BC1-4B472773C409}" type="presOf" srcId="{4EFF310F-1C33-4A45-BFC8-D83AA23949C6}" destId="{D36CD3CB-0111-4F78-BC2C-08D9011A52FC}" srcOrd="1" destOrd="0" presId="urn:microsoft.com/office/officeart/2005/8/layout/hProcess7"/>
    <dgm:cxn modelId="{814309E6-9FB6-4442-8415-9EF50978C03A}" type="presOf" srcId="{4EFF310F-1C33-4A45-BFC8-D83AA23949C6}" destId="{F963C05E-11B3-48DE-B710-37FC4CE3BFDA}" srcOrd="0" destOrd="0" presId="urn:microsoft.com/office/officeart/2005/8/layout/hProcess7"/>
    <dgm:cxn modelId="{78C7FDA1-3014-4D67-A3F1-C508AF817C80}" srcId="{D9E99B5D-4028-481E-999A-118BA83C8E92}" destId="{4EFF310F-1C33-4A45-BFC8-D83AA23949C6}" srcOrd="1" destOrd="0" parTransId="{52366808-4DE7-408F-968E-895D5DD4E2C9}" sibTransId="{73CDDAB0-21AD-4E8A-BC6B-021D11C7654B}"/>
    <dgm:cxn modelId="{93799D77-5E47-476D-84C4-811DC8973068}" srcId="{FBCD5BF9-8AFE-4B4B-82F5-8EA448F32A33}" destId="{63348414-761E-4439-BB4D-E5397BC85711}" srcOrd="0" destOrd="0" parTransId="{6C6521FC-F3E6-4A16-AE7B-07B8315DB80B}" sibTransId="{A4FBA1AD-4248-43EE-AEFB-1C3C2F9A3B46}"/>
    <dgm:cxn modelId="{6B8B5249-FB7E-4CBB-9375-E627CA2625F4}" type="presParOf" srcId="{33F4E7FC-B72C-4C61-BA9B-19E9CF18F99F}" destId="{C91354E7-23DB-49CB-A516-809FD4F19299}" srcOrd="0" destOrd="0" presId="urn:microsoft.com/office/officeart/2005/8/layout/hProcess7"/>
    <dgm:cxn modelId="{28DC7B14-24A5-41A5-B7FC-3E57114F6CAD}" type="presParOf" srcId="{C91354E7-23DB-49CB-A516-809FD4F19299}" destId="{C647485D-4C73-4FAE-B1E2-F3D4BA944BE5}" srcOrd="0" destOrd="0" presId="urn:microsoft.com/office/officeart/2005/8/layout/hProcess7"/>
    <dgm:cxn modelId="{7177CC1D-4BC0-4F6B-BB57-5CE9C5B55EEB}" type="presParOf" srcId="{C91354E7-23DB-49CB-A516-809FD4F19299}" destId="{99FE9EE7-424D-4F1E-BAF5-F2E51F2530EC}" srcOrd="1" destOrd="0" presId="urn:microsoft.com/office/officeart/2005/8/layout/hProcess7"/>
    <dgm:cxn modelId="{EF4EDEAE-0E68-433A-A056-FF68AF9B2AE4}" type="presParOf" srcId="{C91354E7-23DB-49CB-A516-809FD4F19299}" destId="{7361AA14-4FFA-42CE-AE4A-58CA4AABB3CD}" srcOrd="2" destOrd="0" presId="urn:microsoft.com/office/officeart/2005/8/layout/hProcess7"/>
    <dgm:cxn modelId="{6C49A00C-6947-4F2B-AF0E-48192ED107E7}" type="presParOf" srcId="{33F4E7FC-B72C-4C61-BA9B-19E9CF18F99F}" destId="{1C8331CD-1F60-421F-A4C9-02235706F754}" srcOrd="1" destOrd="0" presId="urn:microsoft.com/office/officeart/2005/8/layout/hProcess7"/>
    <dgm:cxn modelId="{752BCEB3-2092-402A-9F5A-509AD11F7754}" type="presParOf" srcId="{33F4E7FC-B72C-4C61-BA9B-19E9CF18F99F}" destId="{08CC180E-C21B-4FB4-BFC9-D2F944A22B31}" srcOrd="2" destOrd="0" presId="urn:microsoft.com/office/officeart/2005/8/layout/hProcess7"/>
    <dgm:cxn modelId="{C508C0E9-CFFF-48A4-8DFB-C72986144BDE}" type="presParOf" srcId="{08CC180E-C21B-4FB4-BFC9-D2F944A22B31}" destId="{2652CA69-5D57-4029-AC8E-298C4B67F6CF}" srcOrd="0" destOrd="0" presId="urn:microsoft.com/office/officeart/2005/8/layout/hProcess7"/>
    <dgm:cxn modelId="{CF728D04-E896-42A1-9746-0683B05B8791}" type="presParOf" srcId="{08CC180E-C21B-4FB4-BFC9-D2F944A22B31}" destId="{D3F88A32-243E-4821-964C-EA261B27C5D5}" srcOrd="1" destOrd="0" presId="urn:microsoft.com/office/officeart/2005/8/layout/hProcess7"/>
    <dgm:cxn modelId="{B90966C6-4221-4D23-A33C-EDAA794697B3}" type="presParOf" srcId="{08CC180E-C21B-4FB4-BFC9-D2F944A22B31}" destId="{D2062CDD-E250-432F-8FB3-C8C1F54299B9}" srcOrd="2" destOrd="0" presId="urn:microsoft.com/office/officeart/2005/8/layout/hProcess7"/>
    <dgm:cxn modelId="{DCF972D6-4B43-4055-9575-F13832421AE0}" type="presParOf" srcId="{33F4E7FC-B72C-4C61-BA9B-19E9CF18F99F}" destId="{06F8BA29-8F60-46B9-B1B7-883373A37A00}" srcOrd="3" destOrd="0" presId="urn:microsoft.com/office/officeart/2005/8/layout/hProcess7"/>
    <dgm:cxn modelId="{93B44B1C-7286-41E1-9E2C-98E3EBC8C8C6}" type="presParOf" srcId="{33F4E7FC-B72C-4C61-BA9B-19E9CF18F99F}" destId="{5D589E8A-2441-469F-8D40-FEEA5D23097B}" srcOrd="4" destOrd="0" presId="urn:microsoft.com/office/officeart/2005/8/layout/hProcess7"/>
    <dgm:cxn modelId="{3BA2B32C-F504-4BE9-BDBF-0EB8E3E32332}" type="presParOf" srcId="{5D589E8A-2441-469F-8D40-FEEA5D23097B}" destId="{F963C05E-11B3-48DE-B710-37FC4CE3BFDA}" srcOrd="0" destOrd="0" presId="urn:microsoft.com/office/officeart/2005/8/layout/hProcess7"/>
    <dgm:cxn modelId="{7CB0EFAB-1B96-4998-9B94-78B93D1DE497}" type="presParOf" srcId="{5D589E8A-2441-469F-8D40-FEEA5D23097B}" destId="{D36CD3CB-0111-4F78-BC2C-08D9011A52FC}" srcOrd="1" destOrd="0" presId="urn:microsoft.com/office/officeart/2005/8/layout/hProcess7"/>
    <dgm:cxn modelId="{45325FE1-C8EE-475A-8159-671478425D5D}" type="presParOf" srcId="{5D589E8A-2441-469F-8D40-FEEA5D23097B}" destId="{2BF88CEB-B99B-4BCE-B4AF-B80556681B93}" srcOrd="2" destOrd="0" presId="urn:microsoft.com/office/officeart/2005/8/layout/hProcess7"/>
    <dgm:cxn modelId="{CDB666A4-B04F-4885-984A-A4A182E88DC2}" type="presParOf" srcId="{33F4E7FC-B72C-4C61-BA9B-19E9CF18F99F}" destId="{E7CA6326-3AC3-48E3-8017-91606F868208}" srcOrd="5" destOrd="0" presId="urn:microsoft.com/office/officeart/2005/8/layout/hProcess7"/>
    <dgm:cxn modelId="{813A0B12-2E18-4D30-A344-FCA22FC6F2A3}" type="presParOf" srcId="{33F4E7FC-B72C-4C61-BA9B-19E9CF18F99F}" destId="{91414A2D-86F0-4F02-9FC1-0288F2D40126}" srcOrd="6" destOrd="0" presId="urn:microsoft.com/office/officeart/2005/8/layout/hProcess7"/>
    <dgm:cxn modelId="{B4CF5D1E-0D52-40DF-B6CF-834C28C206FD}" type="presParOf" srcId="{91414A2D-86F0-4F02-9FC1-0288F2D40126}" destId="{6AF9AEBB-8969-4793-87A8-EAD1B66A91A9}" srcOrd="0" destOrd="0" presId="urn:microsoft.com/office/officeart/2005/8/layout/hProcess7"/>
    <dgm:cxn modelId="{FBA29D34-55A7-4192-8BCA-3F236ECDE900}" type="presParOf" srcId="{91414A2D-86F0-4F02-9FC1-0288F2D40126}" destId="{E24A2C6B-CB4E-4739-97B9-C428C7928CAB}" srcOrd="1" destOrd="0" presId="urn:microsoft.com/office/officeart/2005/8/layout/hProcess7"/>
    <dgm:cxn modelId="{F5355F2E-08F3-4257-B306-1B79D1193D64}" type="presParOf" srcId="{91414A2D-86F0-4F02-9FC1-0288F2D40126}" destId="{899B5427-FBB7-4353-BCFD-EFCA864D2446}" srcOrd="2" destOrd="0" presId="urn:microsoft.com/office/officeart/2005/8/layout/hProcess7"/>
    <dgm:cxn modelId="{4E902AAF-01EB-473A-BC49-9B6AAC119E0C}" type="presParOf" srcId="{33F4E7FC-B72C-4C61-BA9B-19E9CF18F99F}" destId="{5A64AEE9-A028-4045-BC97-7DB0C554AB6C}" srcOrd="7" destOrd="0" presId="urn:microsoft.com/office/officeart/2005/8/layout/hProcess7"/>
    <dgm:cxn modelId="{601061FA-20D3-44F2-9A5F-72C8F299388A}" type="presParOf" srcId="{33F4E7FC-B72C-4C61-BA9B-19E9CF18F99F}" destId="{279590AE-0364-4284-9E5B-F5B89574D22A}" srcOrd="8" destOrd="0" presId="urn:microsoft.com/office/officeart/2005/8/layout/hProcess7"/>
    <dgm:cxn modelId="{4E983E67-584F-4E2C-BA29-ED6159F76324}" type="presParOf" srcId="{279590AE-0364-4284-9E5B-F5B89574D22A}" destId="{60F0C6DF-399C-4675-82F7-EA89A08BC9DC}" srcOrd="0" destOrd="0" presId="urn:microsoft.com/office/officeart/2005/8/layout/hProcess7"/>
    <dgm:cxn modelId="{4DDA3375-0FFD-4FD4-9A9F-E49624D8C2CA}" type="presParOf" srcId="{279590AE-0364-4284-9E5B-F5B89574D22A}" destId="{75EB0A33-F47F-43D8-B404-0305FAFD1736}" srcOrd="1" destOrd="0" presId="urn:microsoft.com/office/officeart/2005/8/layout/hProcess7"/>
    <dgm:cxn modelId="{1786C4B3-5A97-4BCD-8216-4C0CB29D1FC2}" type="presParOf" srcId="{279590AE-0364-4284-9E5B-F5B89574D22A}" destId="{37F60FC5-6E9B-4E25-9F1E-D229387D74A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0D7249-79B3-4685-8983-5354F835D30E}" type="doc">
      <dgm:prSet loTypeId="urn:microsoft.com/office/officeart/2009/layout/ReverseList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3B267C1-CAC3-44BC-B8F9-1636E5C944AB}">
      <dgm:prSet phldrT="[Texto]" custT="1"/>
      <dgm:spPr/>
      <dgm:t>
        <a:bodyPr/>
        <a:lstStyle/>
        <a:p>
          <a:r>
            <a:rPr lang="en-US" sz="2600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Risk Identification Process in the Public Sector</a:t>
          </a:r>
          <a:endParaRPr lang="en-US" sz="2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99E17-6158-4296-9D79-C4C6E390F295}" type="parTrans" cxnId="{03A27C9D-78F5-4147-B9F5-49C52EEAC405}">
      <dgm:prSet/>
      <dgm:spPr/>
      <dgm:t>
        <a:bodyPr/>
        <a:lstStyle/>
        <a:p>
          <a:endParaRPr lang="es-MX" sz="2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5DF43-1C52-4142-910F-154ED1BE0D58}" type="sibTrans" cxnId="{03A27C9D-78F5-4147-B9F5-49C52EEAC405}">
      <dgm:prSet/>
      <dgm:spPr/>
      <dgm:t>
        <a:bodyPr/>
        <a:lstStyle/>
        <a:p>
          <a:endParaRPr lang="es-MX" sz="2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CD3EC-D5E1-49BD-9D1A-DFA5E8C27BFA}">
      <dgm:prSet phldrT="[Texto]" custT="1"/>
      <dgm:spPr/>
      <dgm:t>
        <a:bodyPr/>
        <a:lstStyle/>
        <a:p>
          <a:pPr algn="r"/>
          <a:r>
            <a:rPr lang="en-US" sz="2600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Risk Management Process </a:t>
          </a:r>
          <a:br>
            <a:rPr lang="en-US" sz="2600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1" noProof="0" dirty="0" smtClean="0">
              <a:latin typeface="Arial" panose="020B0604020202020204" pitchFamily="34" charset="0"/>
              <a:cs typeface="Arial" panose="020B0604020202020204" pitchFamily="34" charset="0"/>
            </a:rPr>
            <a:t>in SAIs</a:t>
          </a:r>
          <a:endParaRPr lang="en-US" sz="26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A01EC-3FC7-42B5-9326-25B6B6EF35A8}" type="parTrans" cxnId="{F57585FA-6888-4D5B-88BD-AACE88DF1132}">
      <dgm:prSet/>
      <dgm:spPr/>
      <dgm:t>
        <a:bodyPr/>
        <a:lstStyle/>
        <a:p>
          <a:endParaRPr lang="es-MX" sz="2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AB020-A9C2-46F2-B612-F10B06E349ED}" type="sibTrans" cxnId="{F57585FA-6888-4D5B-88BD-AACE88DF1132}">
      <dgm:prSet/>
      <dgm:spPr/>
      <dgm:t>
        <a:bodyPr/>
        <a:lstStyle/>
        <a:p>
          <a:endParaRPr lang="es-MX" sz="2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1F280-2346-4D94-8E6B-2434105CD846}" type="pres">
      <dgm:prSet presAssocID="{4F0D7249-79B3-4685-8983-5354F835D30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AEF08C8-4A10-47A9-8DB7-631C5C372C69}" type="pres">
      <dgm:prSet presAssocID="{4F0D7249-79B3-4685-8983-5354F835D30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A46A03-4306-4610-B2C7-2113DEFC9024}" type="pres">
      <dgm:prSet presAssocID="{4F0D7249-79B3-4685-8983-5354F835D30E}" presName="LeftNode" presStyleLbl="bgImgPlace1" presStyleIdx="0" presStyleCnt="2" custScaleX="157261" custLinFactNeighborX="-28047" custLinFactNeighborY="3177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3355BBD4-B3E4-4A9D-A85B-7ECAD4D9EA74}" type="pres">
      <dgm:prSet presAssocID="{4F0D7249-79B3-4685-8983-5354F835D30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DCF111-11C1-444B-B247-21EE73104A88}" type="pres">
      <dgm:prSet presAssocID="{4F0D7249-79B3-4685-8983-5354F835D30E}" presName="RightNode" presStyleLbl="bgImgPlace1" presStyleIdx="1" presStyleCnt="2" custScaleX="157261" custLinFactNeighborX="19943" custLinFactNeighborY="3177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F89A2192-F199-4AED-B21B-B625A965A4BC}" type="pres">
      <dgm:prSet presAssocID="{4F0D7249-79B3-4685-8983-5354F835D30E}" presName="TopArrow" presStyleLbl="node1" presStyleIdx="0" presStyleCnt="2" custScaleX="157261" custLinFactNeighborY="13244"/>
      <dgm:spPr/>
    </dgm:pt>
    <dgm:pt modelId="{0EF798C2-8C02-464B-8F38-64AF58E63697}" type="pres">
      <dgm:prSet presAssocID="{4F0D7249-79B3-4685-8983-5354F835D30E}" presName="BottomArrow" presStyleLbl="node1" presStyleIdx="1" presStyleCnt="2" custScaleX="157261" custLinFactNeighborY="-6624"/>
      <dgm:spPr/>
    </dgm:pt>
  </dgm:ptLst>
  <dgm:cxnLst>
    <dgm:cxn modelId="{F57585FA-6888-4D5B-88BD-AACE88DF1132}" srcId="{4F0D7249-79B3-4685-8983-5354F835D30E}" destId="{314CD3EC-D5E1-49BD-9D1A-DFA5E8C27BFA}" srcOrd="1" destOrd="0" parTransId="{CFCA01EC-3FC7-42B5-9326-25B6B6EF35A8}" sibTransId="{C24AB020-A9C2-46F2-B612-F10B06E349ED}"/>
    <dgm:cxn modelId="{B6DCAE62-EC5A-4984-9773-4CA365CF1047}" type="presOf" srcId="{B3B267C1-CAC3-44BC-B8F9-1636E5C944AB}" destId="{1BA46A03-4306-4610-B2C7-2113DEFC9024}" srcOrd="1" destOrd="0" presId="urn:microsoft.com/office/officeart/2009/layout/ReverseList"/>
    <dgm:cxn modelId="{EA912E5D-5540-4903-9497-8C29F03A0B49}" type="presOf" srcId="{314CD3EC-D5E1-49BD-9D1A-DFA5E8C27BFA}" destId="{3EDCF111-11C1-444B-B247-21EE73104A88}" srcOrd="1" destOrd="0" presId="urn:microsoft.com/office/officeart/2009/layout/ReverseList"/>
    <dgm:cxn modelId="{03A27C9D-78F5-4147-B9F5-49C52EEAC405}" srcId="{4F0D7249-79B3-4685-8983-5354F835D30E}" destId="{B3B267C1-CAC3-44BC-B8F9-1636E5C944AB}" srcOrd="0" destOrd="0" parTransId="{00499E17-6158-4296-9D79-C4C6E390F295}" sibTransId="{99D5DF43-1C52-4142-910F-154ED1BE0D58}"/>
    <dgm:cxn modelId="{317DE08C-9D3B-4939-B5AF-9D8B3D9FA15B}" type="presOf" srcId="{B3B267C1-CAC3-44BC-B8F9-1636E5C944AB}" destId="{6AEF08C8-4A10-47A9-8DB7-631C5C372C69}" srcOrd="0" destOrd="0" presId="urn:microsoft.com/office/officeart/2009/layout/ReverseList"/>
    <dgm:cxn modelId="{1E4521B9-619B-4DE9-B1FC-132DFF6B573D}" type="presOf" srcId="{4F0D7249-79B3-4685-8983-5354F835D30E}" destId="{3161F280-2346-4D94-8E6B-2434105CD846}" srcOrd="0" destOrd="0" presId="urn:microsoft.com/office/officeart/2009/layout/ReverseList"/>
    <dgm:cxn modelId="{7D3D6D38-4C12-4E24-B292-9A12D09A30F1}" type="presOf" srcId="{314CD3EC-D5E1-49BD-9D1A-DFA5E8C27BFA}" destId="{3355BBD4-B3E4-4A9D-A85B-7ECAD4D9EA74}" srcOrd="0" destOrd="0" presId="urn:microsoft.com/office/officeart/2009/layout/ReverseList"/>
    <dgm:cxn modelId="{414B4C8F-B7AC-4A82-8BA7-5429041E05A6}" type="presParOf" srcId="{3161F280-2346-4D94-8E6B-2434105CD846}" destId="{6AEF08C8-4A10-47A9-8DB7-631C5C372C69}" srcOrd="0" destOrd="0" presId="urn:microsoft.com/office/officeart/2009/layout/ReverseList"/>
    <dgm:cxn modelId="{A69089D2-F84A-4EAE-ACC9-53D03BDE9DDF}" type="presParOf" srcId="{3161F280-2346-4D94-8E6B-2434105CD846}" destId="{1BA46A03-4306-4610-B2C7-2113DEFC9024}" srcOrd="1" destOrd="0" presId="urn:microsoft.com/office/officeart/2009/layout/ReverseList"/>
    <dgm:cxn modelId="{8C44E0D0-623F-4095-B574-64F587650939}" type="presParOf" srcId="{3161F280-2346-4D94-8E6B-2434105CD846}" destId="{3355BBD4-B3E4-4A9D-A85B-7ECAD4D9EA74}" srcOrd="2" destOrd="0" presId="urn:microsoft.com/office/officeart/2009/layout/ReverseList"/>
    <dgm:cxn modelId="{225CABA7-4B00-474E-9B3B-696F489C6FBD}" type="presParOf" srcId="{3161F280-2346-4D94-8E6B-2434105CD846}" destId="{3EDCF111-11C1-444B-B247-21EE73104A88}" srcOrd="3" destOrd="0" presId="urn:microsoft.com/office/officeart/2009/layout/ReverseList"/>
    <dgm:cxn modelId="{356043FD-2099-4536-A565-11497B17A6A2}" type="presParOf" srcId="{3161F280-2346-4D94-8E6B-2434105CD846}" destId="{F89A2192-F199-4AED-B21B-B625A965A4BC}" srcOrd="4" destOrd="0" presId="urn:microsoft.com/office/officeart/2009/layout/ReverseList"/>
    <dgm:cxn modelId="{899917E9-DEA7-49FE-BBAD-29BAC79C2561}" type="presParOf" srcId="{3161F280-2346-4D94-8E6B-2434105CD846}" destId="{0EF798C2-8C02-464B-8F38-64AF58E6369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BF0A6A-DC64-446B-BA8E-311087554E97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3AED866-C064-4A3A-BC7E-7F36A338D586}">
      <dgm:prSet phldrT="[Texto]" custT="1"/>
      <dgm:spPr/>
      <dgm:t>
        <a:bodyPr/>
        <a:lstStyle/>
        <a:p>
          <a:r>
            <a: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Diversity 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institutional arrangements 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on quality </a:t>
          </a:r>
          <a:endParaRPr lang="es-MX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24EB8-B280-4936-80C8-DC5651CEEDCE}" type="parTrans" cxnId="{231CDC19-2D2A-4589-ACEC-BBCE934C0323}">
      <dgm:prSet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29A43-4989-40F5-8222-118D99EF9DB6}" type="sibTrans" cxnId="{231CDC19-2D2A-4589-ACEC-BBCE934C0323}">
      <dgm:prSet custT="1"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ECE53-8DAB-45C2-BF8E-D9D5D0245284}">
      <dgm:prSet phldrT="[Texto]" custT="1"/>
      <dgm:spPr/>
      <dgm:t>
        <a:bodyPr/>
        <a:lstStyle/>
        <a:p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Importance of the </a:t>
          </a:r>
          <a:r>
            <a:rPr lang="en-US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tone of the top</a:t>
          </a:r>
          <a:endParaRPr lang="es-MX" sz="2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46632-1828-44CF-A827-C5A3CDDA3DDC}" type="parTrans" cxnId="{69F9BEBE-BF30-49CF-B323-CEBA93CFFD95}">
      <dgm:prSet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8A094-437E-41E1-9F7C-E42011847FD2}" type="sibTrans" cxnId="{69F9BEBE-BF30-49CF-B323-CEBA93CFFD95}">
      <dgm:prSet custT="1"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CE3F1-09EA-4433-9032-A587BFB1880E}">
      <dgm:prSet phldrT="[Texto]" custT="1"/>
      <dgm:spPr/>
      <dgm:t>
        <a:bodyPr/>
        <a:lstStyle/>
        <a:p>
          <a:r>
            <a:rPr lang="es-MX" sz="2600" dirty="0" smtClean="0">
              <a:latin typeface="Arial" panose="020B0604020202020204" pitchFamily="34" charset="0"/>
              <a:cs typeface="Arial" panose="020B0604020202020204" pitchFamily="34" charset="0"/>
            </a:rPr>
            <a:t>Reference to </a:t>
          </a:r>
          <a:r>
            <a:rPr lang="es-MX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 PMF</a:t>
          </a:r>
          <a:endParaRPr lang="es-MX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81F5D-A95D-4017-96CE-744031BCF02F}" type="parTrans" cxnId="{DE44CCB7-7375-46A5-A376-F4D03A5F8A70}">
      <dgm:prSet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24028-A32C-4C5F-B5B6-CD81756AB005}" type="sibTrans" cxnId="{DE44CCB7-7375-46A5-A376-F4D03A5F8A70}">
      <dgm:prSet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A253E-12C8-4619-B822-BD09F9B267D5}">
      <dgm:prSet phldrT="[Texto]" custT="1"/>
      <dgm:spPr/>
      <dgm:t>
        <a:bodyPr/>
        <a:lstStyle/>
        <a:p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Relevance of </a:t>
          </a:r>
          <a:r>
            <a:rPr lang="en-US" sz="2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institutional principles </a:t>
          </a:r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guiding the quality management</a:t>
          </a:r>
          <a:endParaRPr lang="en-US" sz="2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3EF1B-6EAF-4565-B798-FD9B4080EE02}" type="parTrans" cxnId="{02CCD3DB-42AD-45AB-B7F7-4AB8B6276124}">
      <dgm:prSet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237A1-CE69-47F3-860C-FAF801EB91E0}" type="sibTrans" cxnId="{02CCD3DB-42AD-45AB-B7F7-4AB8B6276124}">
      <dgm:prSet custT="1"/>
      <dgm:spPr/>
      <dgm:t>
        <a:bodyPr/>
        <a:lstStyle/>
        <a:p>
          <a:endParaRPr lang="es-MX" sz="2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7E3EE-97A3-417E-8075-87A7F533E3F2}" type="pres">
      <dgm:prSet presAssocID="{F5BF0A6A-DC64-446B-BA8E-311087554E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7607524-3A9E-4621-A72D-D469BAECD2CD}" type="pres">
      <dgm:prSet presAssocID="{F5BF0A6A-DC64-446B-BA8E-311087554E9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053C0FC-F1EA-4FF7-A415-86CDFFC768F5}" type="pres">
      <dgm:prSet presAssocID="{F5BF0A6A-DC64-446B-BA8E-311087554E9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FB277F-CE04-429E-A969-223BE0636BDE}" type="pres">
      <dgm:prSet presAssocID="{F5BF0A6A-DC64-446B-BA8E-311087554E9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2586D7-AAEA-4B4E-A689-9B9E7713AFD2}" type="pres">
      <dgm:prSet presAssocID="{F5BF0A6A-DC64-446B-BA8E-311087554E9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D97C18-0834-45B5-BAC3-371E28EEFDCC}" type="pres">
      <dgm:prSet presAssocID="{F5BF0A6A-DC64-446B-BA8E-311087554E9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115BDA-9DEE-44C8-A285-C1CD05ACDE03}" type="pres">
      <dgm:prSet presAssocID="{F5BF0A6A-DC64-446B-BA8E-311087554E9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87CEF5-ACB3-4D42-B763-92889A32E103}" type="pres">
      <dgm:prSet presAssocID="{F5BF0A6A-DC64-446B-BA8E-311087554E9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425BC3-929E-4BF5-B4C5-154CAE1D6DBF}" type="pres">
      <dgm:prSet presAssocID="{F5BF0A6A-DC64-446B-BA8E-311087554E9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43457B-E4F5-413D-A88C-92808B090274}" type="pres">
      <dgm:prSet presAssocID="{F5BF0A6A-DC64-446B-BA8E-311087554E9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343891-E7A7-4015-A547-62BAD5FCA310}" type="pres">
      <dgm:prSet presAssocID="{F5BF0A6A-DC64-446B-BA8E-311087554E9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2AC10C-4690-4C50-8ECE-A0A08C840B0A}" type="pres">
      <dgm:prSet presAssocID="{F5BF0A6A-DC64-446B-BA8E-311087554E9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7779E6-D473-4043-9EAB-75CEA60CE288}" type="pres">
      <dgm:prSet presAssocID="{F5BF0A6A-DC64-446B-BA8E-311087554E9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CC02BE-5285-4425-98E2-EF82E3FF2076}" type="presOf" srcId="{40CA253E-12C8-4619-B822-BD09F9B267D5}" destId="{B12AC10C-4690-4C50-8ECE-A0A08C840B0A}" srcOrd="1" destOrd="0" presId="urn:microsoft.com/office/officeart/2005/8/layout/vProcess5"/>
    <dgm:cxn modelId="{BD8A701E-1484-40B9-82FF-7916FEBF3D67}" type="presOf" srcId="{F5BF0A6A-DC64-446B-BA8E-311087554E97}" destId="{9577E3EE-97A3-417E-8075-87A7F533E3F2}" srcOrd="0" destOrd="0" presId="urn:microsoft.com/office/officeart/2005/8/layout/vProcess5"/>
    <dgm:cxn modelId="{9E6A8049-0267-4E63-A7AA-076686EF5CFC}" type="presOf" srcId="{C66237A1-CE69-47F3-860C-FAF801EB91E0}" destId="{63425BC3-929E-4BF5-B4C5-154CAE1D6DBF}" srcOrd="0" destOrd="0" presId="urn:microsoft.com/office/officeart/2005/8/layout/vProcess5"/>
    <dgm:cxn modelId="{69F9BEBE-BF30-49CF-B323-CEBA93CFFD95}" srcId="{F5BF0A6A-DC64-446B-BA8E-311087554E97}" destId="{788ECE53-8DAB-45C2-BF8E-D9D5D0245284}" srcOrd="1" destOrd="0" parTransId="{AD446632-1828-44CF-A827-C5A3CDDA3DDC}" sibTransId="{8238A094-437E-41E1-9F7C-E42011847FD2}"/>
    <dgm:cxn modelId="{04FA2D26-A88C-46A3-93E0-BAD6395FB50F}" type="presOf" srcId="{E67CE3F1-09EA-4433-9032-A587BFB1880E}" destId="{FC7779E6-D473-4043-9EAB-75CEA60CE288}" srcOrd="1" destOrd="0" presId="urn:microsoft.com/office/officeart/2005/8/layout/vProcess5"/>
    <dgm:cxn modelId="{F978CCAA-5E39-4EA3-AEAC-DA4FBA211451}" type="presOf" srcId="{40CA253E-12C8-4619-B822-BD09F9B267D5}" destId="{2B2586D7-AAEA-4B4E-A689-9B9E7713AFD2}" srcOrd="0" destOrd="0" presId="urn:microsoft.com/office/officeart/2005/8/layout/vProcess5"/>
    <dgm:cxn modelId="{1DDD9254-26DD-4CA8-B6BF-7FC0BA144FDC}" type="presOf" srcId="{E67CE3F1-09EA-4433-9032-A587BFB1880E}" destId="{D5D97C18-0834-45B5-BAC3-371E28EEFDCC}" srcOrd="0" destOrd="0" presId="urn:microsoft.com/office/officeart/2005/8/layout/vProcess5"/>
    <dgm:cxn modelId="{231CDC19-2D2A-4589-ACEC-BBCE934C0323}" srcId="{F5BF0A6A-DC64-446B-BA8E-311087554E97}" destId="{E3AED866-C064-4A3A-BC7E-7F36A338D586}" srcOrd="0" destOrd="0" parTransId="{D1B24EB8-B280-4936-80C8-DC5651CEEDCE}" sibTransId="{22229A43-4989-40F5-8222-118D99EF9DB6}"/>
    <dgm:cxn modelId="{55B883BA-6E5A-463F-B524-BD4A9FC9B0DC}" type="presOf" srcId="{E3AED866-C064-4A3A-BC7E-7F36A338D586}" destId="{2243457B-E4F5-413D-A88C-92808B090274}" srcOrd="1" destOrd="0" presId="urn:microsoft.com/office/officeart/2005/8/layout/vProcess5"/>
    <dgm:cxn modelId="{A013DAF6-3FB5-4CF7-B661-F14F21CCFE50}" type="presOf" srcId="{8238A094-437E-41E1-9F7C-E42011847FD2}" destId="{7A87CEF5-ACB3-4D42-B763-92889A32E103}" srcOrd="0" destOrd="0" presId="urn:microsoft.com/office/officeart/2005/8/layout/vProcess5"/>
    <dgm:cxn modelId="{43BBF0FB-AFE0-40DF-9177-3EC242CE478F}" type="presOf" srcId="{788ECE53-8DAB-45C2-BF8E-D9D5D0245284}" destId="{67343891-E7A7-4015-A547-62BAD5FCA310}" srcOrd="1" destOrd="0" presId="urn:microsoft.com/office/officeart/2005/8/layout/vProcess5"/>
    <dgm:cxn modelId="{231E9C1C-C0B2-4309-A0FE-7FBFF68E6C77}" type="presOf" srcId="{E3AED866-C064-4A3A-BC7E-7F36A338D586}" destId="{9053C0FC-F1EA-4FF7-A415-86CDFFC768F5}" srcOrd="0" destOrd="0" presId="urn:microsoft.com/office/officeart/2005/8/layout/vProcess5"/>
    <dgm:cxn modelId="{7CF36249-40FD-41A8-8EFF-D77ED325C0DA}" type="presOf" srcId="{788ECE53-8DAB-45C2-BF8E-D9D5D0245284}" destId="{EBFB277F-CE04-429E-A969-223BE0636BDE}" srcOrd="0" destOrd="0" presId="urn:microsoft.com/office/officeart/2005/8/layout/vProcess5"/>
    <dgm:cxn modelId="{DE44CCB7-7375-46A5-A376-F4D03A5F8A70}" srcId="{F5BF0A6A-DC64-446B-BA8E-311087554E97}" destId="{E67CE3F1-09EA-4433-9032-A587BFB1880E}" srcOrd="3" destOrd="0" parTransId="{16581F5D-A95D-4017-96CE-744031BCF02F}" sibTransId="{D3024028-A32C-4C5F-B5B6-CD81756AB005}"/>
    <dgm:cxn modelId="{F64BE4B6-6B23-4A32-A288-837C2B683C46}" type="presOf" srcId="{22229A43-4989-40F5-8222-118D99EF9DB6}" destId="{EF115BDA-9DEE-44C8-A285-C1CD05ACDE03}" srcOrd="0" destOrd="0" presId="urn:microsoft.com/office/officeart/2005/8/layout/vProcess5"/>
    <dgm:cxn modelId="{02CCD3DB-42AD-45AB-B7F7-4AB8B6276124}" srcId="{F5BF0A6A-DC64-446B-BA8E-311087554E97}" destId="{40CA253E-12C8-4619-B822-BD09F9B267D5}" srcOrd="2" destOrd="0" parTransId="{89B3EF1B-6EAF-4565-B798-FD9B4080EE02}" sibTransId="{C66237A1-CE69-47F3-860C-FAF801EB91E0}"/>
    <dgm:cxn modelId="{6752D5EC-87FA-4ABD-BBF6-076ADFE9662A}" type="presParOf" srcId="{9577E3EE-97A3-417E-8075-87A7F533E3F2}" destId="{37607524-3A9E-4621-A72D-D469BAECD2CD}" srcOrd="0" destOrd="0" presId="urn:microsoft.com/office/officeart/2005/8/layout/vProcess5"/>
    <dgm:cxn modelId="{BDCD6294-4723-4E46-A99E-D32F566CD297}" type="presParOf" srcId="{9577E3EE-97A3-417E-8075-87A7F533E3F2}" destId="{9053C0FC-F1EA-4FF7-A415-86CDFFC768F5}" srcOrd="1" destOrd="0" presId="urn:microsoft.com/office/officeart/2005/8/layout/vProcess5"/>
    <dgm:cxn modelId="{B157427C-3968-47A7-A71F-2A97E252D564}" type="presParOf" srcId="{9577E3EE-97A3-417E-8075-87A7F533E3F2}" destId="{EBFB277F-CE04-429E-A969-223BE0636BDE}" srcOrd="2" destOrd="0" presId="urn:microsoft.com/office/officeart/2005/8/layout/vProcess5"/>
    <dgm:cxn modelId="{E085280B-B605-414F-96A6-3B77F1C10D5C}" type="presParOf" srcId="{9577E3EE-97A3-417E-8075-87A7F533E3F2}" destId="{2B2586D7-AAEA-4B4E-A689-9B9E7713AFD2}" srcOrd="3" destOrd="0" presId="urn:microsoft.com/office/officeart/2005/8/layout/vProcess5"/>
    <dgm:cxn modelId="{BF90A30C-B22D-4970-9056-F56DD5873B66}" type="presParOf" srcId="{9577E3EE-97A3-417E-8075-87A7F533E3F2}" destId="{D5D97C18-0834-45B5-BAC3-371E28EEFDCC}" srcOrd="4" destOrd="0" presId="urn:microsoft.com/office/officeart/2005/8/layout/vProcess5"/>
    <dgm:cxn modelId="{3043C067-5DBB-4514-A080-5F287D70692B}" type="presParOf" srcId="{9577E3EE-97A3-417E-8075-87A7F533E3F2}" destId="{EF115BDA-9DEE-44C8-A285-C1CD05ACDE03}" srcOrd="5" destOrd="0" presId="urn:microsoft.com/office/officeart/2005/8/layout/vProcess5"/>
    <dgm:cxn modelId="{56A5F446-EBE8-499E-8932-3D87CB89C8D3}" type="presParOf" srcId="{9577E3EE-97A3-417E-8075-87A7F533E3F2}" destId="{7A87CEF5-ACB3-4D42-B763-92889A32E103}" srcOrd="6" destOrd="0" presId="urn:microsoft.com/office/officeart/2005/8/layout/vProcess5"/>
    <dgm:cxn modelId="{4F54564D-0760-4908-B45A-8F875D395608}" type="presParOf" srcId="{9577E3EE-97A3-417E-8075-87A7F533E3F2}" destId="{63425BC3-929E-4BF5-B4C5-154CAE1D6DBF}" srcOrd="7" destOrd="0" presId="urn:microsoft.com/office/officeart/2005/8/layout/vProcess5"/>
    <dgm:cxn modelId="{A48692D8-4798-470C-895A-9A6AB5A5277C}" type="presParOf" srcId="{9577E3EE-97A3-417E-8075-87A7F533E3F2}" destId="{2243457B-E4F5-413D-A88C-92808B090274}" srcOrd="8" destOrd="0" presId="urn:microsoft.com/office/officeart/2005/8/layout/vProcess5"/>
    <dgm:cxn modelId="{F25A4666-27E1-4145-8252-5E5745373073}" type="presParOf" srcId="{9577E3EE-97A3-417E-8075-87A7F533E3F2}" destId="{67343891-E7A7-4015-A547-62BAD5FCA310}" srcOrd="9" destOrd="0" presId="urn:microsoft.com/office/officeart/2005/8/layout/vProcess5"/>
    <dgm:cxn modelId="{F32334AF-831B-4923-9728-422CB941894B}" type="presParOf" srcId="{9577E3EE-97A3-417E-8075-87A7F533E3F2}" destId="{B12AC10C-4690-4C50-8ECE-A0A08C840B0A}" srcOrd="10" destOrd="0" presId="urn:microsoft.com/office/officeart/2005/8/layout/vProcess5"/>
    <dgm:cxn modelId="{04056097-EBC4-4CEB-AC67-9DFB5193FE70}" type="presParOf" srcId="{9577E3EE-97A3-417E-8075-87A7F533E3F2}" destId="{FC7779E6-D473-4043-9EAB-75CEA60CE2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87CF47-A791-4247-8399-20EF30897CC7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32403E3B-99BD-47E2-A9C3-39C0DE53CAA8}">
      <dgm:prSet phldrT="[Texto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Discussions in Arusha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EAECC-600D-4EBC-9B67-7AF1AA9B4CFB}" type="parTrans" cxnId="{37B58346-C02A-4F7A-A6F3-A3BA6155E09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B843A-C800-4FC2-B850-5287A7F33E25}" type="sibTrans" cxnId="{37B58346-C02A-4F7A-A6F3-A3BA6155E09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9BF15-08A5-4C2B-9BFF-C1B98EED5282}">
      <dgm:prSet phldrT="[Texto]" custT="1"/>
      <dgm:spPr/>
      <dgm:t>
        <a:bodyPr/>
        <a:lstStyle/>
        <a:p>
          <a:r>
            <a:rPr lang="en-US" sz="2300" b="1" noProof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Paper on </a:t>
          </a:r>
          <a:r>
            <a:rPr lang="en-US" sz="2300" b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Audits Quality Control </a:t>
          </a:r>
          <a: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(beyond </a:t>
          </a:r>
          <a:b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ISSAI 40)</a:t>
          </a:r>
          <a:endParaRPr lang="en-US" sz="23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3F70C-86B7-485D-95DD-C824EEB167BD}" type="parTrans" cxnId="{59CB2716-FE3B-4CEF-9912-7E7B4F7E4CF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D8DB8-1E91-4D1C-9AF9-460092CB77D1}" type="sibTrans" cxnId="{59CB2716-FE3B-4CEF-9912-7E7B4F7E4CF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8F71F8-317D-4B08-9C11-AEDB94A28DCA}" type="pres">
      <dgm:prSet presAssocID="{B087CF47-A791-4247-8399-20EF30897CC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06274C6-CCBD-4EC0-97F0-1FBAB252C17E}" type="pres">
      <dgm:prSet presAssocID="{32403E3B-99BD-47E2-A9C3-39C0DE53CAA8}" presName="chaos" presStyleCnt="0"/>
      <dgm:spPr/>
    </dgm:pt>
    <dgm:pt modelId="{E358C1BD-CD21-4E53-AF63-903910DA5AD3}" type="pres">
      <dgm:prSet presAssocID="{32403E3B-99BD-47E2-A9C3-39C0DE53CAA8}" presName="parTx1" presStyleLbl="revTx" presStyleIdx="0" presStyleCnt="1" custLinFactNeighborX="-330" custLinFactNeighborY="11633"/>
      <dgm:spPr/>
      <dgm:t>
        <a:bodyPr/>
        <a:lstStyle/>
        <a:p>
          <a:endParaRPr lang="es-MX"/>
        </a:p>
      </dgm:t>
    </dgm:pt>
    <dgm:pt modelId="{56DDFE39-946A-40D7-9464-DEA5735383C3}" type="pres">
      <dgm:prSet presAssocID="{32403E3B-99BD-47E2-A9C3-39C0DE53CAA8}" presName="c1" presStyleLbl="node1" presStyleIdx="0" presStyleCnt="19"/>
      <dgm:spPr/>
    </dgm:pt>
    <dgm:pt modelId="{D3445415-0C86-4572-BB5E-E4B28FEB9CEC}" type="pres">
      <dgm:prSet presAssocID="{32403E3B-99BD-47E2-A9C3-39C0DE53CAA8}" presName="c2" presStyleLbl="node1" presStyleIdx="1" presStyleCnt="19"/>
      <dgm:spPr/>
    </dgm:pt>
    <dgm:pt modelId="{1A9757DA-FC16-4EA2-88AD-6B1ADE0CD512}" type="pres">
      <dgm:prSet presAssocID="{32403E3B-99BD-47E2-A9C3-39C0DE53CAA8}" presName="c3" presStyleLbl="node1" presStyleIdx="2" presStyleCnt="19"/>
      <dgm:spPr/>
    </dgm:pt>
    <dgm:pt modelId="{42E6DA77-EB87-49DC-9529-3A22D72A8471}" type="pres">
      <dgm:prSet presAssocID="{32403E3B-99BD-47E2-A9C3-39C0DE53CAA8}" presName="c4" presStyleLbl="node1" presStyleIdx="3" presStyleCnt="19"/>
      <dgm:spPr/>
    </dgm:pt>
    <dgm:pt modelId="{C2B719A3-5607-4A11-A17D-4CEA61E497FD}" type="pres">
      <dgm:prSet presAssocID="{32403E3B-99BD-47E2-A9C3-39C0DE53CAA8}" presName="c5" presStyleLbl="node1" presStyleIdx="4" presStyleCnt="19"/>
      <dgm:spPr/>
    </dgm:pt>
    <dgm:pt modelId="{1E03F85F-A271-4FE4-9D28-5AFBA42D0171}" type="pres">
      <dgm:prSet presAssocID="{32403E3B-99BD-47E2-A9C3-39C0DE53CAA8}" presName="c6" presStyleLbl="node1" presStyleIdx="5" presStyleCnt="19"/>
      <dgm:spPr/>
    </dgm:pt>
    <dgm:pt modelId="{C288978F-AE20-498E-A1D7-26241614C554}" type="pres">
      <dgm:prSet presAssocID="{32403E3B-99BD-47E2-A9C3-39C0DE53CAA8}" presName="c7" presStyleLbl="node1" presStyleIdx="6" presStyleCnt="19"/>
      <dgm:spPr/>
    </dgm:pt>
    <dgm:pt modelId="{6819BE17-1257-45BB-868B-FB888657791E}" type="pres">
      <dgm:prSet presAssocID="{32403E3B-99BD-47E2-A9C3-39C0DE53CAA8}" presName="c8" presStyleLbl="node1" presStyleIdx="7" presStyleCnt="19"/>
      <dgm:spPr/>
    </dgm:pt>
    <dgm:pt modelId="{3F84CBAD-193B-4AD4-8F95-849C3EBD9287}" type="pres">
      <dgm:prSet presAssocID="{32403E3B-99BD-47E2-A9C3-39C0DE53CAA8}" presName="c9" presStyleLbl="node1" presStyleIdx="8" presStyleCnt="19"/>
      <dgm:spPr/>
    </dgm:pt>
    <dgm:pt modelId="{D7367B0A-0394-4E53-978A-C16A1DAD4A23}" type="pres">
      <dgm:prSet presAssocID="{32403E3B-99BD-47E2-A9C3-39C0DE53CAA8}" presName="c10" presStyleLbl="node1" presStyleIdx="9" presStyleCnt="19"/>
      <dgm:spPr/>
    </dgm:pt>
    <dgm:pt modelId="{595707BA-9053-4CD9-BC83-02BDDA45228D}" type="pres">
      <dgm:prSet presAssocID="{32403E3B-99BD-47E2-A9C3-39C0DE53CAA8}" presName="c11" presStyleLbl="node1" presStyleIdx="10" presStyleCnt="19"/>
      <dgm:spPr/>
    </dgm:pt>
    <dgm:pt modelId="{DFA6618F-E575-4B4C-9703-F47AEF4FE303}" type="pres">
      <dgm:prSet presAssocID="{32403E3B-99BD-47E2-A9C3-39C0DE53CAA8}" presName="c12" presStyleLbl="node1" presStyleIdx="11" presStyleCnt="19"/>
      <dgm:spPr/>
    </dgm:pt>
    <dgm:pt modelId="{6964C8A5-372D-4317-8887-4DBB901B10EC}" type="pres">
      <dgm:prSet presAssocID="{32403E3B-99BD-47E2-A9C3-39C0DE53CAA8}" presName="c13" presStyleLbl="node1" presStyleIdx="12" presStyleCnt="19"/>
      <dgm:spPr/>
    </dgm:pt>
    <dgm:pt modelId="{0A9004B5-EE01-47A0-BEA7-D189F689DF8F}" type="pres">
      <dgm:prSet presAssocID="{32403E3B-99BD-47E2-A9C3-39C0DE53CAA8}" presName="c14" presStyleLbl="node1" presStyleIdx="13" presStyleCnt="19"/>
      <dgm:spPr/>
    </dgm:pt>
    <dgm:pt modelId="{55086860-5B1D-4558-82DB-425530EAE19C}" type="pres">
      <dgm:prSet presAssocID="{32403E3B-99BD-47E2-A9C3-39C0DE53CAA8}" presName="c15" presStyleLbl="node1" presStyleIdx="14" presStyleCnt="19"/>
      <dgm:spPr/>
    </dgm:pt>
    <dgm:pt modelId="{59CA1AB7-DA76-49D2-A2D2-1FA5088A0C82}" type="pres">
      <dgm:prSet presAssocID="{32403E3B-99BD-47E2-A9C3-39C0DE53CAA8}" presName="c16" presStyleLbl="node1" presStyleIdx="15" presStyleCnt="19"/>
      <dgm:spPr/>
    </dgm:pt>
    <dgm:pt modelId="{0CA677CB-58D2-4C36-AA28-B552BA06C2BD}" type="pres">
      <dgm:prSet presAssocID="{32403E3B-99BD-47E2-A9C3-39C0DE53CAA8}" presName="c17" presStyleLbl="node1" presStyleIdx="16" presStyleCnt="19"/>
      <dgm:spPr/>
    </dgm:pt>
    <dgm:pt modelId="{C724E9B0-FE80-4FCE-A8C1-F02532147A20}" type="pres">
      <dgm:prSet presAssocID="{32403E3B-99BD-47E2-A9C3-39C0DE53CAA8}" presName="c18" presStyleLbl="node1" presStyleIdx="17" presStyleCnt="19"/>
      <dgm:spPr/>
    </dgm:pt>
    <dgm:pt modelId="{CDC048BA-5CA7-43CE-97F8-8B842B0A0783}" type="pres">
      <dgm:prSet presAssocID="{406B843A-C800-4FC2-B850-5287A7F33E25}" presName="chevronComposite1" presStyleCnt="0"/>
      <dgm:spPr/>
    </dgm:pt>
    <dgm:pt modelId="{729B5165-6E96-4B7F-97CA-7E177CBA7D49}" type="pres">
      <dgm:prSet presAssocID="{406B843A-C800-4FC2-B850-5287A7F33E25}" presName="chevron1" presStyleLbl="sibTrans2D1" presStyleIdx="0" presStyleCnt="2"/>
      <dgm:spPr/>
    </dgm:pt>
    <dgm:pt modelId="{ECCDC406-C353-47D0-A79F-4959350C3AFE}" type="pres">
      <dgm:prSet presAssocID="{406B843A-C800-4FC2-B850-5287A7F33E25}" presName="spChevron1" presStyleCnt="0"/>
      <dgm:spPr/>
    </dgm:pt>
    <dgm:pt modelId="{7EA98BF5-F9E7-42B6-934C-5BB436AABEDE}" type="pres">
      <dgm:prSet presAssocID="{406B843A-C800-4FC2-B850-5287A7F33E25}" presName="overlap" presStyleCnt="0"/>
      <dgm:spPr/>
    </dgm:pt>
    <dgm:pt modelId="{772F2B1B-B71E-4FAD-9DEB-BACE59F0E96D}" type="pres">
      <dgm:prSet presAssocID="{406B843A-C800-4FC2-B850-5287A7F33E25}" presName="chevronComposite2" presStyleCnt="0"/>
      <dgm:spPr/>
    </dgm:pt>
    <dgm:pt modelId="{CD564CCC-0D82-4B50-94A1-BA095EE6352D}" type="pres">
      <dgm:prSet presAssocID="{406B843A-C800-4FC2-B850-5287A7F33E25}" presName="chevron2" presStyleLbl="sibTrans2D1" presStyleIdx="1" presStyleCnt="2"/>
      <dgm:spPr/>
    </dgm:pt>
    <dgm:pt modelId="{53F4CDB7-C3D7-49E2-A2AF-AA14B32B5393}" type="pres">
      <dgm:prSet presAssocID="{406B843A-C800-4FC2-B850-5287A7F33E25}" presName="spChevron2" presStyleCnt="0"/>
      <dgm:spPr/>
    </dgm:pt>
    <dgm:pt modelId="{E59EAB4D-D010-4EF8-BCA1-061F1EDE71AD}" type="pres">
      <dgm:prSet presAssocID="{FCD9BF15-08A5-4C2B-9BFF-C1B98EED5282}" presName="last" presStyleCnt="0"/>
      <dgm:spPr/>
    </dgm:pt>
    <dgm:pt modelId="{19C6A0C5-5CC3-4F18-BDD3-1685D0F7893C}" type="pres">
      <dgm:prSet presAssocID="{FCD9BF15-08A5-4C2B-9BFF-C1B98EED5282}" presName="circleTx" presStyleLbl="node1" presStyleIdx="18" presStyleCnt="19" custScaleX="113243" custScaleY="109743" custLinFactNeighborX="8025" custLinFactNeighborY="-1328"/>
      <dgm:spPr/>
      <dgm:t>
        <a:bodyPr/>
        <a:lstStyle/>
        <a:p>
          <a:endParaRPr lang="es-MX"/>
        </a:p>
      </dgm:t>
    </dgm:pt>
    <dgm:pt modelId="{81066194-4786-4E42-9BC5-AE4BF42AF6B7}" type="pres">
      <dgm:prSet presAssocID="{FCD9BF15-08A5-4C2B-9BFF-C1B98EED5282}" presName="spN" presStyleCnt="0"/>
      <dgm:spPr/>
    </dgm:pt>
  </dgm:ptLst>
  <dgm:cxnLst>
    <dgm:cxn modelId="{59CB2716-FE3B-4CEF-9912-7E7B4F7E4CF8}" srcId="{B087CF47-A791-4247-8399-20EF30897CC7}" destId="{FCD9BF15-08A5-4C2B-9BFF-C1B98EED5282}" srcOrd="1" destOrd="0" parTransId="{3A23F70C-86B7-485D-95DD-C824EEB167BD}" sibTransId="{724D8DB8-1E91-4D1C-9AF9-460092CB77D1}"/>
    <dgm:cxn modelId="{80B16E6C-EA45-4E65-A9DC-41CCAE3C389C}" type="presOf" srcId="{B087CF47-A791-4247-8399-20EF30897CC7}" destId="{078F71F8-317D-4B08-9C11-AEDB94A28DCA}" srcOrd="0" destOrd="0" presId="urn:microsoft.com/office/officeart/2009/3/layout/RandomtoResultProcess"/>
    <dgm:cxn modelId="{9ABB767C-5061-4292-84F2-FD9C3CA4795F}" type="presOf" srcId="{32403E3B-99BD-47E2-A9C3-39C0DE53CAA8}" destId="{E358C1BD-CD21-4E53-AF63-903910DA5AD3}" srcOrd="0" destOrd="0" presId="urn:microsoft.com/office/officeart/2009/3/layout/RandomtoResultProcess"/>
    <dgm:cxn modelId="{37B58346-C02A-4F7A-A6F3-A3BA6155E090}" srcId="{B087CF47-A791-4247-8399-20EF30897CC7}" destId="{32403E3B-99BD-47E2-A9C3-39C0DE53CAA8}" srcOrd="0" destOrd="0" parTransId="{064EAECC-600D-4EBC-9B67-7AF1AA9B4CFB}" sibTransId="{406B843A-C800-4FC2-B850-5287A7F33E25}"/>
    <dgm:cxn modelId="{BFC2EF88-0A6E-441A-AEA2-F83BB3490BF7}" type="presOf" srcId="{FCD9BF15-08A5-4C2B-9BFF-C1B98EED5282}" destId="{19C6A0C5-5CC3-4F18-BDD3-1685D0F7893C}" srcOrd="0" destOrd="0" presId="urn:microsoft.com/office/officeart/2009/3/layout/RandomtoResultProcess"/>
    <dgm:cxn modelId="{FF18CA07-3421-4872-BD15-516A39B23A4D}" type="presParOf" srcId="{078F71F8-317D-4B08-9C11-AEDB94A28DCA}" destId="{D06274C6-CCBD-4EC0-97F0-1FBAB252C17E}" srcOrd="0" destOrd="0" presId="urn:microsoft.com/office/officeart/2009/3/layout/RandomtoResultProcess"/>
    <dgm:cxn modelId="{FE512530-6301-4789-B9F1-A27769465E0F}" type="presParOf" srcId="{D06274C6-CCBD-4EC0-97F0-1FBAB252C17E}" destId="{E358C1BD-CD21-4E53-AF63-903910DA5AD3}" srcOrd="0" destOrd="0" presId="urn:microsoft.com/office/officeart/2009/3/layout/RandomtoResultProcess"/>
    <dgm:cxn modelId="{30BCF94C-50AC-4059-95E8-044846D574B6}" type="presParOf" srcId="{D06274C6-CCBD-4EC0-97F0-1FBAB252C17E}" destId="{56DDFE39-946A-40D7-9464-DEA5735383C3}" srcOrd="1" destOrd="0" presId="urn:microsoft.com/office/officeart/2009/3/layout/RandomtoResultProcess"/>
    <dgm:cxn modelId="{FDF530E4-0C32-4088-B07A-14B07FD2416C}" type="presParOf" srcId="{D06274C6-CCBD-4EC0-97F0-1FBAB252C17E}" destId="{D3445415-0C86-4572-BB5E-E4B28FEB9CEC}" srcOrd="2" destOrd="0" presId="urn:microsoft.com/office/officeart/2009/3/layout/RandomtoResultProcess"/>
    <dgm:cxn modelId="{E5DDA454-0459-45E8-9F41-BB288F272969}" type="presParOf" srcId="{D06274C6-CCBD-4EC0-97F0-1FBAB252C17E}" destId="{1A9757DA-FC16-4EA2-88AD-6B1ADE0CD512}" srcOrd="3" destOrd="0" presId="urn:microsoft.com/office/officeart/2009/3/layout/RandomtoResultProcess"/>
    <dgm:cxn modelId="{0293FDFA-1CBE-49A4-A93C-B882538F94F0}" type="presParOf" srcId="{D06274C6-CCBD-4EC0-97F0-1FBAB252C17E}" destId="{42E6DA77-EB87-49DC-9529-3A22D72A8471}" srcOrd="4" destOrd="0" presId="urn:microsoft.com/office/officeart/2009/3/layout/RandomtoResultProcess"/>
    <dgm:cxn modelId="{5D4EB1D3-2199-4190-A972-65D8C59942FC}" type="presParOf" srcId="{D06274C6-CCBD-4EC0-97F0-1FBAB252C17E}" destId="{C2B719A3-5607-4A11-A17D-4CEA61E497FD}" srcOrd="5" destOrd="0" presId="urn:microsoft.com/office/officeart/2009/3/layout/RandomtoResultProcess"/>
    <dgm:cxn modelId="{ED913527-7777-4F02-B51D-22EED02DD162}" type="presParOf" srcId="{D06274C6-CCBD-4EC0-97F0-1FBAB252C17E}" destId="{1E03F85F-A271-4FE4-9D28-5AFBA42D0171}" srcOrd="6" destOrd="0" presId="urn:microsoft.com/office/officeart/2009/3/layout/RandomtoResultProcess"/>
    <dgm:cxn modelId="{51041B3A-63C0-4E27-AFD5-D844082E651F}" type="presParOf" srcId="{D06274C6-CCBD-4EC0-97F0-1FBAB252C17E}" destId="{C288978F-AE20-498E-A1D7-26241614C554}" srcOrd="7" destOrd="0" presId="urn:microsoft.com/office/officeart/2009/3/layout/RandomtoResultProcess"/>
    <dgm:cxn modelId="{6D9D8CFA-4F36-4A40-AB8E-CE0680C08B52}" type="presParOf" srcId="{D06274C6-CCBD-4EC0-97F0-1FBAB252C17E}" destId="{6819BE17-1257-45BB-868B-FB888657791E}" srcOrd="8" destOrd="0" presId="urn:microsoft.com/office/officeart/2009/3/layout/RandomtoResultProcess"/>
    <dgm:cxn modelId="{B56BA4BE-1A73-4855-B3D3-86CB11773DB8}" type="presParOf" srcId="{D06274C6-CCBD-4EC0-97F0-1FBAB252C17E}" destId="{3F84CBAD-193B-4AD4-8F95-849C3EBD9287}" srcOrd="9" destOrd="0" presId="urn:microsoft.com/office/officeart/2009/3/layout/RandomtoResultProcess"/>
    <dgm:cxn modelId="{40B24F49-FF04-4179-A6D4-B9ED966A17DF}" type="presParOf" srcId="{D06274C6-CCBD-4EC0-97F0-1FBAB252C17E}" destId="{D7367B0A-0394-4E53-978A-C16A1DAD4A23}" srcOrd="10" destOrd="0" presId="urn:microsoft.com/office/officeart/2009/3/layout/RandomtoResultProcess"/>
    <dgm:cxn modelId="{54B00295-AD09-49EE-A36A-ADE7C0C877CE}" type="presParOf" srcId="{D06274C6-CCBD-4EC0-97F0-1FBAB252C17E}" destId="{595707BA-9053-4CD9-BC83-02BDDA45228D}" srcOrd="11" destOrd="0" presId="urn:microsoft.com/office/officeart/2009/3/layout/RandomtoResultProcess"/>
    <dgm:cxn modelId="{4411E9E8-0CF4-429E-A04F-166D6DABB26E}" type="presParOf" srcId="{D06274C6-CCBD-4EC0-97F0-1FBAB252C17E}" destId="{DFA6618F-E575-4B4C-9703-F47AEF4FE303}" srcOrd="12" destOrd="0" presId="urn:microsoft.com/office/officeart/2009/3/layout/RandomtoResultProcess"/>
    <dgm:cxn modelId="{7E68BDC4-5A27-4630-B81A-1FDC456DA668}" type="presParOf" srcId="{D06274C6-CCBD-4EC0-97F0-1FBAB252C17E}" destId="{6964C8A5-372D-4317-8887-4DBB901B10EC}" srcOrd="13" destOrd="0" presId="urn:microsoft.com/office/officeart/2009/3/layout/RandomtoResultProcess"/>
    <dgm:cxn modelId="{9A87F5C0-353C-47DD-8844-DECC57859D54}" type="presParOf" srcId="{D06274C6-CCBD-4EC0-97F0-1FBAB252C17E}" destId="{0A9004B5-EE01-47A0-BEA7-D189F689DF8F}" srcOrd="14" destOrd="0" presId="urn:microsoft.com/office/officeart/2009/3/layout/RandomtoResultProcess"/>
    <dgm:cxn modelId="{7924F126-F0E4-46D1-921B-355C458F8926}" type="presParOf" srcId="{D06274C6-CCBD-4EC0-97F0-1FBAB252C17E}" destId="{55086860-5B1D-4558-82DB-425530EAE19C}" srcOrd="15" destOrd="0" presId="urn:microsoft.com/office/officeart/2009/3/layout/RandomtoResultProcess"/>
    <dgm:cxn modelId="{1FC83DAE-F2A6-4BBA-8AED-6BF2949D4388}" type="presParOf" srcId="{D06274C6-CCBD-4EC0-97F0-1FBAB252C17E}" destId="{59CA1AB7-DA76-49D2-A2D2-1FA5088A0C82}" srcOrd="16" destOrd="0" presId="urn:microsoft.com/office/officeart/2009/3/layout/RandomtoResultProcess"/>
    <dgm:cxn modelId="{FF5F6516-DE48-4570-8F7A-22B0AAECF6CB}" type="presParOf" srcId="{D06274C6-CCBD-4EC0-97F0-1FBAB252C17E}" destId="{0CA677CB-58D2-4C36-AA28-B552BA06C2BD}" srcOrd="17" destOrd="0" presId="urn:microsoft.com/office/officeart/2009/3/layout/RandomtoResultProcess"/>
    <dgm:cxn modelId="{28A7F2FF-1B30-4C7F-BFDB-1DB4B3B9715F}" type="presParOf" srcId="{D06274C6-CCBD-4EC0-97F0-1FBAB252C17E}" destId="{C724E9B0-FE80-4FCE-A8C1-F02532147A20}" srcOrd="18" destOrd="0" presId="urn:microsoft.com/office/officeart/2009/3/layout/RandomtoResultProcess"/>
    <dgm:cxn modelId="{102C06B3-E0BD-40EC-9E98-A0CDA9E7A2E2}" type="presParOf" srcId="{078F71F8-317D-4B08-9C11-AEDB94A28DCA}" destId="{CDC048BA-5CA7-43CE-97F8-8B842B0A0783}" srcOrd="1" destOrd="0" presId="urn:microsoft.com/office/officeart/2009/3/layout/RandomtoResultProcess"/>
    <dgm:cxn modelId="{4BF4E870-3F31-499B-A3E8-1B4DCC77CD7C}" type="presParOf" srcId="{CDC048BA-5CA7-43CE-97F8-8B842B0A0783}" destId="{729B5165-6E96-4B7F-97CA-7E177CBA7D49}" srcOrd="0" destOrd="0" presId="urn:microsoft.com/office/officeart/2009/3/layout/RandomtoResultProcess"/>
    <dgm:cxn modelId="{C7CF69CA-2DD4-49EF-A7AE-CDE8DE77022B}" type="presParOf" srcId="{CDC048BA-5CA7-43CE-97F8-8B842B0A0783}" destId="{ECCDC406-C353-47D0-A79F-4959350C3AFE}" srcOrd="1" destOrd="0" presId="urn:microsoft.com/office/officeart/2009/3/layout/RandomtoResultProcess"/>
    <dgm:cxn modelId="{3A5F00C6-1EFF-4323-89CD-CEF880BD990A}" type="presParOf" srcId="{078F71F8-317D-4B08-9C11-AEDB94A28DCA}" destId="{7EA98BF5-F9E7-42B6-934C-5BB436AABEDE}" srcOrd="2" destOrd="0" presId="urn:microsoft.com/office/officeart/2009/3/layout/RandomtoResultProcess"/>
    <dgm:cxn modelId="{D87A538F-3DEF-458B-9BB6-80BC5E6311A6}" type="presParOf" srcId="{078F71F8-317D-4B08-9C11-AEDB94A28DCA}" destId="{772F2B1B-B71E-4FAD-9DEB-BACE59F0E96D}" srcOrd="3" destOrd="0" presId="urn:microsoft.com/office/officeart/2009/3/layout/RandomtoResultProcess"/>
    <dgm:cxn modelId="{4AF7EA5E-C1D3-4A9C-A2D3-D8F46A642646}" type="presParOf" srcId="{772F2B1B-B71E-4FAD-9DEB-BACE59F0E96D}" destId="{CD564CCC-0D82-4B50-94A1-BA095EE6352D}" srcOrd="0" destOrd="0" presId="urn:microsoft.com/office/officeart/2009/3/layout/RandomtoResultProcess"/>
    <dgm:cxn modelId="{83069536-F025-450D-9585-1A89B7895E27}" type="presParOf" srcId="{772F2B1B-B71E-4FAD-9DEB-BACE59F0E96D}" destId="{53F4CDB7-C3D7-49E2-A2AF-AA14B32B5393}" srcOrd="1" destOrd="0" presId="urn:microsoft.com/office/officeart/2009/3/layout/RandomtoResultProcess"/>
    <dgm:cxn modelId="{023856BD-53BF-4503-B7DA-B98B33C8FB57}" type="presParOf" srcId="{078F71F8-317D-4B08-9C11-AEDB94A28DCA}" destId="{E59EAB4D-D010-4EF8-BCA1-061F1EDE71AD}" srcOrd="4" destOrd="0" presId="urn:microsoft.com/office/officeart/2009/3/layout/RandomtoResultProcess"/>
    <dgm:cxn modelId="{3E5FC1B3-41B5-4391-8D3A-16EB0D3F35AB}" type="presParOf" srcId="{E59EAB4D-D010-4EF8-BCA1-061F1EDE71AD}" destId="{19C6A0C5-5CC3-4F18-BDD3-1685D0F7893C}" srcOrd="0" destOrd="0" presId="urn:microsoft.com/office/officeart/2009/3/layout/RandomtoResultProcess"/>
    <dgm:cxn modelId="{C56CEEC5-C2CE-47D9-9B0E-3E7B95170F42}" type="presParOf" srcId="{E59EAB4D-D010-4EF8-BCA1-061F1EDE71AD}" destId="{81066194-4786-4E42-9BC5-AE4BF42AF6B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563DBF-B7BF-4C87-8294-C0628458222D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485D743A-9F19-40E2-8E54-05CD4C9AE3EF}">
      <dgm:prSet phldrT="[Texto]" custT="1"/>
      <dgm:spPr/>
      <dgm:t>
        <a:bodyPr/>
        <a:lstStyle/>
        <a:p>
          <a:r>
            <a:rPr lang="en-US" sz="3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Task Team</a:t>
          </a:r>
          <a:endParaRPr lang="en-US" sz="3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ECB83-7F9B-4E0B-A82C-D58E5E4E7134}" type="parTrans" cxnId="{5E69F7D0-12FD-4DBF-9273-7BFB7846C458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C6FDB-27BE-4DF2-9AA5-5495284BF8CA}" type="sibTrans" cxnId="{5E69F7D0-12FD-4DBF-9273-7BFB7846C458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41B76-0586-4DD0-A65F-C7A33D8F06CB}">
      <dgm:prSet phldrT="[Texto]" custT="1"/>
      <dgm:spPr/>
      <dgm:t>
        <a:bodyPr/>
        <a:lstStyle/>
        <a:p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Austria, China, Iraq, Pakistan, Peru, and the USA</a:t>
          </a:r>
          <a:endParaRPr lang="en-US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08834-AF3B-418D-BA7A-19C001758009}" type="parTrans" cxnId="{28D0B835-3F78-4894-BAA7-29B1E9FC0284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E849A-51C9-4345-9F78-F3A34EB4BB13}" type="sibTrans" cxnId="{28D0B835-3F78-4894-BAA7-29B1E9FC0284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0C56B-4D48-4B48-9E9E-A15E61022976}">
      <dgm:prSet phldrT="[Texto]" custT="1"/>
      <dgm:spPr/>
      <dgm:t>
        <a:bodyPr/>
        <a:lstStyle/>
        <a:p>
          <a:r>
            <a:rPr lang="en-US" sz="3200" noProof="0" dirty="0" smtClean="0">
              <a:latin typeface="Arial" panose="020B0604020202020204" pitchFamily="34" charset="0"/>
              <a:cs typeface="Arial" panose="020B0604020202020204" pitchFamily="34" charset="0"/>
            </a:rPr>
            <a:t>Work plan</a:t>
          </a:r>
          <a:endParaRPr lang="en-US" sz="3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64B1D-B2B6-4F86-9ADA-DF34645A7896}" type="parTrans" cxnId="{AB4B09C7-C2CE-440F-98BB-6EE7130DDE7E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D0BA5-CBBA-42F0-8858-1AA708F71966}" type="sibTrans" cxnId="{AB4B09C7-C2CE-440F-98BB-6EE7130DDE7E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A85CC-B9DD-4DEB-98BE-21508F92DE92}">
      <dgm:prSet phldrT="[Texto]" custT="1"/>
      <dgm:spPr/>
      <dgm:t>
        <a:bodyPr/>
        <a:lstStyle/>
        <a:p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Presented to the KSC Chair</a:t>
          </a:r>
          <a:endParaRPr lang="en-US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1605-F60E-4848-B5FD-A419A7EE2A10}" type="parTrans" cxnId="{B4265FC8-0FA7-4859-BC17-D8DBD568BD96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FB499-D440-426A-8E50-BB5AC36B8C80}" type="sibTrans" cxnId="{B4265FC8-0FA7-4859-BC17-D8DBD568BD96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BBC21-62F5-49EA-9A1E-9FA9F1CDD848}" type="pres">
      <dgm:prSet presAssocID="{90563DBF-B7BF-4C87-8294-C06284582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D3B4B8-2824-4E53-8699-EC62B05FC4C8}" type="pres">
      <dgm:prSet presAssocID="{485D743A-9F19-40E2-8E54-05CD4C9AE3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42893E-9716-4340-86DF-936FD94E78E1}" type="pres">
      <dgm:prSet presAssocID="{485D743A-9F19-40E2-8E54-05CD4C9AE3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B2E961-B35E-4A87-8A04-A7070CED736B}" type="pres">
      <dgm:prSet presAssocID="{58B0C56B-4D48-4B48-9E9E-A15E610229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DE0BA4-75CD-4840-83B2-2DC7340F386B}" type="pres">
      <dgm:prSet presAssocID="{58B0C56B-4D48-4B48-9E9E-A15E6102297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D0B835-3F78-4894-BAA7-29B1E9FC0284}" srcId="{485D743A-9F19-40E2-8E54-05CD4C9AE3EF}" destId="{20D41B76-0586-4DD0-A65F-C7A33D8F06CB}" srcOrd="0" destOrd="0" parTransId="{04C08834-AF3B-418D-BA7A-19C001758009}" sibTransId="{F82E849A-51C9-4345-9F78-F3A34EB4BB13}"/>
    <dgm:cxn modelId="{67DBE247-2CCE-44CE-A2A1-16D0C6299500}" type="presOf" srcId="{485D743A-9F19-40E2-8E54-05CD4C9AE3EF}" destId="{81D3B4B8-2824-4E53-8699-EC62B05FC4C8}" srcOrd="0" destOrd="0" presId="urn:microsoft.com/office/officeart/2005/8/layout/vList2"/>
    <dgm:cxn modelId="{03111647-DBA8-408A-AE9A-D8B8E0614924}" type="presOf" srcId="{85EA85CC-B9DD-4DEB-98BE-21508F92DE92}" destId="{35DE0BA4-75CD-4840-83B2-2DC7340F386B}" srcOrd="0" destOrd="0" presId="urn:microsoft.com/office/officeart/2005/8/layout/vList2"/>
    <dgm:cxn modelId="{B4265FC8-0FA7-4859-BC17-D8DBD568BD96}" srcId="{58B0C56B-4D48-4B48-9E9E-A15E61022976}" destId="{85EA85CC-B9DD-4DEB-98BE-21508F92DE92}" srcOrd="0" destOrd="0" parTransId="{F98B1605-F60E-4848-B5FD-A419A7EE2A10}" sibTransId="{1D6FB499-D440-426A-8E50-BB5AC36B8C80}"/>
    <dgm:cxn modelId="{5EA2867B-7C3A-4E3B-9FB7-60EEFA94143D}" type="presOf" srcId="{58B0C56B-4D48-4B48-9E9E-A15E61022976}" destId="{7FB2E961-B35E-4A87-8A04-A7070CED736B}" srcOrd="0" destOrd="0" presId="urn:microsoft.com/office/officeart/2005/8/layout/vList2"/>
    <dgm:cxn modelId="{C616C8E1-7B6E-469A-AAEE-1A99FDE65469}" type="presOf" srcId="{20D41B76-0586-4DD0-A65F-C7A33D8F06CB}" destId="{9542893E-9716-4340-86DF-936FD94E78E1}" srcOrd="0" destOrd="0" presId="urn:microsoft.com/office/officeart/2005/8/layout/vList2"/>
    <dgm:cxn modelId="{AB4B09C7-C2CE-440F-98BB-6EE7130DDE7E}" srcId="{90563DBF-B7BF-4C87-8294-C0628458222D}" destId="{58B0C56B-4D48-4B48-9E9E-A15E61022976}" srcOrd="1" destOrd="0" parTransId="{E7E64B1D-B2B6-4F86-9ADA-DF34645A7896}" sibTransId="{D4ED0BA5-CBBA-42F0-8858-1AA708F71966}"/>
    <dgm:cxn modelId="{5E69F7D0-12FD-4DBF-9273-7BFB7846C458}" srcId="{90563DBF-B7BF-4C87-8294-C0628458222D}" destId="{485D743A-9F19-40E2-8E54-05CD4C9AE3EF}" srcOrd="0" destOrd="0" parTransId="{EA8ECB83-7F9B-4E0B-A82C-D58E5E4E7134}" sibTransId="{AAAC6FDB-27BE-4DF2-9AA5-5495284BF8CA}"/>
    <dgm:cxn modelId="{17629BD5-D816-48EA-AC14-8478C6BF866D}" type="presOf" srcId="{90563DBF-B7BF-4C87-8294-C0628458222D}" destId="{4A3BBC21-62F5-49EA-9A1E-9FA9F1CDD848}" srcOrd="0" destOrd="0" presId="urn:microsoft.com/office/officeart/2005/8/layout/vList2"/>
    <dgm:cxn modelId="{BEF00B70-369A-4C1B-91B4-DC66FD3133FC}" type="presParOf" srcId="{4A3BBC21-62F5-49EA-9A1E-9FA9F1CDD848}" destId="{81D3B4B8-2824-4E53-8699-EC62B05FC4C8}" srcOrd="0" destOrd="0" presId="urn:microsoft.com/office/officeart/2005/8/layout/vList2"/>
    <dgm:cxn modelId="{C2633942-4D0F-4247-9C70-BD11E2DA3F5C}" type="presParOf" srcId="{4A3BBC21-62F5-49EA-9A1E-9FA9F1CDD848}" destId="{9542893E-9716-4340-86DF-936FD94E78E1}" srcOrd="1" destOrd="0" presId="urn:microsoft.com/office/officeart/2005/8/layout/vList2"/>
    <dgm:cxn modelId="{043818F2-8DE1-49AD-BCDE-C0FE065CFA89}" type="presParOf" srcId="{4A3BBC21-62F5-49EA-9A1E-9FA9F1CDD848}" destId="{7FB2E961-B35E-4A87-8A04-A7070CED736B}" srcOrd="2" destOrd="0" presId="urn:microsoft.com/office/officeart/2005/8/layout/vList2"/>
    <dgm:cxn modelId="{DEA5EA96-375C-48CE-95DB-2EE06D17607F}" type="presParOf" srcId="{4A3BBC21-62F5-49EA-9A1E-9FA9F1CDD848}" destId="{35DE0BA4-75CD-4840-83B2-2DC7340F386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69946C-2BBB-46B7-9061-3FA561DFC4C3}" type="doc">
      <dgm:prSet loTypeId="urn:microsoft.com/office/officeart/2005/8/layout/l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FCCEEFA-D086-41EF-89FC-914E4FEB38D3}">
      <dgm:prSet phldrT="[Texto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Endorsed by the XXII INCOSAI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7731C-A216-419B-BD77-592DA5248621}" type="parTrans" cxnId="{FBD8AC3C-58DC-4977-A8CF-D7ED43B9384B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E0C61-0BE3-487A-8478-68ECB2342C90}" type="sibTrans" cxnId="{FBD8AC3C-58DC-4977-A8CF-D7ED43B9384B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43100-C08F-401D-8A50-16D0B9080BCC}">
      <dgm:prSet phldrT="[Texto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Goal 3 </a:t>
          </a:r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Goal 2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AF97E-FCD6-4908-B191-3DD632C663DD}" type="parTrans" cxnId="{1B178F00-1FEA-4F07-8E8C-9B9AD3CDF8AA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F6534-D3D9-4664-86ED-170C499EA48C}" type="sibTrans" cxnId="{1B178F00-1FEA-4F07-8E8C-9B9AD3CDF8AA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323F1-A4F2-4DC5-B876-8576B29D628A}">
      <dgm:prSet phldrT="[Texto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WGVBS Chair’s permanent communication with IDI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B08FF-690A-489E-ADC6-482368B5D0F0}" type="parTrans" cxnId="{B79CC971-D630-4E01-99AE-4507820182DF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E6A5E-9FCC-42EE-9765-5A04C9A71D91}" type="sibTrans" cxnId="{B79CC971-D630-4E01-99AE-4507820182DF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F45DB-8931-4567-91F5-60417E0B09A4}">
      <dgm:prSet phldrT="[Texto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  <a:cs typeface="Arial" panose="020B0604020202020204" pitchFamily="34" charset="0"/>
            </a:rPr>
            <a:t>IDI as operational leader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1D94B-E989-423E-B107-EF2EC3F57194}" type="parTrans" cxnId="{9A4FBEA3-2ACF-4E12-9B29-C137C631802A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4F6B1-F43E-4942-86A9-576D0DADAE7A}" type="sibTrans" cxnId="{9A4FBEA3-2ACF-4E12-9B29-C137C631802A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04D11-0FEC-4FC5-ABE8-69ECB4D53377}" type="pres">
      <dgm:prSet presAssocID="{1D69946C-2BBB-46B7-9061-3FA561DFC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9CFC444-A62E-4310-829A-048E3E6EC835}" type="pres">
      <dgm:prSet presAssocID="{4FCCEEFA-D086-41EF-89FC-914E4FEB38D3}" presName="vertFlow" presStyleCnt="0"/>
      <dgm:spPr/>
      <dgm:t>
        <a:bodyPr/>
        <a:lstStyle/>
        <a:p>
          <a:endParaRPr lang="en-US"/>
        </a:p>
      </dgm:t>
    </dgm:pt>
    <dgm:pt modelId="{BF303534-D9C1-4286-8CA6-3899361A1C2F}" type="pres">
      <dgm:prSet presAssocID="{4FCCEEFA-D086-41EF-89FC-914E4FEB38D3}" presName="header" presStyleLbl="node1" presStyleIdx="0" presStyleCnt="1" custScaleX="151578"/>
      <dgm:spPr/>
      <dgm:t>
        <a:bodyPr/>
        <a:lstStyle/>
        <a:p>
          <a:endParaRPr lang="es-MX"/>
        </a:p>
      </dgm:t>
    </dgm:pt>
    <dgm:pt modelId="{55F7B6FD-F509-426B-BA97-19FA6A8C5556}" type="pres">
      <dgm:prSet presAssocID="{F27AF97E-FCD6-4908-B191-3DD632C663DD}" presName="parTrans" presStyleLbl="sibTrans2D1" presStyleIdx="0" presStyleCnt="3"/>
      <dgm:spPr/>
      <dgm:t>
        <a:bodyPr/>
        <a:lstStyle/>
        <a:p>
          <a:endParaRPr lang="es-MX"/>
        </a:p>
      </dgm:t>
    </dgm:pt>
    <dgm:pt modelId="{A224F127-4C47-4371-9250-55F3C9A827B6}" type="pres">
      <dgm:prSet presAssocID="{DD843100-C08F-401D-8A50-16D0B9080BCC}" presName="child" presStyleLbl="alignAccFollowNode1" presStyleIdx="0" presStyleCnt="3" custScaleX="15157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1C958B-2F77-4F87-9D0E-0B921C1B3AA9}" type="pres">
      <dgm:prSet presAssocID="{AE7F6534-D3D9-4664-86ED-170C499EA48C}" presName="sibTrans" presStyleLbl="sibTrans2D1" presStyleIdx="1" presStyleCnt="3"/>
      <dgm:spPr/>
      <dgm:t>
        <a:bodyPr/>
        <a:lstStyle/>
        <a:p>
          <a:endParaRPr lang="es-MX"/>
        </a:p>
      </dgm:t>
    </dgm:pt>
    <dgm:pt modelId="{5207B80B-F19D-4A7E-9FE4-CB8A54685F45}" type="pres">
      <dgm:prSet presAssocID="{688F45DB-8931-4567-91F5-60417E0B09A4}" presName="child" presStyleLbl="alignAccFollowNode1" presStyleIdx="1" presStyleCnt="3" custScaleX="15157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01FED0-6427-47E7-A443-10C5E0E398F2}" type="pres">
      <dgm:prSet presAssocID="{6AF4F6B1-F43E-4942-86A9-576D0DADAE7A}" presName="sibTrans" presStyleLbl="sibTrans2D1" presStyleIdx="2" presStyleCnt="3"/>
      <dgm:spPr/>
      <dgm:t>
        <a:bodyPr/>
        <a:lstStyle/>
        <a:p>
          <a:endParaRPr lang="es-MX"/>
        </a:p>
      </dgm:t>
    </dgm:pt>
    <dgm:pt modelId="{F4857070-B3F2-4FC8-BE89-6AD560325A81}" type="pres">
      <dgm:prSet presAssocID="{4D1323F1-A4F2-4DC5-B876-8576B29D628A}" presName="child" presStyleLbl="alignAccFollowNode1" presStyleIdx="2" presStyleCnt="3" custScaleX="15157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C9BEF1-220D-4289-B171-8225AF24BDCC}" type="presOf" srcId="{1D69946C-2BBB-46B7-9061-3FA561DFC4C3}" destId="{F3C04D11-0FEC-4FC5-ABE8-69ECB4D53377}" srcOrd="0" destOrd="0" presId="urn:microsoft.com/office/officeart/2005/8/layout/lProcess1"/>
    <dgm:cxn modelId="{9A4FBEA3-2ACF-4E12-9B29-C137C631802A}" srcId="{4FCCEEFA-D086-41EF-89FC-914E4FEB38D3}" destId="{688F45DB-8931-4567-91F5-60417E0B09A4}" srcOrd="1" destOrd="0" parTransId="{32C1D94B-E989-423E-B107-EF2EC3F57194}" sibTransId="{6AF4F6B1-F43E-4942-86A9-576D0DADAE7A}"/>
    <dgm:cxn modelId="{9D3CC0F9-42A3-4838-BB72-BEF536881A6D}" type="presOf" srcId="{4D1323F1-A4F2-4DC5-B876-8576B29D628A}" destId="{F4857070-B3F2-4FC8-BE89-6AD560325A81}" srcOrd="0" destOrd="0" presId="urn:microsoft.com/office/officeart/2005/8/layout/lProcess1"/>
    <dgm:cxn modelId="{3635713E-C332-4A0A-BAFC-C32F028B340B}" type="presOf" srcId="{6AF4F6B1-F43E-4942-86A9-576D0DADAE7A}" destId="{6201FED0-6427-47E7-A443-10C5E0E398F2}" srcOrd="0" destOrd="0" presId="urn:microsoft.com/office/officeart/2005/8/layout/lProcess1"/>
    <dgm:cxn modelId="{BA236859-49EE-48C5-886B-AAEABB8B9472}" type="presOf" srcId="{DD843100-C08F-401D-8A50-16D0B9080BCC}" destId="{A224F127-4C47-4371-9250-55F3C9A827B6}" srcOrd="0" destOrd="0" presId="urn:microsoft.com/office/officeart/2005/8/layout/lProcess1"/>
    <dgm:cxn modelId="{B6CB05E8-6893-48DF-B824-E3523EE67E95}" type="presOf" srcId="{688F45DB-8931-4567-91F5-60417E0B09A4}" destId="{5207B80B-F19D-4A7E-9FE4-CB8A54685F45}" srcOrd="0" destOrd="0" presId="urn:microsoft.com/office/officeart/2005/8/layout/lProcess1"/>
    <dgm:cxn modelId="{FBD8AC3C-58DC-4977-A8CF-D7ED43B9384B}" srcId="{1D69946C-2BBB-46B7-9061-3FA561DFC4C3}" destId="{4FCCEEFA-D086-41EF-89FC-914E4FEB38D3}" srcOrd="0" destOrd="0" parTransId="{BC67731C-A216-419B-BD77-592DA5248621}" sibTransId="{A8DE0C61-0BE3-487A-8478-68ECB2342C90}"/>
    <dgm:cxn modelId="{1B178F00-1FEA-4F07-8E8C-9B9AD3CDF8AA}" srcId="{4FCCEEFA-D086-41EF-89FC-914E4FEB38D3}" destId="{DD843100-C08F-401D-8A50-16D0B9080BCC}" srcOrd="0" destOrd="0" parTransId="{F27AF97E-FCD6-4908-B191-3DD632C663DD}" sibTransId="{AE7F6534-D3D9-4664-86ED-170C499EA48C}"/>
    <dgm:cxn modelId="{50D02FD7-0B85-4519-AF8D-C974DD71522D}" type="presOf" srcId="{AE7F6534-D3D9-4664-86ED-170C499EA48C}" destId="{861C958B-2F77-4F87-9D0E-0B921C1B3AA9}" srcOrd="0" destOrd="0" presId="urn:microsoft.com/office/officeart/2005/8/layout/lProcess1"/>
    <dgm:cxn modelId="{BAC3277A-DF1F-44CE-877F-987ACF68B5B7}" type="presOf" srcId="{F27AF97E-FCD6-4908-B191-3DD632C663DD}" destId="{55F7B6FD-F509-426B-BA97-19FA6A8C5556}" srcOrd="0" destOrd="0" presId="urn:microsoft.com/office/officeart/2005/8/layout/lProcess1"/>
    <dgm:cxn modelId="{9915ECE6-448C-4173-B151-FFD876691299}" type="presOf" srcId="{4FCCEEFA-D086-41EF-89FC-914E4FEB38D3}" destId="{BF303534-D9C1-4286-8CA6-3899361A1C2F}" srcOrd="0" destOrd="0" presId="urn:microsoft.com/office/officeart/2005/8/layout/lProcess1"/>
    <dgm:cxn modelId="{B79CC971-D630-4E01-99AE-4507820182DF}" srcId="{4FCCEEFA-D086-41EF-89FC-914E4FEB38D3}" destId="{4D1323F1-A4F2-4DC5-B876-8576B29D628A}" srcOrd="2" destOrd="0" parTransId="{828B08FF-690A-489E-ADC6-482368B5D0F0}" sibTransId="{4B9E6A5E-9FCC-42EE-9765-5A04C9A71D91}"/>
    <dgm:cxn modelId="{1DEACFF2-764B-492A-9778-D0983047D901}" type="presParOf" srcId="{F3C04D11-0FEC-4FC5-ABE8-69ECB4D53377}" destId="{79CFC444-A62E-4310-829A-048E3E6EC835}" srcOrd="0" destOrd="0" presId="urn:microsoft.com/office/officeart/2005/8/layout/lProcess1"/>
    <dgm:cxn modelId="{586E9404-56C2-4DE6-95CE-F8249B3F1605}" type="presParOf" srcId="{79CFC444-A62E-4310-829A-048E3E6EC835}" destId="{BF303534-D9C1-4286-8CA6-3899361A1C2F}" srcOrd="0" destOrd="0" presId="urn:microsoft.com/office/officeart/2005/8/layout/lProcess1"/>
    <dgm:cxn modelId="{707790D8-2BF4-4A83-968F-CEF31F143A88}" type="presParOf" srcId="{79CFC444-A62E-4310-829A-048E3E6EC835}" destId="{55F7B6FD-F509-426B-BA97-19FA6A8C5556}" srcOrd="1" destOrd="0" presId="urn:microsoft.com/office/officeart/2005/8/layout/lProcess1"/>
    <dgm:cxn modelId="{1F0086D2-022D-4FDA-A4DE-9393D7F9612B}" type="presParOf" srcId="{79CFC444-A62E-4310-829A-048E3E6EC835}" destId="{A224F127-4C47-4371-9250-55F3C9A827B6}" srcOrd="2" destOrd="0" presId="urn:microsoft.com/office/officeart/2005/8/layout/lProcess1"/>
    <dgm:cxn modelId="{FC828293-1E0B-4515-A55E-43DC533865C9}" type="presParOf" srcId="{79CFC444-A62E-4310-829A-048E3E6EC835}" destId="{861C958B-2F77-4F87-9D0E-0B921C1B3AA9}" srcOrd="3" destOrd="0" presId="urn:microsoft.com/office/officeart/2005/8/layout/lProcess1"/>
    <dgm:cxn modelId="{C3CB2088-3B4E-4E16-B4A3-449210D5C9BD}" type="presParOf" srcId="{79CFC444-A62E-4310-829A-048E3E6EC835}" destId="{5207B80B-F19D-4A7E-9FE4-CB8A54685F45}" srcOrd="4" destOrd="0" presId="urn:microsoft.com/office/officeart/2005/8/layout/lProcess1"/>
    <dgm:cxn modelId="{D08B05DD-C207-43B3-B377-D695EE9A15D4}" type="presParOf" srcId="{79CFC444-A62E-4310-829A-048E3E6EC835}" destId="{6201FED0-6427-47E7-A443-10C5E0E398F2}" srcOrd="5" destOrd="0" presId="urn:microsoft.com/office/officeart/2005/8/layout/lProcess1"/>
    <dgm:cxn modelId="{8BA6BD54-E3D2-4DF5-9853-89C171122EF7}" type="presParOf" srcId="{79CFC444-A62E-4310-829A-048E3E6EC835}" destId="{F4857070-B3F2-4FC8-BE89-6AD560325A8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86CADA-C513-49CE-B542-65089DE2FB51}" type="doc">
      <dgm:prSet loTypeId="urn:microsoft.com/office/officeart/2008/layout/VerticalCurvedLis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C9C4D682-1344-47A0-BC0F-72279A2784F2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Included into the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WGVBS’ Work Plan</a:t>
          </a:r>
          <a:endParaRPr lang="en-US" sz="2400" b="1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C9652-A00E-4EEF-854B-D303008B91A3}" type="parTrans" cxnId="{D64A13A0-9975-4207-AB67-295A8BA27021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C9F46-24C3-4FAA-B51A-0DB051D51274}" type="sibTrans" cxnId="{D64A13A0-9975-4207-AB67-295A8BA27021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912D6-1C51-4674-BE84-9F5A85022DB2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Impact on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fight against corruption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money laundering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and on promotion of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integrity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in the public sector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5D794-EDF9-42F2-A263-609181F68C4E}" type="parTrans" cxnId="{1C5122A2-9462-4E83-A44F-C49BB655E49E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A6AB4-0836-4546-903B-8FD3E03C5FA5}" type="sibTrans" cxnId="{1C5122A2-9462-4E83-A44F-C49BB655E49E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5EC4D-6246-476C-AA04-0433D211569F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(Topic) Developed by the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OECD</a:t>
          </a:r>
          <a:endParaRPr lang="en-US" sz="2400" b="1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E64AD-08DC-400D-8689-0BB4905A4AF8}" type="parTrans" cxnId="{25BE70EE-4839-4C51-A726-48C482AFEB43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37677-C5F5-4BAB-A080-0A1603C3B8F2}" type="sibTrans" cxnId="{25BE70EE-4839-4C51-A726-48C482AFEB43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19CB4-FED1-4533-8CD7-5C56F01EF2C2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Opportunity for SAIs to create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economic value,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raise awareness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of open data strategies and to be aware of </a:t>
          </a:r>
          <a:r>
            <a:rPr lang="en-US" sz="2400" b="1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potential risks and opportunities</a:t>
          </a:r>
          <a:endParaRPr lang="en-US" sz="2400" b="1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3601A-DCF6-4C6A-AA56-9E1C7324F4E3}" type="parTrans" cxnId="{749F1E6C-2FD1-490C-829D-0451F40141A1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14EBD-AFFE-4667-9709-4C6F8A4D0693}" type="sibTrans" cxnId="{749F1E6C-2FD1-490C-829D-0451F40141A1}">
      <dgm:prSet/>
      <dgm:spPr/>
      <dgm:t>
        <a:bodyPr/>
        <a:lstStyle/>
        <a:p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3BAB4-A876-4D3D-AB12-CADB4D541A0F}" type="pres">
      <dgm:prSet presAssocID="{1D86CADA-C513-49CE-B542-65089DE2FB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A7485E1-0594-4B72-9FCD-00A29DF147D7}" type="pres">
      <dgm:prSet presAssocID="{1D86CADA-C513-49CE-B542-65089DE2FB51}" presName="Name1" presStyleCnt="0"/>
      <dgm:spPr/>
      <dgm:t>
        <a:bodyPr/>
        <a:lstStyle/>
        <a:p>
          <a:endParaRPr lang="en-US"/>
        </a:p>
      </dgm:t>
    </dgm:pt>
    <dgm:pt modelId="{45795960-3936-43A0-BB29-FEABF7A1028D}" type="pres">
      <dgm:prSet presAssocID="{1D86CADA-C513-49CE-B542-65089DE2FB51}" presName="cycle" presStyleCnt="0"/>
      <dgm:spPr/>
      <dgm:t>
        <a:bodyPr/>
        <a:lstStyle/>
        <a:p>
          <a:endParaRPr lang="en-US"/>
        </a:p>
      </dgm:t>
    </dgm:pt>
    <dgm:pt modelId="{31FD6FC3-FF4C-4B06-9B23-AF49C00BB452}" type="pres">
      <dgm:prSet presAssocID="{1D86CADA-C513-49CE-B542-65089DE2FB51}" presName="srcNode" presStyleLbl="node1" presStyleIdx="0" presStyleCnt="4"/>
      <dgm:spPr/>
      <dgm:t>
        <a:bodyPr/>
        <a:lstStyle/>
        <a:p>
          <a:endParaRPr lang="en-US"/>
        </a:p>
      </dgm:t>
    </dgm:pt>
    <dgm:pt modelId="{53ABDDDC-B45C-4244-A2AD-D8C52F541CB4}" type="pres">
      <dgm:prSet presAssocID="{1D86CADA-C513-49CE-B542-65089DE2FB51}" presName="conn" presStyleLbl="parChTrans1D2" presStyleIdx="0" presStyleCnt="1"/>
      <dgm:spPr/>
      <dgm:t>
        <a:bodyPr/>
        <a:lstStyle/>
        <a:p>
          <a:endParaRPr lang="es-MX"/>
        </a:p>
      </dgm:t>
    </dgm:pt>
    <dgm:pt modelId="{9C4B6D2B-EF59-44DC-BE9E-1372DA43265F}" type="pres">
      <dgm:prSet presAssocID="{1D86CADA-C513-49CE-B542-65089DE2FB51}" presName="extraNode" presStyleLbl="node1" presStyleIdx="0" presStyleCnt="4"/>
      <dgm:spPr/>
      <dgm:t>
        <a:bodyPr/>
        <a:lstStyle/>
        <a:p>
          <a:endParaRPr lang="en-US"/>
        </a:p>
      </dgm:t>
    </dgm:pt>
    <dgm:pt modelId="{26BCF4EE-98E4-4542-9ADB-40AF973ED49D}" type="pres">
      <dgm:prSet presAssocID="{1D86CADA-C513-49CE-B542-65089DE2FB51}" presName="dstNode" presStyleLbl="node1" presStyleIdx="0" presStyleCnt="4"/>
      <dgm:spPr/>
      <dgm:t>
        <a:bodyPr/>
        <a:lstStyle/>
        <a:p>
          <a:endParaRPr lang="en-US"/>
        </a:p>
      </dgm:t>
    </dgm:pt>
    <dgm:pt modelId="{10130212-96C7-4FED-A4BA-C8538C302765}" type="pres">
      <dgm:prSet presAssocID="{C9C4D682-1344-47A0-BC0F-72279A2784F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E8D2E8-9CF1-41ED-9254-4ECA9E58EEB3}" type="pres">
      <dgm:prSet presAssocID="{C9C4D682-1344-47A0-BC0F-72279A2784F2}" presName="accent_1" presStyleCnt="0"/>
      <dgm:spPr/>
      <dgm:t>
        <a:bodyPr/>
        <a:lstStyle/>
        <a:p>
          <a:endParaRPr lang="en-US"/>
        </a:p>
      </dgm:t>
    </dgm:pt>
    <dgm:pt modelId="{8687A4D3-2E71-4C2A-A9EF-4B6B93A720DE}" type="pres">
      <dgm:prSet presAssocID="{C9C4D682-1344-47A0-BC0F-72279A2784F2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7DFBDB6A-8A7D-4F50-B07E-2EB76B5E49B8}" type="pres">
      <dgm:prSet presAssocID="{B8E5EC4D-6246-476C-AA04-0433D211569F}" presName="text_2" presStyleLbl="node1" presStyleIdx="1" presStyleCnt="4" custLinFactNeighborY="-17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186F88-A699-4141-9551-031105BC6A18}" type="pres">
      <dgm:prSet presAssocID="{B8E5EC4D-6246-476C-AA04-0433D211569F}" presName="accent_2" presStyleCnt="0"/>
      <dgm:spPr/>
      <dgm:t>
        <a:bodyPr/>
        <a:lstStyle/>
        <a:p>
          <a:endParaRPr lang="en-US"/>
        </a:p>
      </dgm:t>
    </dgm:pt>
    <dgm:pt modelId="{C4862A84-E1C5-4D7C-9A6E-0A24CA811021}" type="pres">
      <dgm:prSet presAssocID="{B8E5EC4D-6246-476C-AA04-0433D211569F}" presName="accentRepeatNode" presStyleLbl="solidFgAcc1" presStyleIdx="1" presStyleCnt="4" custLinFactNeighborY="-13736"/>
      <dgm:spPr/>
      <dgm:t>
        <a:bodyPr/>
        <a:lstStyle/>
        <a:p>
          <a:endParaRPr lang="en-US"/>
        </a:p>
      </dgm:t>
    </dgm:pt>
    <dgm:pt modelId="{94065A40-71DD-4671-A465-1E227C6C5C19}" type="pres">
      <dgm:prSet presAssocID="{98B19CB4-FED1-4533-8CD7-5C56F01EF2C2}" presName="text_3" presStyleLbl="node1" presStyleIdx="2" presStyleCnt="4" custScaleY="171271" custLinFactNeighborY="-64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9A02DF-96B6-4860-8671-C7DE09A2A5B6}" type="pres">
      <dgm:prSet presAssocID="{98B19CB4-FED1-4533-8CD7-5C56F01EF2C2}" presName="accent_3" presStyleCnt="0"/>
      <dgm:spPr/>
      <dgm:t>
        <a:bodyPr/>
        <a:lstStyle/>
        <a:p>
          <a:endParaRPr lang="en-US"/>
        </a:p>
      </dgm:t>
    </dgm:pt>
    <dgm:pt modelId="{11BF518C-EFDB-46B4-9465-19D2A16638F5}" type="pres">
      <dgm:prSet presAssocID="{98B19CB4-FED1-4533-8CD7-5C56F01EF2C2}" presName="accentRepeatNode" presStyleLbl="solidFgAcc1" presStyleIdx="2" presStyleCnt="4" custLinFactNeighborY="-5151"/>
      <dgm:spPr/>
      <dgm:t>
        <a:bodyPr/>
        <a:lstStyle/>
        <a:p>
          <a:endParaRPr lang="en-US"/>
        </a:p>
      </dgm:t>
    </dgm:pt>
    <dgm:pt modelId="{175EF483-3300-4087-89C2-9F9C04EF8B65}" type="pres">
      <dgm:prSet presAssocID="{533912D6-1C51-4674-BE84-9F5A85022DB2}" presName="text_4" presStyleLbl="node1" presStyleIdx="3" presStyleCnt="4" custScaleY="11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5D24A-3F0A-4316-9CA1-E1734633B0BC}" type="pres">
      <dgm:prSet presAssocID="{533912D6-1C51-4674-BE84-9F5A85022DB2}" presName="accent_4" presStyleCnt="0"/>
      <dgm:spPr/>
    </dgm:pt>
    <dgm:pt modelId="{9C62B82C-2375-42DD-974B-4F79DAE6CAC6}" type="pres">
      <dgm:prSet presAssocID="{533912D6-1C51-4674-BE84-9F5A85022DB2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25BE70EE-4839-4C51-A726-48C482AFEB43}" srcId="{1D86CADA-C513-49CE-B542-65089DE2FB51}" destId="{B8E5EC4D-6246-476C-AA04-0433D211569F}" srcOrd="1" destOrd="0" parTransId="{609E64AD-08DC-400D-8689-0BB4905A4AF8}" sibTransId="{3E337677-C5F5-4BAB-A080-0A1603C3B8F2}"/>
    <dgm:cxn modelId="{9B79007C-1F8A-4BCC-B956-9F4344593610}" type="presOf" srcId="{885C9F46-24C3-4FAA-B51A-0DB051D51274}" destId="{53ABDDDC-B45C-4244-A2AD-D8C52F541CB4}" srcOrd="0" destOrd="0" presId="urn:microsoft.com/office/officeart/2008/layout/VerticalCurvedList"/>
    <dgm:cxn modelId="{749F1E6C-2FD1-490C-829D-0451F40141A1}" srcId="{1D86CADA-C513-49CE-B542-65089DE2FB51}" destId="{98B19CB4-FED1-4533-8CD7-5C56F01EF2C2}" srcOrd="2" destOrd="0" parTransId="{7E63601A-DCF6-4C6A-AA56-9E1C7324F4E3}" sibTransId="{67D14EBD-AFFE-4667-9709-4C6F8A4D0693}"/>
    <dgm:cxn modelId="{4EE64FDE-781A-43D6-98DA-355E2794FD35}" type="presOf" srcId="{98B19CB4-FED1-4533-8CD7-5C56F01EF2C2}" destId="{94065A40-71DD-4671-A465-1E227C6C5C19}" srcOrd="0" destOrd="0" presId="urn:microsoft.com/office/officeart/2008/layout/VerticalCurvedList"/>
    <dgm:cxn modelId="{2CB04037-BB3E-42C1-9940-3CDCACE4B673}" type="presOf" srcId="{1D86CADA-C513-49CE-B542-65089DE2FB51}" destId="{CCF3BAB4-A876-4D3D-AB12-CADB4D541A0F}" srcOrd="0" destOrd="0" presId="urn:microsoft.com/office/officeart/2008/layout/VerticalCurvedList"/>
    <dgm:cxn modelId="{1C5122A2-9462-4E83-A44F-C49BB655E49E}" srcId="{1D86CADA-C513-49CE-B542-65089DE2FB51}" destId="{533912D6-1C51-4674-BE84-9F5A85022DB2}" srcOrd="3" destOrd="0" parTransId="{7CE5D794-EDF9-42F2-A263-609181F68C4E}" sibTransId="{5EBA6AB4-0836-4546-903B-8FD3E03C5FA5}"/>
    <dgm:cxn modelId="{5A13D194-4374-4B0E-8DD5-86246B48F7C2}" type="presOf" srcId="{B8E5EC4D-6246-476C-AA04-0433D211569F}" destId="{7DFBDB6A-8A7D-4F50-B07E-2EB76B5E49B8}" srcOrd="0" destOrd="0" presId="urn:microsoft.com/office/officeart/2008/layout/VerticalCurvedList"/>
    <dgm:cxn modelId="{59AD1054-3395-4BD0-B938-A10860855D7D}" type="presOf" srcId="{C9C4D682-1344-47A0-BC0F-72279A2784F2}" destId="{10130212-96C7-4FED-A4BA-C8538C302765}" srcOrd="0" destOrd="0" presId="urn:microsoft.com/office/officeart/2008/layout/VerticalCurvedList"/>
    <dgm:cxn modelId="{D64A13A0-9975-4207-AB67-295A8BA27021}" srcId="{1D86CADA-C513-49CE-B542-65089DE2FB51}" destId="{C9C4D682-1344-47A0-BC0F-72279A2784F2}" srcOrd="0" destOrd="0" parTransId="{49DC9652-A00E-4EEF-854B-D303008B91A3}" sibTransId="{885C9F46-24C3-4FAA-B51A-0DB051D51274}"/>
    <dgm:cxn modelId="{9F1427EC-DA37-4432-A9C4-F8DCA26AE193}" type="presOf" srcId="{533912D6-1C51-4674-BE84-9F5A85022DB2}" destId="{175EF483-3300-4087-89C2-9F9C04EF8B65}" srcOrd="0" destOrd="0" presId="urn:microsoft.com/office/officeart/2008/layout/VerticalCurvedList"/>
    <dgm:cxn modelId="{03E8CEC2-E348-4465-8077-EBD90A113F48}" type="presParOf" srcId="{CCF3BAB4-A876-4D3D-AB12-CADB4D541A0F}" destId="{7A7485E1-0594-4B72-9FCD-00A29DF147D7}" srcOrd="0" destOrd="0" presId="urn:microsoft.com/office/officeart/2008/layout/VerticalCurvedList"/>
    <dgm:cxn modelId="{BBE18A4B-9339-4B3A-89C2-AFC7BE99B734}" type="presParOf" srcId="{7A7485E1-0594-4B72-9FCD-00A29DF147D7}" destId="{45795960-3936-43A0-BB29-FEABF7A1028D}" srcOrd="0" destOrd="0" presId="urn:microsoft.com/office/officeart/2008/layout/VerticalCurvedList"/>
    <dgm:cxn modelId="{5402D8EA-E89C-4557-8ECF-F50C798C2119}" type="presParOf" srcId="{45795960-3936-43A0-BB29-FEABF7A1028D}" destId="{31FD6FC3-FF4C-4B06-9B23-AF49C00BB452}" srcOrd="0" destOrd="0" presId="urn:microsoft.com/office/officeart/2008/layout/VerticalCurvedList"/>
    <dgm:cxn modelId="{0AAF66EA-291A-4B42-816B-5CAFE0564020}" type="presParOf" srcId="{45795960-3936-43A0-BB29-FEABF7A1028D}" destId="{53ABDDDC-B45C-4244-A2AD-D8C52F541CB4}" srcOrd="1" destOrd="0" presId="urn:microsoft.com/office/officeart/2008/layout/VerticalCurvedList"/>
    <dgm:cxn modelId="{37B11EC6-5682-40D8-80C3-C198288EED39}" type="presParOf" srcId="{45795960-3936-43A0-BB29-FEABF7A1028D}" destId="{9C4B6D2B-EF59-44DC-BE9E-1372DA43265F}" srcOrd="2" destOrd="0" presId="urn:microsoft.com/office/officeart/2008/layout/VerticalCurvedList"/>
    <dgm:cxn modelId="{16311821-A376-4597-868C-69DF8D897AA0}" type="presParOf" srcId="{45795960-3936-43A0-BB29-FEABF7A1028D}" destId="{26BCF4EE-98E4-4542-9ADB-40AF973ED49D}" srcOrd="3" destOrd="0" presId="urn:microsoft.com/office/officeart/2008/layout/VerticalCurvedList"/>
    <dgm:cxn modelId="{2750D75D-3B1B-4776-888C-D4AFC30C8F77}" type="presParOf" srcId="{7A7485E1-0594-4B72-9FCD-00A29DF147D7}" destId="{10130212-96C7-4FED-A4BA-C8538C302765}" srcOrd="1" destOrd="0" presId="urn:microsoft.com/office/officeart/2008/layout/VerticalCurvedList"/>
    <dgm:cxn modelId="{A5137F61-D1CB-4BDB-9C2C-ED01BD754EA3}" type="presParOf" srcId="{7A7485E1-0594-4B72-9FCD-00A29DF147D7}" destId="{7BE8D2E8-9CF1-41ED-9254-4ECA9E58EEB3}" srcOrd="2" destOrd="0" presId="urn:microsoft.com/office/officeart/2008/layout/VerticalCurvedList"/>
    <dgm:cxn modelId="{568600E7-14DD-4375-A704-90A952C58E99}" type="presParOf" srcId="{7BE8D2E8-9CF1-41ED-9254-4ECA9E58EEB3}" destId="{8687A4D3-2E71-4C2A-A9EF-4B6B93A720DE}" srcOrd="0" destOrd="0" presId="urn:microsoft.com/office/officeart/2008/layout/VerticalCurvedList"/>
    <dgm:cxn modelId="{D73DFAB7-31BF-4B6D-B09E-DB59F059BD03}" type="presParOf" srcId="{7A7485E1-0594-4B72-9FCD-00A29DF147D7}" destId="{7DFBDB6A-8A7D-4F50-B07E-2EB76B5E49B8}" srcOrd="3" destOrd="0" presId="urn:microsoft.com/office/officeart/2008/layout/VerticalCurvedList"/>
    <dgm:cxn modelId="{94AB5099-A2A6-48B1-9D51-BEADDE7D20A7}" type="presParOf" srcId="{7A7485E1-0594-4B72-9FCD-00A29DF147D7}" destId="{F6186F88-A699-4141-9551-031105BC6A18}" srcOrd="4" destOrd="0" presId="urn:microsoft.com/office/officeart/2008/layout/VerticalCurvedList"/>
    <dgm:cxn modelId="{817BCB61-8757-4FEC-9A3D-D40B7D9AD5F9}" type="presParOf" srcId="{F6186F88-A699-4141-9551-031105BC6A18}" destId="{C4862A84-E1C5-4D7C-9A6E-0A24CA811021}" srcOrd="0" destOrd="0" presId="urn:microsoft.com/office/officeart/2008/layout/VerticalCurvedList"/>
    <dgm:cxn modelId="{8B2FE017-5D3E-4278-A55E-B60302609EF6}" type="presParOf" srcId="{7A7485E1-0594-4B72-9FCD-00A29DF147D7}" destId="{94065A40-71DD-4671-A465-1E227C6C5C19}" srcOrd="5" destOrd="0" presId="urn:microsoft.com/office/officeart/2008/layout/VerticalCurvedList"/>
    <dgm:cxn modelId="{05DB48A6-A669-4AD1-BA95-9D8C90CBC8A7}" type="presParOf" srcId="{7A7485E1-0594-4B72-9FCD-00A29DF147D7}" destId="{6C9A02DF-96B6-4860-8671-C7DE09A2A5B6}" srcOrd="6" destOrd="0" presId="urn:microsoft.com/office/officeart/2008/layout/VerticalCurvedList"/>
    <dgm:cxn modelId="{9F839BE5-CD5B-43D5-BC65-5F3F5C808670}" type="presParOf" srcId="{6C9A02DF-96B6-4860-8671-C7DE09A2A5B6}" destId="{11BF518C-EFDB-46B4-9465-19D2A16638F5}" srcOrd="0" destOrd="0" presId="urn:microsoft.com/office/officeart/2008/layout/VerticalCurvedList"/>
    <dgm:cxn modelId="{C0149417-E49A-4FE3-9371-D89C111026BD}" type="presParOf" srcId="{7A7485E1-0594-4B72-9FCD-00A29DF147D7}" destId="{175EF483-3300-4087-89C2-9F9C04EF8B65}" srcOrd="7" destOrd="0" presId="urn:microsoft.com/office/officeart/2008/layout/VerticalCurvedList"/>
    <dgm:cxn modelId="{BC810042-F68F-4FBF-90FF-23916A145FAB}" type="presParOf" srcId="{7A7485E1-0594-4B72-9FCD-00A29DF147D7}" destId="{1D55D24A-3F0A-4316-9CA1-E1734633B0BC}" srcOrd="8" destOrd="0" presId="urn:microsoft.com/office/officeart/2008/layout/VerticalCurvedList"/>
    <dgm:cxn modelId="{B5F984A2-A7E4-4F8F-B1FB-616EA46F4096}" type="presParOf" srcId="{1D55D24A-3F0A-4316-9CA1-E1734633B0BC}" destId="{9C62B82C-2375-42DD-974B-4F79DAE6CA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7308B3-7A31-475A-AC08-1B7DFFBE790C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7F68D720-F49B-4BA4-8867-788DCE786E32}">
      <dgm:prSet phldrT="[Texto]" custT="1"/>
      <dgm:spPr/>
      <dgm:t>
        <a:bodyPr/>
        <a:lstStyle/>
        <a:p>
          <a:r>
            <a:rPr lang="en-US" sz="23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Open Government Data </a:t>
          </a:r>
          <a:br>
            <a:rPr lang="en-US" sz="23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at WGVBS agenda</a:t>
          </a:r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82639-5055-417B-B673-A1A86FD177A6}" type="parTrans" cxnId="{FABB4E12-61A8-462A-AEDD-8241984BDC9D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ECD59-EBE0-4945-A043-B350ACBC53EE}" type="sibTrans" cxnId="{FABB4E12-61A8-462A-AEDD-8241984BDC9D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CB112-A027-4D03-9FF2-1CC84871D01F}">
      <dgm:prSet phldrT="[Texto]" custT="1"/>
      <dgm:spPr/>
      <dgm:t>
        <a:bodyPr/>
        <a:lstStyle/>
        <a:p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Linked to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transparency</a:t>
          </a:r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better government services</a:t>
          </a:r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improvement of the lives of citizens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F7FD0-BF6E-4F7F-892D-A38A58274320}" type="parTrans" cxnId="{6520409C-CCAB-4092-8BDA-69C1AA4EA4C4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C6B76-2447-4764-9CF6-273978F396B9}" type="sibTrans" cxnId="{6520409C-CCAB-4092-8BDA-69C1AA4EA4C4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E921B-F77C-4885-BF65-4EE78DD30B50}">
      <dgm:prSet phldrT="[Texto]" custT="1"/>
      <dgm:spPr/>
      <dgm:t>
        <a:bodyPr/>
        <a:lstStyle/>
        <a:p>
          <a: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WGVBS Chair’s communication with OECD</a:t>
          </a:r>
        </a:p>
      </dgm:t>
    </dgm:pt>
    <dgm:pt modelId="{5FCB86DC-6768-4C63-98AD-FEB73C07D099}" type="parTrans" cxnId="{BFA3EFDC-7608-4D31-A7E5-19D910D13358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630F7-7609-4B68-9C51-17517F5A8FAB}" type="sibTrans" cxnId="{BFA3EFDC-7608-4D31-A7E5-19D910D13358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0CF49-BD43-427F-82D7-1B6DEFBDE1AC}" type="pres">
      <dgm:prSet presAssocID="{A07308B3-7A31-475A-AC08-1B7DFFBE790C}" presName="CompostProcess" presStyleCnt="0">
        <dgm:presLayoutVars>
          <dgm:dir/>
          <dgm:resizeHandles val="exact"/>
        </dgm:presLayoutVars>
      </dgm:prSet>
      <dgm:spPr/>
    </dgm:pt>
    <dgm:pt modelId="{D99966B9-F1E3-4DC4-94CE-D8BA1FFC21CD}" type="pres">
      <dgm:prSet presAssocID="{A07308B3-7A31-475A-AC08-1B7DFFBE790C}" presName="arrow" presStyleLbl="bgShp" presStyleIdx="0" presStyleCnt="1"/>
      <dgm:spPr/>
    </dgm:pt>
    <dgm:pt modelId="{EFAF6DC9-DFF7-41C7-8245-27A97CEB4617}" type="pres">
      <dgm:prSet presAssocID="{A07308B3-7A31-475A-AC08-1B7DFFBE790C}" presName="linearProcess" presStyleCnt="0"/>
      <dgm:spPr/>
    </dgm:pt>
    <dgm:pt modelId="{6859F842-5E78-40B2-A9C8-4133A42FB86B}" type="pres">
      <dgm:prSet presAssocID="{7F68D720-F49B-4BA4-8867-788DCE786E3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C0C5FD-321B-4035-9926-D4CDA6C0E140}" type="pres">
      <dgm:prSet presAssocID="{EC9ECD59-EBE0-4945-A043-B350ACBC53EE}" presName="sibTrans" presStyleCnt="0"/>
      <dgm:spPr/>
    </dgm:pt>
    <dgm:pt modelId="{EF2101E3-FCAF-45A2-BF0B-463A894078A7}" type="pres">
      <dgm:prSet presAssocID="{7C6CB112-A027-4D03-9FF2-1CC84871D0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01B556-9C88-4BD0-9F12-59A1C5A61A57}" type="pres">
      <dgm:prSet presAssocID="{2CDC6B76-2447-4764-9CF6-273978F396B9}" presName="sibTrans" presStyleCnt="0"/>
      <dgm:spPr/>
    </dgm:pt>
    <dgm:pt modelId="{7D537D7E-A889-49FD-92F5-74EE55FEE071}" type="pres">
      <dgm:prSet presAssocID="{E97E921B-F77C-4885-BF65-4EE78DD30B5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CD85FE-22E5-4E87-BA1A-A282E5ED3598}" type="presOf" srcId="{7F68D720-F49B-4BA4-8867-788DCE786E32}" destId="{6859F842-5E78-40B2-A9C8-4133A42FB86B}" srcOrd="0" destOrd="0" presId="urn:microsoft.com/office/officeart/2005/8/layout/hProcess9"/>
    <dgm:cxn modelId="{B8167054-E939-4907-82DE-22D928A5CF03}" type="presOf" srcId="{E97E921B-F77C-4885-BF65-4EE78DD30B50}" destId="{7D537D7E-A889-49FD-92F5-74EE55FEE071}" srcOrd="0" destOrd="0" presId="urn:microsoft.com/office/officeart/2005/8/layout/hProcess9"/>
    <dgm:cxn modelId="{6520409C-CCAB-4092-8BDA-69C1AA4EA4C4}" srcId="{A07308B3-7A31-475A-AC08-1B7DFFBE790C}" destId="{7C6CB112-A027-4D03-9FF2-1CC84871D01F}" srcOrd="1" destOrd="0" parTransId="{418F7FD0-BF6E-4F7F-892D-A38A58274320}" sibTransId="{2CDC6B76-2447-4764-9CF6-273978F396B9}"/>
    <dgm:cxn modelId="{BFA3EFDC-7608-4D31-A7E5-19D910D13358}" srcId="{A07308B3-7A31-475A-AC08-1B7DFFBE790C}" destId="{E97E921B-F77C-4885-BF65-4EE78DD30B50}" srcOrd="2" destOrd="0" parTransId="{5FCB86DC-6768-4C63-98AD-FEB73C07D099}" sibTransId="{E7E630F7-7609-4B68-9C51-17517F5A8FAB}"/>
    <dgm:cxn modelId="{FABB4E12-61A8-462A-AEDD-8241984BDC9D}" srcId="{A07308B3-7A31-475A-AC08-1B7DFFBE790C}" destId="{7F68D720-F49B-4BA4-8867-788DCE786E32}" srcOrd="0" destOrd="0" parTransId="{13082639-5055-417B-B673-A1A86FD177A6}" sibTransId="{EC9ECD59-EBE0-4945-A043-B350ACBC53EE}"/>
    <dgm:cxn modelId="{DE8D8D0D-666F-4EA2-BEBA-75B5CE6459AF}" type="presOf" srcId="{A07308B3-7A31-475A-AC08-1B7DFFBE790C}" destId="{7640CF49-BD43-427F-82D7-1B6DEFBDE1AC}" srcOrd="0" destOrd="0" presId="urn:microsoft.com/office/officeart/2005/8/layout/hProcess9"/>
    <dgm:cxn modelId="{F570E8B9-9E2A-430C-8FB2-16FFC12D8B50}" type="presOf" srcId="{7C6CB112-A027-4D03-9FF2-1CC84871D01F}" destId="{EF2101E3-FCAF-45A2-BF0B-463A894078A7}" srcOrd="0" destOrd="0" presId="urn:microsoft.com/office/officeart/2005/8/layout/hProcess9"/>
    <dgm:cxn modelId="{1E359E8F-8418-4DE5-B15D-484364280B81}" type="presParOf" srcId="{7640CF49-BD43-427F-82D7-1B6DEFBDE1AC}" destId="{D99966B9-F1E3-4DC4-94CE-D8BA1FFC21CD}" srcOrd="0" destOrd="0" presId="urn:microsoft.com/office/officeart/2005/8/layout/hProcess9"/>
    <dgm:cxn modelId="{D61D7D3C-E0BA-4C2D-BBF7-FB0A04430CB2}" type="presParOf" srcId="{7640CF49-BD43-427F-82D7-1B6DEFBDE1AC}" destId="{EFAF6DC9-DFF7-41C7-8245-27A97CEB4617}" srcOrd="1" destOrd="0" presId="urn:microsoft.com/office/officeart/2005/8/layout/hProcess9"/>
    <dgm:cxn modelId="{98BD052A-312A-406E-B349-6FDD3F9AD68A}" type="presParOf" srcId="{EFAF6DC9-DFF7-41C7-8245-27A97CEB4617}" destId="{6859F842-5E78-40B2-A9C8-4133A42FB86B}" srcOrd="0" destOrd="0" presId="urn:microsoft.com/office/officeart/2005/8/layout/hProcess9"/>
    <dgm:cxn modelId="{1DD3D26E-E71C-481B-9B0C-6119977AB37E}" type="presParOf" srcId="{EFAF6DC9-DFF7-41C7-8245-27A97CEB4617}" destId="{43C0C5FD-321B-4035-9926-D4CDA6C0E140}" srcOrd="1" destOrd="0" presId="urn:microsoft.com/office/officeart/2005/8/layout/hProcess9"/>
    <dgm:cxn modelId="{51B3C5BF-14CF-46CC-8EF2-933B4BF53682}" type="presParOf" srcId="{EFAF6DC9-DFF7-41C7-8245-27A97CEB4617}" destId="{EF2101E3-FCAF-45A2-BF0B-463A894078A7}" srcOrd="2" destOrd="0" presId="urn:microsoft.com/office/officeart/2005/8/layout/hProcess9"/>
    <dgm:cxn modelId="{4E63D042-7442-4CD3-8F7D-9CF5D9C1D63D}" type="presParOf" srcId="{EFAF6DC9-DFF7-41C7-8245-27A97CEB4617}" destId="{F501B556-9C88-4BD0-9F12-59A1C5A61A57}" srcOrd="3" destOrd="0" presId="urn:microsoft.com/office/officeart/2005/8/layout/hProcess9"/>
    <dgm:cxn modelId="{97C620F1-E72A-478A-A134-ECC2FBFF1316}" type="presParOf" srcId="{EFAF6DC9-DFF7-41C7-8245-27A97CEB4617}" destId="{7D537D7E-A889-49FD-92F5-74EE55FEE0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467494-4CB6-4A6D-BF15-A09E802DFFAD}" type="doc">
      <dgm:prSet loTypeId="urn:microsoft.com/office/officeart/2005/8/layout/process2" loCatId="process" qsTypeId="urn:microsoft.com/office/officeart/2005/8/quickstyle/3d1" qsCatId="3D" csTypeId="urn:microsoft.com/office/officeart/2005/8/colors/colorful2" csCatId="colorful" phldr="1"/>
      <dgm:spPr/>
    </dgm:pt>
    <dgm:pt modelId="{50B2858E-4FDC-4B66-AE4C-496B9C0667CF}">
      <dgm:prSet phldrT="[Texto]" custT="1"/>
      <dgm:spPr/>
      <dgm:t>
        <a:bodyPr/>
        <a:lstStyle/>
        <a:p>
          <a:r>
            <a:rPr lang="en-US" sz="28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SAI of Mexico</a:t>
          </a:r>
          <a:endParaRPr lang="en-US" sz="2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B158C-51FC-4F00-95B3-6FEAAA7687E7}" type="parTrans" cxnId="{212F6300-0B6A-41FE-AFD3-A1E90BBD08F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8606D-67FD-42A4-BB8F-40DD4D0FE95C}" type="sibTrans" cxnId="{212F6300-0B6A-41FE-AFD3-A1E90BBD08F9}">
      <dgm:prSet custT="1"/>
      <dgm:spPr/>
      <dgm:t>
        <a:bodyPr/>
        <a:lstStyle/>
        <a:p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AACFB-25A3-4192-B6B8-BED27AD04D4D}">
      <dgm:prSet phldrT="[Texto]" custT="1"/>
      <dgm:spPr/>
      <dgm:t>
        <a:bodyPr/>
        <a:lstStyle/>
        <a:p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Paper on a risk-management framework </a:t>
          </a:r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DCC27-FBC7-4AFD-AA74-CC258A101C98}" type="parTrans" cxnId="{F5DE1CC9-D225-45B1-8976-C91C4948FEA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89120-ED97-4B05-BCD8-CEEE4A22AFD9}" type="sibTrans" cxnId="{F5DE1CC9-D225-45B1-8976-C91C4948FEA9}">
      <dgm:prSet custT="1"/>
      <dgm:spPr/>
      <dgm:t>
        <a:bodyPr/>
        <a:lstStyle/>
        <a:p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C0D00-2AFB-4A0F-A661-420C03235A69}">
      <dgm:prSet phldrT="[Texto]" custT="1"/>
      <dgm:spPr/>
      <dgm:t>
        <a:bodyPr/>
        <a:lstStyle/>
        <a:p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SAIs could incorporate programs related to SDGs in their annual audit plans</a:t>
          </a:r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3394E-D58F-4CD7-AA4B-7D28054423CB}" type="parTrans" cxnId="{E6EC105F-7C41-4E92-9CAE-F87EB2AEA17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6AE18-D98C-410B-98B9-2F53DEE0A318}" type="sibTrans" cxnId="{E6EC105F-7C41-4E92-9CAE-F87EB2AEA17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02E-0ECD-4174-916B-BC8E2F4A7EFC}" type="pres">
      <dgm:prSet presAssocID="{C4467494-4CB6-4A6D-BF15-A09E802DFFAD}" presName="linearFlow" presStyleCnt="0">
        <dgm:presLayoutVars>
          <dgm:resizeHandles val="exact"/>
        </dgm:presLayoutVars>
      </dgm:prSet>
      <dgm:spPr/>
    </dgm:pt>
    <dgm:pt modelId="{DBEC458E-CCFE-43C9-9768-B657C22CF8F9}" type="pres">
      <dgm:prSet presAssocID="{50B2858E-4FDC-4B66-AE4C-496B9C0667CF}" presName="node" presStyleLbl="node1" presStyleIdx="0" presStyleCnt="3" custScaleX="1320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1D236C-4CBC-4444-92F0-06C0CA350A79}" type="pres">
      <dgm:prSet presAssocID="{9E08606D-67FD-42A4-BB8F-40DD4D0FE95C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49AA346-EC02-405C-95D3-34BA58248903}" type="pres">
      <dgm:prSet presAssocID="{9E08606D-67FD-42A4-BB8F-40DD4D0FE95C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6A994D6D-726F-4FA7-BDF9-AF4A5D77A135}" type="pres">
      <dgm:prSet presAssocID="{491AACFB-25A3-4192-B6B8-BED27AD04D4D}" presName="node" presStyleLbl="node1" presStyleIdx="1" presStyleCnt="3" custScaleX="1320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E9DC32-1C18-4C56-B94C-40026726A58F}" type="pres">
      <dgm:prSet presAssocID="{71489120-ED97-4B05-BCD8-CEEE4A22AFD9}" presName="sibTrans" presStyleLbl="sibTrans2D1" presStyleIdx="1" presStyleCnt="2"/>
      <dgm:spPr/>
      <dgm:t>
        <a:bodyPr/>
        <a:lstStyle/>
        <a:p>
          <a:endParaRPr lang="es-MX"/>
        </a:p>
      </dgm:t>
    </dgm:pt>
    <dgm:pt modelId="{DBBDC40C-5719-4131-8C51-D80D2DDD43F0}" type="pres">
      <dgm:prSet presAssocID="{71489120-ED97-4B05-BCD8-CEEE4A22AFD9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4CF00F4C-FE64-48B3-AEC9-3BB41779607E}" type="pres">
      <dgm:prSet presAssocID="{D3FC0D00-2AFB-4A0F-A661-420C03235A69}" presName="node" presStyleLbl="node1" presStyleIdx="2" presStyleCnt="3" custScaleX="1320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02B6FD7-7C55-460B-9F17-6A5D00672910}" type="presOf" srcId="{9E08606D-67FD-42A4-BB8F-40DD4D0FE95C}" destId="{DB1D236C-4CBC-4444-92F0-06C0CA350A79}" srcOrd="0" destOrd="0" presId="urn:microsoft.com/office/officeart/2005/8/layout/process2"/>
    <dgm:cxn modelId="{FC53375B-3F4E-452B-BCD2-7A460E5D3FD9}" type="presOf" srcId="{D3FC0D00-2AFB-4A0F-A661-420C03235A69}" destId="{4CF00F4C-FE64-48B3-AEC9-3BB41779607E}" srcOrd="0" destOrd="0" presId="urn:microsoft.com/office/officeart/2005/8/layout/process2"/>
    <dgm:cxn modelId="{2C6F4391-37C8-41D7-8850-B046362ED40E}" type="presOf" srcId="{9E08606D-67FD-42A4-BB8F-40DD4D0FE95C}" destId="{B49AA346-EC02-405C-95D3-34BA58248903}" srcOrd="1" destOrd="0" presId="urn:microsoft.com/office/officeart/2005/8/layout/process2"/>
    <dgm:cxn modelId="{1F9DB6AF-0183-43D6-9E1F-DBC08B2E6238}" type="presOf" srcId="{C4467494-4CB6-4A6D-BF15-A09E802DFFAD}" destId="{9365902E-0ECD-4174-916B-BC8E2F4A7EFC}" srcOrd="0" destOrd="0" presId="urn:microsoft.com/office/officeart/2005/8/layout/process2"/>
    <dgm:cxn modelId="{F5DE1CC9-D225-45B1-8976-C91C4948FEA9}" srcId="{C4467494-4CB6-4A6D-BF15-A09E802DFFAD}" destId="{491AACFB-25A3-4192-B6B8-BED27AD04D4D}" srcOrd="1" destOrd="0" parTransId="{8DFDCC27-FBC7-4AFD-AA74-CC258A101C98}" sibTransId="{71489120-ED97-4B05-BCD8-CEEE4A22AFD9}"/>
    <dgm:cxn modelId="{FF02EBCB-6A63-4201-9053-E8E060873D0D}" type="presOf" srcId="{50B2858E-4FDC-4B66-AE4C-496B9C0667CF}" destId="{DBEC458E-CCFE-43C9-9768-B657C22CF8F9}" srcOrd="0" destOrd="0" presId="urn:microsoft.com/office/officeart/2005/8/layout/process2"/>
    <dgm:cxn modelId="{4DF11A47-600B-4FBB-B92F-7FB30868A097}" type="presOf" srcId="{491AACFB-25A3-4192-B6B8-BED27AD04D4D}" destId="{6A994D6D-726F-4FA7-BDF9-AF4A5D77A135}" srcOrd="0" destOrd="0" presId="urn:microsoft.com/office/officeart/2005/8/layout/process2"/>
    <dgm:cxn modelId="{212F6300-0B6A-41FE-AFD3-A1E90BBD08F9}" srcId="{C4467494-4CB6-4A6D-BF15-A09E802DFFAD}" destId="{50B2858E-4FDC-4B66-AE4C-496B9C0667CF}" srcOrd="0" destOrd="0" parTransId="{71AB158C-51FC-4F00-95B3-6FEAAA7687E7}" sibTransId="{9E08606D-67FD-42A4-BB8F-40DD4D0FE95C}"/>
    <dgm:cxn modelId="{E6EC105F-7C41-4E92-9CAE-F87EB2AEA179}" srcId="{C4467494-4CB6-4A6D-BF15-A09E802DFFAD}" destId="{D3FC0D00-2AFB-4A0F-A661-420C03235A69}" srcOrd="2" destOrd="0" parTransId="{9A33394E-D58F-4CD7-AA4B-7D28054423CB}" sibTransId="{6F96AE18-D98C-410B-98B9-2F53DEE0A318}"/>
    <dgm:cxn modelId="{0C12C05F-3253-4CE9-B1A3-214B23654B5C}" type="presOf" srcId="{71489120-ED97-4B05-BCD8-CEEE4A22AFD9}" destId="{FBE9DC32-1C18-4C56-B94C-40026726A58F}" srcOrd="0" destOrd="0" presId="urn:microsoft.com/office/officeart/2005/8/layout/process2"/>
    <dgm:cxn modelId="{6763B838-249E-4CAA-B099-134AB6901446}" type="presOf" srcId="{71489120-ED97-4B05-BCD8-CEEE4A22AFD9}" destId="{DBBDC40C-5719-4131-8C51-D80D2DDD43F0}" srcOrd="1" destOrd="0" presId="urn:microsoft.com/office/officeart/2005/8/layout/process2"/>
    <dgm:cxn modelId="{3737EF57-CAC1-448D-BEE2-ECB24349E429}" type="presParOf" srcId="{9365902E-0ECD-4174-916B-BC8E2F4A7EFC}" destId="{DBEC458E-CCFE-43C9-9768-B657C22CF8F9}" srcOrd="0" destOrd="0" presId="urn:microsoft.com/office/officeart/2005/8/layout/process2"/>
    <dgm:cxn modelId="{3EC9C260-0FF7-4388-BB92-FA205F6816CF}" type="presParOf" srcId="{9365902E-0ECD-4174-916B-BC8E2F4A7EFC}" destId="{DB1D236C-4CBC-4444-92F0-06C0CA350A79}" srcOrd="1" destOrd="0" presId="urn:microsoft.com/office/officeart/2005/8/layout/process2"/>
    <dgm:cxn modelId="{05F812D4-1851-4275-B1F0-569C2AD62AB4}" type="presParOf" srcId="{DB1D236C-4CBC-4444-92F0-06C0CA350A79}" destId="{B49AA346-EC02-405C-95D3-34BA58248903}" srcOrd="0" destOrd="0" presId="urn:microsoft.com/office/officeart/2005/8/layout/process2"/>
    <dgm:cxn modelId="{348FB536-AC24-45BE-B274-DEE5CDE45278}" type="presParOf" srcId="{9365902E-0ECD-4174-916B-BC8E2F4A7EFC}" destId="{6A994D6D-726F-4FA7-BDF9-AF4A5D77A135}" srcOrd="2" destOrd="0" presId="urn:microsoft.com/office/officeart/2005/8/layout/process2"/>
    <dgm:cxn modelId="{A7FB59F0-D64C-4AE9-ABB0-DE0AE1CD3B62}" type="presParOf" srcId="{9365902E-0ECD-4174-916B-BC8E2F4A7EFC}" destId="{FBE9DC32-1C18-4C56-B94C-40026726A58F}" srcOrd="3" destOrd="0" presId="urn:microsoft.com/office/officeart/2005/8/layout/process2"/>
    <dgm:cxn modelId="{9D0CF675-46C3-4624-8463-936083D16F03}" type="presParOf" srcId="{FBE9DC32-1C18-4C56-B94C-40026726A58F}" destId="{DBBDC40C-5719-4131-8C51-D80D2DDD43F0}" srcOrd="0" destOrd="0" presId="urn:microsoft.com/office/officeart/2005/8/layout/process2"/>
    <dgm:cxn modelId="{B643D537-A06F-405C-A7F6-EC6E6A6869EC}" type="presParOf" srcId="{9365902E-0ECD-4174-916B-BC8E2F4A7EFC}" destId="{4CF00F4C-FE64-48B3-AEC9-3BB4177960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AC1451-E352-4C2C-AFF8-1580EC9033CA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50B2E5-176E-4FF6-AD32-93B4AC1E94BF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Communication &amp; promotion of importance of </a:t>
          </a:r>
          <a:b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INTOSAI tools </a:t>
          </a:r>
          <a:endParaRPr lang="en-US" sz="24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A62B6-D5B3-4676-9FC2-CFE8AD079D88}" type="parTrans" cxnId="{6A3B53A6-5360-4863-89BF-4C5D9DF1E072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DA850-120E-4FFD-B88D-08C31DC0E6DC}" type="sibTrans" cxnId="{6A3B53A6-5360-4863-89BF-4C5D9DF1E072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DDB3C-67E5-42A7-B7BF-5E9273E41E6D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SAIs’ Information Database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4DDAF-5A63-46AC-8FC1-AA59D9D2B23B}" type="parTrans" cxnId="{E2963BA0-17C8-4BF1-AD3B-D8A8157EC4C5}">
      <dgm:prSet custT="1"/>
      <dgm:spPr/>
      <dgm:t>
        <a:bodyPr/>
        <a:lstStyle/>
        <a:p>
          <a:endParaRPr lang="en-US" sz="10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16379-2410-4409-9E31-BD0472B89025}" type="sibTrans" cxnId="{E2963BA0-17C8-4BF1-AD3B-D8A8157EC4C5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561F0-B59F-49B2-B886-9616D539BA0B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Self-Assessment of Integrity (IntoSAINT)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9DD19-741E-455A-9DD1-F0215D2A02DC}" type="parTrans" cxnId="{4646D7C3-8785-4335-9495-186F348B66BE}">
      <dgm:prSet custT="1"/>
      <dgm:spPr/>
      <dgm:t>
        <a:bodyPr/>
        <a:lstStyle/>
        <a:p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0A612-55B1-488A-8863-1DDFCF601728}" type="sibTrans" cxnId="{4646D7C3-8785-4335-9495-186F348B66BE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2A696-FA68-400D-9665-B2F77236CCF0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KSC-IDI Community Portal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C8ABF-0179-4677-8659-6A4937B067BE}" type="parTrans" cxnId="{D5C44D1A-63EB-4688-965A-E86E1D44B88B}">
      <dgm:prSet custT="1"/>
      <dgm:spPr/>
      <dgm:t>
        <a:bodyPr/>
        <a:lstStyle/>
        <a:p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096CA-A45D-4A83-BC34-3D1C83FD62CB}" type="sibTrans" cxnId="{D5C44D1A-63EB-4688-965A-E86E1D44B88B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C0E10-F787-4A43-BFC4-C525D5BBF257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INTOSAI Online Glossary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AAA94-DF93-49E7-B1AC-1EDE84AE2D14}" type="parTrans" cxnId="{7E940B1C-DEEB-4D46-9891-43E76F4AE2EB}">
      <dgm:prSet custT="1"/>
      <dgm:spPr/>
      <dgm:t>
        <a:bodyPr/>
        <a:lstStyle/>
        <a:p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4A12B-EA49-4DA5-A731-D01A961EEFF8}" type="sibTrans" cxnId="{7E940B1C-DEEB-4D46-9891-43E76F4AE2EB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EDD42-227F-455D-85F0-BBFCFDDA2E77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SAIs Capacity Development Database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1D66F-86AE-448A-81E7-E356DE69A3F1}" type="parTrans" cxnId="{6FE6EC3D-771C-41D0-923D-0D6B9CD93FBD}">
      <dgm:prSet custT="1"/>
      <dgm:spPr/>
      <dgm:t>
        <a:bodyPr/>
        <a:lstStyle/>
        <a:p>
          <a:endParaRPr lang="en-US" sz="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B07981-A70E-41D9-BFA9-61749D53DC70}" type="sibTrans" cxnId="{6FE6EC3D-771C-41D0-923D-0D6B9CD93FBD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F8BA1-7516-47BD-B132-4BC81A60C9E9}">
      <dgm:prSet phldrT="[Texto]" custT="1"/>
      <dgm:spPr/>
      <dgm:t>
        <a:bodyPr/>
        <a:lstStyle/>
        <a:p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Experts Database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C8F34-7018-4051-9ACB-CF6B139D976B}" type="parTrans" cxnId="{A85D0897-6862-4C93-8708-0E61C4733FC2}">
      <dgm:prSet custT="1"/>
      <dgm:spPr/>
      <dgm:t>
        <a:bodyPr/>
        <a:lstStyle/>
        <a:p>
          <a:endParaRPr lang="en-US" sz="10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738E5-8BFC-4550-A397-F99888DD69F8}" type="sibTrans" cxnId="{A85D0897-6862-4C93-8708-0E61C4733FC2}">
      <dgm:prSet/>
      <dgm:spPr/>
      <dgm:t>
        <a:bodyPr/>
        <a:lstStyle/>
        <a:p>
          <a:endParaRPr lang="en-US" sz="3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22CA1-2129-4C6E-991E-5FD3C6B84A61}" type="pres">
      <dgm:prSet presAssocID="{D4AC1451-E352-4C2C-AFF8-1580EC9033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AB7600-23B5-4FD8-87A9-B3B92CE0E6EB}" type="pres">
      <dgm:prSet presAssocID="{1550B2E5-176E-4FF6-AD32-93B4AC1E94BF}" presName="root1" presStyleCnt="0"/>
      <dgm:spPr/>
      <dgm:t>
        <a:bodyPr/>
        <a:lstStyle/>
        <a:p>
          <a:endParaRPr lang="es-MX"/>
        </a:p>
      </dgm:t>
    </dgm:pt>
    <dgm:pt modelId="{E5E42524-186A-40A1-94FA-47309D7D45CE}" type="pres">
      <dgm:prSet presAssocID="{1550B2E5-176E-4FF6-AD32-93B4AC1E94BF}" presName="LevelOneTextNode" presStyleLbl="node0" presStyleIdx="0" presStyleCnt="1" custScaleX="226142" custScaleY="396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F0ABE-3C49-49B8-ABAF-81CD459B7460}" type="pres">
      <dgm:prSet presAssocID="{1550B2E5-176E-4FF6-AD32-93B4AC1E94BF}" presName="level2hierChild" presStyleCnt="0"/>
      <dgm:spPr/>
      <dgm:t>
        <a:bodyPr/>
        <a:lstStyle/>
        <a:p>
          <a:endParaRPr lang="es-MX"/>
        </a:p>
      </dgm:t>
    </dgm:pt>
    <dgm:pt modelId="{A4C5BDB9-81EB-4657-BBFC-C625BC4ED5F3}" type="pres">
      <dgm:prSet presAssocID="{D104DDAF-5A63-46AC-8FC1-AA59D9D2B23B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3B05FC0B-C1C7-4612-B466-483E3925F4C8}" type="pres">
      <dgm:prSet presAssocID="{D104DDAF-5A63-46AC-8FC1-AA59D9D2B23B}" presName="connTx" presStyleLbl="parChTrans1D2" presStyleIdx="0" presStyleCnt="6"/>
      <dgm:spPr/>
      <dgm:t>
        <a:bodyPr/>
        <a:lstStyle/>
        <a:p>
          <a:endParaRPr lang="es-MX"/>
        </a:p>
      </dgm:t>
    </dgm:pt>
    <dgm:pt modelId="{9E7F5D93-C497-4D5A-97CC-D0FC4D2AC36D}" type="pres">
      <dgm:prSet presAssocID="{19CDDB3C-67E5-42A7-B7BF-5E9273E41E6D}" presName="root2" presStyleCnt="0"/>
      <dgm:spPr/>
      <dgm:t>
        <a:bodyPr/>
        <a:lstStyle/>
        <a:p>
          <a:endParaRPr lang="es-MX"/>
        </a:p>
      </dgm:t>
    </dgm:pt>
    <dgm:pt modelId="{9877A63F-75B2-4243-82F7-B485D0485F03}" type="pres">
      <dgm:prSet presAssocID="{19CDDB3C-67E5-42A7-B7BF-5E9273E41E6D}" presName="LevelTwoTextNode" presStyleLbl="node2" presStyleIdx="0" presStyleCnt="6" custScaleX="51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A42FC-6F60-495E-A29C-0371CB3E2283}" type="pres">
      <dgm:prSet presAssocID="{19CDDB3C-67E5-42A7-B7BF-5E9273E41E6D}" presName="level3hierChild" presStyleCnt="0"/>
      <dgm:spPr/>
      <dgm:t>
        <a:bodyPr/>
        <a:lstStyle/>
        <a:p>
          <a:endParaRPr lang="es-MX"/>
        </a:p>
      </dgm:t>
    </dgm:pt>
    <dgm:pt modelId="{846F6C9D-2C00-437E-BAD6-FB61EC6621A4}" type="pres">
      <dgm:prSet presAssocID="{E4B9DD19-741E-455A-9DD1-F0215D2A02DC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E0C3E604-03D1-4514-85A6-EB62EA71FA48}" type="pres">
      <dgm:prSet presAssocID="{E4B9DD19-741E-455A-9DD1-F0215D2A02DC}" presName="connTx" presStyleLbl="parChTrans1D2" presStyleIdx="1" presStyleCnt="6"/>
      <dgm:spPr/>
      <dgm:t>
        <a:bodyPr/>
        <a:lstStyle/>
        <a:p>
          <a:endParaRPr lang="es-MX"/>
        </a:p>
      </dgm:t>
    </dgm:pt>
    <dgm:pt modelId="{AECACFAF-D878-481E-B0EC-6AB3F4D022FA}" type="pres">
      <dgm:prSet presAssocID="{FAE561F0-B59F-49B2-B886-9616D539BA0B}" presName="root2" presStyleCnt="0"/>
      <dgm:spPr/>
      <dgm:t>
        <a:bodyPr/>
        <a:lstStyle/>
        <a:p>
          <a:endParaRPr lang="es-MX"/>
        </a:p>
      </dgm:t>
    </dgm:pt>
    <dgm:pt modelId="{5A7A7BC6-22C1-4969-8D11-D78BAAF7E808}" type="pres">
      <dgm:prSet presAssocID="{FAE561F0-B59F-49B2-B886-9616D539BA0B}" presName="LevelTwoTextNode" presStyleLbl="node2" presStyleIdx="1" presStyleCnt="6" custScaleX="510741" custScaleY="12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56376-9CF0-4147-BC3E-56116E15D4E0}" type="pres">
      <dgm:prSet presAssocID="{FAE561F0-B59F-49B2-B886-9616D539BA0B}" presName="level3hierChild" presStyleCnt="0"/>
      <dgm:spPr/>
      <dgm:t>
        <a:bodyPr/>
        <a:lstStyle/>
        <a:p>
          <a:endParaRPr lang="es-MX"/>
        </a:p>
      </dgm:t>
    </dgm:pt>
    <dgm:pt modelId="{CC7AD80F-B32A-4E38-9536-2CD66A72311A}" type="pres">
      <dgm:prSet presAssocID="{265C8ABF-0179-4677-8659-6A4937B067BE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ED12B1F6-6355-486E-AA9B-09C06F447817}" type="pres">
      <dgm:prSet presAssocID="{265C8ABF-0179-4677-8659-6A4937B067BE}" presName="connTx" presStyleLbl="parChTrans1D2" presStyleIdx="2" presStyleCnt="6"/>
      <dgm:spPr/>
      <dgm:t>
        <a:bodyPr/>
        <a:lstStyle/>
        <a:p>
          <a:endParaRPr lang="es-MX"/>
        </a:p>
      </dgm:t>
    </dgm:pt>
    <dgm:pt modelId="{95DD05A0-5817-45D3-8B5A-642AA0332B90}" type="pres">
      <dgm:prSet presAssocID="{0AD2A696-FA68-400D-9665-B2F77236CCF0}" presName="root2" presStyleCnt="0"/>
      <dgm:spPr/>
      <dgm:t>
        <a:bodyPr/>
        <a:lstStyle/>
        <a:p>
          <a:endParaRPr lang="es-MX"/>
        </a:p>
      </dgm:t>
    </dgm:pt>
    <dgm:pt modelId="{7983DC21-2664-4009-AF87-94BD1BF79076}" type="pres">
      <dgm:prSet presAssocID="{0AD2A696-FA68-400D-9665-B2F77236CCF0}" presName="LevelTwoTextNode" presStyleLbl="node2" presStyleIdx="2" presStyleCnt="6" custScaleX="51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84A17-ABB0-4D99-B02B-866A3AC13AD4}" type="pres">
      <dgm:prSet presAssocID="{0AD2A696-FA68-400D-9665-B2F77236CCF0}" presName="level3hierChild" presStyleCnt="0"/>
      <dgm:spPr/>
      <dgm:t>
        <a:bodyPr/>
        <a:lstStyle/>
        <a:p>
          <a:endParaRPr lang="es-MX"/>
        </a:p>
      </dgm:t>
    </dgm:pt>
    <dgm:pt modelId="{96BAB4DA-8EF6-44B9-A89C-ECAECFBDC0FD}" type="pres">
      <dgm:prSet presAssocID="{835AAA94-DF93-49E7-B1AC-1EDE84AE2D14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5E7F942D-CA8E-45FB-BD27-FBA08D1E8AC4}" type="pres">
      <dgm:prSet presAssocID="{835AAA94-DF93-49E7-B1AC-1EDE84AE2D14}" presName="connTx" presStyleLbl="parChTrans1D2" presStyleIdx="3" presStyleCnt="6"/>
      <dgm:spPr/>
      <dgm:t>
        <a:bodyPr/>
        <a:lstStyle/>
        <a:p>
          <a:endParaRPr lang="es-MX"/>
        </a:p>
      </dgm:t>
    </dgm:pt>
    <dgm:pt modelId="{0D8D2F1A-08EC-4E72-B0E5-30B16A87E593}" type="pres">
      <dgm:prSet presAssocID="{900C0E10-F787-4A43-BFC4-C525D5BBF257}" presName="root2" presStyleCnt="0"/>
      <dgm:spPr/>
      <dgm:t>
        <a:bodyPr/>
        <a:lstStyle/>
        <a:p>
          <a:endParaRPr lang="es-MX"/>
        </a:p>
      </dgm:t>
    </dgm:pt>
    <dgm:pt modelId="{C003D93B-CF6A-4526-BC1C-67B0F06265DA}" type="pres">
      <dgm:prSet presAssocID="{900C0E10-F787-4A43-BFC4-C525D5BBF257}" presName="LevelTwoTextNode" presStyleLbl="node2" presStyleIdx="3" presStyleCnt="6" custScaleX="51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1AFAA-A047-4883-8F8A-244FA4EBE3E8}" type="pres">
      <dgm:prSet presAssocID="{900C0E10-F787-4A43-BFC4-C525D5BBF257}" presName="level3hierChild" presStyleCnt="0"/>
      <dgm:spPr/>
      <dgm:t>
        <a:bodyPr/>
        <a:lstStyle/>
        <a:p>
          <a:endParaRPr lang="es-MX"/>
        </a:p>
      </dgm:t>
    </dgm:pt>
    <dgm:pt modelId="{88FEB54A-E6C1-49F7-950C-BEAEEC3723BA}" type="pres">
      <dgm:prSet presAssocID="{5D51D66F-86AE-448A-81E7-E356DE69A3F1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033EAF38-0E1E-4A0C-A790-810B1A4CF41D}" type="pres">
      <dgm:prSet presAssocID="{5D51D66F-86AE-448A-81E7-E356DE69A3F1}" presName="connTx" presStyleLbl="parChTrans1D2" presStyleIdx="4" presStyleCnt="6"/>
      <dgm:spPr/>
      <dgm:t>
        <a:bodyPr/>
        <a:lstStyle/>
        <a:p>
          <a:endParaRPr lang="es-MX"/>
        </a:p>
      </dgm:t>
    </dgm:pt>
    <dgm:pt modelId="{E3C74A3E-DFF3-4603-B0CC-B9A1D5389411}" type="pres">
      <dgm:prSet presAssocID="{6BEEDD42-227F-455D-85F0-BBFCFDDA2E77}" presName="root2" presStyleCnt="0"/>
      <dgm:spPr/>
      <dgm:t>
        <a:bodyPr/>
        <a:lstStyle/>
        <a:p>
          <a:endParaRPr lang="es-MX"/>
        </a:p>
      </dgm:t>
    </dgm:pt>
    <dgm:pt modelId="{BAF9CE32-355B-41C6-90E8-C9C5FE51323F}" type="pres">
      <dgm:prSet presAssocID="{6BEEDD42-227F-455D-85F0-BBFCFDDA2E77}" presName="LevelTwoTextNode" presStyleLbl="node2" presStyleIdx="4" presStyleCnt="6" custScaleX="51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D3E31E-BCB3-4D01-A844-69C8630CBD02}" type="pres">
      <dgm:prSet presAssocID="{6BEEDD42-227F-455D-85F0-BBFCFDDA2E77}" presName="level3hierChild" presStyleCnt="0"/>
      <dgm:spPr/>
      <dgm:t>
        <a:bodyPr/>
        <a:lstStyle/>
        <a:p>
          <a:endParaRPr lang="es-MX"/>
        </a:p>
      </dgm:t>
    </dgm:pt>
    <dgm:pt modelId="{96343311-BA57-448A-8944-644F023B8D51}" type="pres">
      <dgm:prSet presAssocID="{F60C8F34-7018-4051-9ACB-CF6B139D976B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C5A59562-74F8-426C-87C8-4378708C6384}" type="pres">
      <dgm:prSet presAssocID="{F60C8F34-7018-4051-9ACB-CF6B139D976B}" presName="connTx" presStyleLbl="parChTrans1D2" presStyleIdx="5" presStyleCnt="6"/>
      <dgm:spPr/>
      <dgm:t>
        <a:bodyPr/>
        <a:lstStyle/>
        <a:p>
          <a:endParaRPr lang="es-MX"/>
        </a:p>
      </dgm:t>
    </dgm:pt>
    <dgm:pt modelId="{6B5043A5-126A-4DB1-AD7E-87A7423C916A}" type="pres">
      <dgm:prSet presAssocID="{478F8BA1-7516-47BD-B132-4BC81A60C9E9}" presName="root2" presStyleCnt="0"/>
      <dgm:spPr/>
      <dgm:t>
        <a:bodyPr/>
        <a:lstStyle/>
        <a:p>
          <a:endParaRPr lang="es-MX"/>
        </a:p>
      </dgm:t>
    </dgm:pt>
    <dgm:pt modelId="{6741FFD6-2901-4FA3-9D12-B9E4E519824F}" type="pres">
      <dgm:prSet presAssocID="{478F8BA1-7516-47BD-B132-4BC81A60C9E9}" presName="LevelTwoTextNode" presStyleLbl="node2" presStyleIdx="5" presStyleCnt="6" custScaleX="510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F1F27-676F-418B-9B08-0B52FD7391B5}" type="pres">
      <dgm:prSet presAssocID="{478F8BA1-7516-47BD-B132-4BC81A60C9E9}" presName="level3hierChild" presStyleCnt="0"/>
      <dgm:spPr/>
      <dgm:t>
        <a:bodyPr/>
        <a:lstStyle/>
        <a:p>
          <a:endParaRPr lang="es-MX"/>
        </a:p>
      </dgm:t>
    </dgm:pt>
  </dgm:ptLst>
  <dgm:cxnLst>
    <dgm:cxn modelId="{4646D7C3-8785-4335-9495-186F348B66BE}" srcId="{1550B2E5-176E-4FF6-AD32-93B4AC1E94BF}" destId="{FAE561F0-B59F-49B2-B886-9616D539BA0B}" srcOrd="1" destOrd="0" parTransId="{E4B9DD19-741E-455A-9DD1-F0215D2A02DC}" sibTransId="{BB40A612-55B1-488A-8863-1DDFCF601728}"/>
    <dgm:cxn modelId="{0971AC39-E3C8-4ED6-ABC6-A5136A032848}" type="presOf" srcId="{0AD2A696-FA68-400D-9665-B2F77236CCF0}" destId="{7983DC21-2664-4009-AF87-94BD1BF79076}" srcOrd="0" destOrd="0" presId="urn:microsoft.com/office/officeart/2005/8/layout/hierarchy2"/>
    <dgm:cxn modelId="{A85D0897-6862-4C93-8708-0E61C4733FC2}" srcId="{1550B2E5-176E-4FF6-AD32-93B4AC1E94BF}" destId="{478F8BA1-7516-47BD-B132-4BC81A60C9E9}" srcOrd="5" destOrd="0" parTransId="{F60C8F34-7018-4051-9ACB-CF6B139D976B}" sibTransId="{505738E5-8BFC-4550-A397-F99888DD69F8}"/>
    <dgm:cxn modelId="{D64C9E1F-4057-4366-8CDA-2F2B8CEF6139}" type="presOf" srcId="{D104DDAF-5A63-46AC-8FC1-AA59D9D2B23B}" destId="{3B05FC0B-C1C7-4612-B466-483E3925F4C8}" srcOrd="1" destOrd="0" presId="urn:microsoft.com/office/officeart/2005/8/layout/hierarchy2"/>
    <dgm:cxn modelId="{6FE6EC3D-771C-41D0-923D-0D6B9CD93FBD}" srcId="{1550B2E5-176E-4FF6-AD32-93B4AC1E94BF}" destId="{6BEEDD42-227F-455D-85F0-BBFCFDDA2E77}" srcOrd="4" destOrd="0" parTransId="{5D51D66F-86AE-448A-81E7-E356DE69A3F1}" sibTransId="{0AB07981-A70E-41D9-BFA9-61749D53DC70}"/>
    <dgm:cxn modelId="{07FAFFF7-68FA-4FBC-A361-37A558DC604C}" type="presOf" srcId="{D104DDAF-5A63-46AC-8FC1-AA59D9D2B23B}" destId="{A4C5BDB9-81EB-4657-BBFC-C625BC4ED5F3}" srcOrd="0" destOrd="0" presId="urn:microsoft.com/office/officeart/2005/8/layout/hierarchy2"/>
    <dgm:cxn modelId="{7E940B1C-DEEB-4D46-9891-43E76F4AE2EB}" srcId="{1550B2E5-176E-4FF6-AD32-93B4AC1E94BF}" destId="{900C0E10-F787-4A43-BFC4-C525D5BBF257}" srcOrd="3" destOrd="0" parTransId="{835AAA94-DF93-49E7-B1AC-1EDE84AE2D14}" sibTransId="{54D4A12B-EA49-4DA5-A731-D01A961EEFF8}"/>
    <dgm:cxn modelId="{6CF4C3BA-0D1D-4DCD-AE80-C34AC4A6BE8C}" type="presOf" srcId="{265C8ABF-0179-4677-8659-6A4937B067BE}" destId="{CC7AD80F-B32A-4E38-9536-2CD66A72311A}" srcOrd="0" destOrd="0" presId="urn:microsoft.com/office/officeart/2005/8/layout/hierarchy2"/>
    <dgm:cxn modelId="{D5C44D1A-63EB-4688-965A-E86E1D44B88B}" srcId="{1550B2E5-176E-4FF6-AD32-93B4AC1E94BF}" destId="{0AD2A696-FA68-400D-9665-B2F77236CCF0}" srcOrd="2" destOrd="0" parTransId="{265C8ABF-0179-4677-8659-6A4937B067BE}" sibTransId="{8DF096CA-A45D-4A83-BC34-3D1C83FD62CB}"/>
    <dgm:cxn modelId="{FEEB404F-DFE9-4B9D-9DB2-8B93CA71739A}" type="presOf" srcId="{478F8BA1-7516-47BD-B132-4BC81A60C9E9}" destId="{6741FFD6-2901-4FA3-9D12-B9E4E519824F}" srcOrd="0" destOrd="0" presId="urn:microsoft.com/office/officeart/2005/8/layout/hierarchy2"/>
    <dgm:cxn modelId="{CAC79EE2-E085-4E2F-A8DF-76CFEFE22C5F}" type="presOf" srcId="{F60C8F34-7018-4051-9ACB-CF6B139D976B}" destId="{96343311-BA57-448A-8944-644F023B8D51}" srcOrd="0" destOrd="0" presId="urn:microsoft.com/office/officeart/2005/8/layout/hierarchy2"/>
    <dgm:cxn modelId="{C156A505-9607-4165-9933-7958BD9A6C56}" type="presOf" srcId="{D4AC1451-E352-4C2C-AFF8-1580EC9033CA}" destId="{92D22CA1-2129-4C6E-991E-5FD3C6B84A61}" srcOrd="0" destOrd="0" presId="urn:microsoft.com/office/officeart/2005/8/layout/hierarchy2"/>
    <dgm:cxn modelId="{B505C354-C0B8-42DE-AF33-1F984DA47FF2}" type="presOf" srcId="{6BEEDD42-227F-455D-85F0-BBFCFDDA2E77}" destId="{BAF9CE32-355B-41C6-90E8-C9C5FE51323F}" srcOrd="0" destOrd="0" presId="urn:microsoft.com/office/officeart/2005/8/layout/hierarchy2"/>
    <dgm:cxn modelId="{7850BF5C-6422-441C-BD25-3E7876C0205E}" type="presOf" srcId="{E4B9DD19-741E-455A-9DD1-F0215D2A02DC}" destId="{E0C3E604-03D1-4514-85A6-EB62EA71FA48}" srcOrd="1" destOrd="0" presId="urn:microsoft.com/office/officeart/2005/8/layout/hierarchy2"/>
    <dgm:cxn modelId="{6D2DAD79-F95D-4CDE-950E-F5399D086C33}" type="presOf" srcId="{E4B9DD19-741E-455A-9DD1-F0215D2A02DC}" destId="{846F6C9D-2C00-437E-BAD6-FB61EC6621A4}" srcOrd="0" destOrd="0" presId="urn:microsoft.com/office/officeart/2005/8/layout/hierarchy2"/>
    <dgm:cxn modelId="{D6ABF0DF-42F6-4F47-A5AA-225A727E04F9}" type="presOf" srcId="{5D51D66F-86AE-448A-81E7-E356DE69A3F1}" destId="{033EAF38-0E1E-4A0C-A790-810B1A4CF41D}" srcOrd="1" destOrd="0" presId="urn:microsoft.com/office/officeart/2005/8/layout/hierarchy2"/>
    <dgm:cxn modelId="{074DDCF2-D9DA-4FC5-8FA3-1734863C1A20}" type="presOf" srcId="{835AAA94-DF93-49E7-B1AC-1EDE84AE2D14}" destId="{5E7F942D-CA8E-45FB-BD27-FBA08D1E8AC4}" srcOrd="1" destOrd="0" presId="urn:microsoft.com/office/officeart/2005/8/layout/hierarchy2"/>
    <dgm:cxn modelId="{DEF41B72-FE00-464B-B130-179D2030B632}" type="presOf" srcId="{900C0E10-F787-4A43-BFC4-C525D5BBF257}" destId="{C003D93B-CF6A-4526-BC1C-67B0F06265DA}" srcOrd="0" destOrd="0" presId="urn:microsoft.com/office/officeart/2005/8/layout/hierarchy2"/>
    <dgm:cxn modelId="{9C605B94-9FEE-458F-AE5F-8145EF911AFA}" type="presOf" srcId="{19CDDB3C-67E5-42A7-B7BF-5E9273E41E6D}" destId="{9877A63F-75B2-4243-82F7-B485D0485F03}" srcOrd="0" destOrd="0" presId="urn:microsoft.com/office/officeart/2005/8/layout/hierarchy2"/>
    <dgm:cxn modelId="{6A3B53A6-5360-4863-89BF-4C5D9DF1E072}" srcId="{D4AC1451-E352-4C2C-AFF8-1580EC9033CA}" destId="{1550B2E5-176E-4FF6-AD32-93B4AC1E94BF}" srcOrd="0" destOrd="0" parTransId="{330A62B6-D5B3-4676-9FC2-CFE8AD079D88}" sibTransId="{CF3DA850-120E-4FFD-B88D-08C31DC0E6DC}"/>
    <dgm:cxn modelId="{289832A8-4ECD-40F3-930B-27AC5F1A8BDE}" type="presOf" srcId="{1550B2E5-176E-4FF6-AD32-93B4AC1E94BF}" destId="{E5E42524-186A-40A1-94FA-47309D7D45CE}" srcOrd="0" destOrd="0" presId="urn:microsoft.com/office/officeart/2005/8/layout/hierarchy2"/>
    <dgm:cxn modelId="{5D348E70-F627-4CC9-83D4-2163CF73A313}" type="presOf" srcId="{F60C8F34-7018-4051-9ACB-CF6B139D976B}" destId="{C5A59562-74F8-426C-87C8-4378708C6384}" srcOrd="1" destOrd="0" presId="urn:microsoft.com/office/officeart/2005/8/layout/hierarchy2"/>
    <dgm:cxn modelId="{8FE3E106-B444-4954-8559-BE447DE0E452}" type="presOf" srcId="{FAE561F0-B59F-49B2-B886-9616D539BA0B}" destId="{5A7A7BC6-22C1-4969-8D11-D78BAAF7E808}" srcOrd="0" destOrd="0" presId="urn:microsoft.com/office/officeart/2005/8/layout/hierarchy2"/>
    <dgm:cxn modelId="{A2E69AB1-6BE1-4CE1-9968-EB39569A84FE}" type="presOf" srcId="{835AAA94-DF93-49E7-B1AC-1EDE84AE2D14}" destId="{96BAB4DA-8EF6-44B9-A89C-ECAECFBDC0FD}" srcOrd="0" destOrd="0" presId="urn:microsoft.com/office/officeart/2005/8/layout/hierarchy2"/>
    <dgm:cxn modelId="{DA8CA5CE-FD8E-4AFB-9A19-D215BFA207E2}" type="presOf" srcId="{265C8ABF-0179-4677-8659-6A4937B067BE}" destId="{ED12B1F6-6355-486E-AA9B-09C06F447817}" srcOrd="1" destOrd="0" presId="urn:microsoft.com/office/officeart/2005/8/layout/hierarchy2"/>
    <dgm:cxn modelId="{E2963BA0-17C8-4BF1-AD3B-D8A8157EC4C5}" srcId="{1550B2E5-176E-4FF6-AD32-93B4AC1E94BF}" destId="{19CDDB3C-67E5-42A7-B7BF-5E9273E41E6D}" srcOrd="0" destOrd="0" parTransId="{D104DDAF-5A63-46AC-8FC1-AA59D9D2B23B}" sibTransId="{F2616379-2410-4409-9E31-BD0472B89025}"/>
    <dgm:cxn modelId="{F9C7C114-24CA-4E4B-9522-0A889417415F}" type="presOf" srcId="{5D51D66F-86AE-448A-81E7-E356DE69A3F1}" destId="{88FEB54A-E6C1-49F7-950C-BEAEEC3723BA}" srcOrd="0" destOrd="0" presId="urn:microsoft.com/office/officeart/2005/8/layout/hierarchy2"/>
    <dgm:cxn modelId="{C462E769-3E0C-458E-98CE-802D0F57DBD4}" type="presParOf" srcId="{92D22CA1-2129-4C6E-991E-5FD3C6B84A61}" destId="{57AB7600-23B5-4FD8-87A9-B3B92CE0E6EB}" srcOrd="0" destOrd="0" presId="urn:microsoft.com/office/officeart/2005/8/layout/hierarchy2"/>
    <dgm:cxn modelId="{6FA7D25E-7A75-4E25-BCBE-EA3C3AFC020C}" type="presParOf" srcId="{57AB7600-23B5-4FD8-87A9-B3B92CE0E6EB}" destId="{E5E42524-186A-40A1-94FA-47309D7D45CE}" srcOrd="0" destOrd="0" presId="urn:microsoft.com/office/officeart/2005/8/layout/hierarchy2"/>
    <dgm:cxn modelId="{7E8E31F2-C672-4407-894D-3C706AE9D616}" type="presParOf" srcId="{57AB7600-23B5-4FD8-87A9-B3B92CE0E6EB}" destId="{03AF0ABE-3C49-49B8-ABAF-81CD459B7460}" srcOrd="1" destOrd="0" presId="urn:microsoft.com/office/officeart/2005/8/layout/hierarchy2"/>
    <dgm:cxn modelId="{198556C7-7997-4C9C-B9A8-BE334E73CECC}" type="presParOf" srcId="{03AF0ABE-3C49-49B8-ABAF-81CD459B7460}" destId="{A4C5BDB9-81EB-4657-BBFC-C625BC4ED5F3}" srcOrd="0" destOrd="0" presId="urn:microsoft.com/office/officeart/2005/8/layout/hierarchy2"/>
    <dgm:cxn modelId="{40077AC9-846C-43C8-8F3C-91EBD81E5F34}" type="presParOf" srcId="{A4C5BDB9-81EB-4657-BBFC-C625BC4ED5F3}" destId="{3B05FC0B-C1C7-4612-B466-483E3925F4C8}" srcOrd="0" destOrd="0" presId="urn:microsoft.com/office/officeart/2005/8/layout/hierarchy2"/>
    <dgm:cxn modelId="{5AF5FCC3-FFBD-4218-8507-B3F77AEFE7FB}" type="presParOf" srcId="{03AF0ABE-3C49-49B8-ABAF-81CD459B7460}" destId="{9E7F5D93-C497-4D5A-97CC-D0FC4D2AC36D}" srcOrd="1" destOrd="0" presId="urn:microsoft.com/office/officeart/2005/8/layout/hierarchy2"/>
    <dgm:cxn modelId="{7E9E9EA2-1302-4803-8E06-64FC4A8A74AF}" type="presParOf" srcId="{9E7F5D93-C497-4D5A-97CC-D0FC4D2AC36D}" destId="{9877A63F-75B2-4243-82F7-B485D0485F03}" srcOrd="0" destOrd="0" presId="urn:microsoft.com/office/officeart/2005/8/layout/hierarchy2"/>
    <dgm:cxn modelId="{4689A815-8708-4DD0-BC8C-562BCD114FDF}" type="presParOf" srcId="{9E7F5D93-C497-4D5A-97CC-D0FC4D2AC36D}" destId="{448A42FC-6F60-495E-A29C-0371CB3E2283}" srcOrd="1" destOrd="0" presId="urn:microsoft.com/office/officeart/2005/8/layout/hierarchy2"/>
    <dgm:cxn modelId="{93CB78A2-F362-4E00-9F24-27D3EB2F492C}" type="presParOf" srcId="{03AF0ABE-3C49-49B8-ABAF-81CD459B7460}" destId="{846F6C9D-2C00-437E-BAD6-FB61EC6621A4}" srcOrd="2" destOrd="0" presId="urn:microsoft.com/office/officeart/2005/8/layout/hierarchy2"/>
    <dgm:cxn modelId="{28631D70-9E38-447F-AC4E-71EF68FBDA88}" type="presParOf" srcId="{846F6C9D-2C00-437E-BAD6-FB61EC6621A4}" destId="{E0C3E604-03D1-4514-85A6-EB62EA71FA48}" srcOrd="0" destOrd="0" presId="urn:microsoft.com/office/officeart/2005/8/layout/hierarchy2"/>
    <dgm:cxn modelId="{55712457-A091-4771-9817-1D375E24E4F6}" type="presParOf" srcId="{03AF0ABE-3C49-49B8-ABAF-81CD459B7460}" destId="{AECACFAF-D878-481E-B0EC-6AB3F4D022FA}" srcOrd="3" destOrd="0" presId="urn:microsoft.com/office/officeart/2005/8/layout/hierarchy2"/>
    <dgm:cxn modelId="{741566FE-E4E1-4C3F-9A5F-A9832E2783A3}" type="presParOf" srcId="{AECACFAF-D878-481E-B0EC-6AB3F4D022FA}" destId="{5A7A7BC6-22C1-4969-8D11-D78BAAF7E808}" srcOrd="0" destOrd="0" presId="urn:microsoft.com/office/officeart/2005/8/layout/hierarchy2"/>
    <dgm:cxn modelId="{FE896E45-3ABF-48D0-AD42-6F871B22156A}" type="presParOf" srcId="{AECACFAF-D878-481E-B0EC-6AB3F4D022FA}" destId="{E7356376-9CF0-4147-BC3E-56116E15D4E0}" srcOrd="1" destOrd="0" presId="urn:microsoft.com/office/officeart/2005/8/layout/hierarchy2"/>
    <dgm:cxn modelId="{951B17B3-CACC-4668-BC81-C4109C6C9511}" type="presParOf" srcId="{03AF0ABE-3C49-49B8-ABAF-81CD459B7460}" destId="{CC7AD80F-B32A-4E38-9536-2CD66A72311A}" srcOrd="4" destOrd="0" presId="urn:microsoft.com/office/officeart/2005/8/layout/hierarchy2"/>
    <dgm:cxn modelId="{68592DE0-14E6-47D4-9D2A-3F58F61E5488}" type="presParOf" srcId="{CC7AD80F-B32A-4E38-9536-2CD66A72311A}" destId="{ED12B1F6-6355-486E-AA9B-09C06F447817}" srcOrd="0" destOrd="0" presId="urn:microsoft.com/office/officeart/2005/8/layout/hierarchy2"/>
    <dgm:cxn modelId="{E6C163C4-A1E5-48FB-A3FA-99D1ACACA85B}" type="presParOf" srcId="{03AF0ABE-3C49-49B8-ABAF-81CD459B7460}" destId="{95DD05A0-5817-45D3-8B5A-642AA0332B90}" srcOrd="5" destOrd="0" presId="urn:microsoft.com/office/officeart/2005/8/layout/hierarchy2"/>
    <dgm:cxn modelId="{EFBA02B7-5A44-4497-90AB-AA712C86912C}" type="presParOf" srcId="{95DD05A0-5817-45D3-8B5A-642AA0332B90}" destId="{7983DC21-2664-4009-AF87-94BD1BF79076}" srcOrd="0" destOrd="0" presId="urn:microsoft.com/office/officeart/2005/8/layout/hierarchy2"/>
    <dgm:cxn modelId="{12DA3148-A847-495C-8CA7-1D2E20D96384}" type="presParOf" srcId="{95DD05A0-5817-45D3-8B5A-642AA0332B90}" destId="{ACE84A17-ABB0-4D99-B02B-866A3AC13AD4}" srcOrd="1" destOrd="0" presId="urn:microsoft.com/office/officeart/2005/8/layout/hierarchy2"/>
    <dgm:cxn modelId="{A10BF1ED-7454-404A-A067-35FC3452269F}" type="presParOf" srcId="{03AF0ABE-3C49-49B8-ABAF-81CD459B7460}" destId="{96BAB4DA-8EF6-44B9-A89C-ECAECFBDC0FD}" srcOrd="6" destOrd="0" presId="urn:microsoft.com/office/officeart/2005/8/layout/hierarchy2"/>
    <dgm:cxn modelId="{EB4E5E91-9F45-4CC3-8087-1A993AE9DC60}" type="presParOf" srcId="{96BAB4DA-8EF6-44B9-A89C-ECAECFBDC0FD}" destId="{5E7F942D-CA8E-45FB-BD27-FBA08D1E8AC4}" srcOrd="0" destOrd="0" presId="urn:microsoft.com/office/officeart/2005/8/layout/hierarchy2"/>
    <dgm:cxn modelId="{BA3D344F-5935-4283-871B-CAD9777DC2DE}" type="presParOf" srcId="{03AF0ABE-3C49-49B8-ABAF-81CD459B7460}" destId="{0D8D2F1A-08EC-4E72-B0E5-30B16A87E593}" srcOrd="7" destOrd="0" presId="urn:microsoft.com/office/officeart/2005/8/layout/hierarchy2"/>
    <dgm:cxn modelId="{9E9EB92D-1DD8-4ECA-8DCE-AF25C5C36B73}" type="presParOf" srcId="{0D8D2F1A-08EC-4E72-B0E5-30B16A87E593}" destId="{C003D93B-CF6A-4526-BC1C-67B0F06265DA}" srcOrd="0" destOrd="0" presId="urn:microsoft.com/office/officeart/2005/8/layout/hierarchy2"/>
    <dgm:cxn modelId="{C41C61BF-27CE-4A9C-A116-049C03C93AA0}" type="presParOf" srcId="{0D8D2F1A-08EC-4E72-B0E5-30B16A87E593}" destId="{3EA1AFAA-A047-4883-8F8A-244FA4EBE3E8}" srcOrd="1" destOrd="0" presId="urn:microsoft.com/office/officeart/2005/8/layout/hierarchy2"/>
    <dgm:cxn modelId="{226D1BD3-92C6-45B0-AF26-5CEB816FF8C0}" type="presParOf" srcId="{03AF0ABE-3C49-49B8-ABAF-81CD459B7460}" destId="{88FEB54A-E6C1-49F7-950C-BEAEEC3723BA}" srcOrd="8" destOrd="0" presId="urn:microsoft.com/office/officeart/2005/8/layout/hierarchy2"/>
    <dgm:cxn modelId="{2BB70D3F-967E-4559-ADD2-A857DFAC05CE}" type="presParOf" srcId="{88FEB54A-E6C1-49F7-950C-BEAEEC3723BA}" destId="{033EAF38-0E1E-4A0C-A790-810B1A4CF41D}" srcOrd="0" destOrd="0" presId="urn:microsoft.com/office/officeart/2005/8/layout/hierarchy2"/>
    <dgm:cxn modelId="{6DE8CEC9-70DE-4E1B-A04B-7DD77D62D351}" type="presParOf" srcId="{03AF0ABE-3C49-49B8-ABAF-81CD459B7460}" destId="{E3C74A3E-DFF3-4603-B0CC-B9A1D5389411}" srcOrd="9" destOrd="0" presId="urn:microsoft.com/office/officeart/2005/8/layout/hierarchy2"/>
    <dgm:cxn modelId="{7B37A550-93F8-4889-B4D2-798229A0EC98}" type="presParOf" srcId="{E3C74A3E-DFF3-4603-B0CC-B9A1D5389411}" destId="{BAF9CE32-355B-41C6-90E8-C9C5FE51323F}" srcOrd="0" destOrd="0" presId="urn:microsoft.com/office/officeart/2005/8/layout/hierarchy2"/>
    <dgm:cxn modelId="{C3D24609-251A-41E3-A5E7-750A65666EE9}" type="presParOf" srcId="{E3C74A3E-DFF3-4603-B0CC-B9A1D5389411}" destId="{51D3E31E-BCB3-4D01-A844-69C8630CBD02}" srcOrd="1" destOrd="0" presId="urn:microsoft.com/office/officeart/2005/8/layout/hierarchy2"/>
    <dgm:cxn modelId="{68DF7933-D897-4FFD-9221-14AC9699579E}" type="presParOf" srcId="{03AF0ABE-3C49-49B8-ABAF-81CD459B7460}" destId="{96343311-BA57-448A-8944-644F023B8D51}" srcOrd="10" destOrd="0" presId="urn:microsoft.com/office/officeart/2005/8/layout/hierarchy2"/>
    <dgm:cxn modelId="{E1F270F9-D8ED-4D8D-8F3A-B56E6F579476}" type="presParOf" srcId="{96343311-BA57-448A-8944-644F023B8D51}" destId="{C5A59562-74F8-426C-87C8-4378708C6384}" srcOrd="0" destOrd="0" presId="urn:microsoft.com/office/officeart/2005/8/layout/hierarchy2"/>
    <dgm:cxn modelId="{915C6231-2D0D-4EB4-ACF5-BD01D4072702}" type="presParOf" srcId="{03AF0ABE-3C49-49B8-ABAF-81CD459B7460}" destId="{6B5043A5-126A-4DB1-AD7E-87A7423C916A}" srcOrd="11" destOrd="0" presId="urn:microsoft.com/office/officeart/2005/8/layout/hierarchy2"/>
    <dgm:cxn modelId="{F47286E5-57FF-447E-9178-72286652525D}" type="presParOf" srcId="{6B5043A5-126A-4DB1-AD7E-87A7423C916A}" destId="{6741FFD6-2901-4FA3-9D12-B9E4E519824F}" srcOrd="0" destOrd="0" presId="urn:microsoft.com/office/officeart/2005/8/layout/hierarchy2"/>
    <dgm:cxn modelId="{F7ABBCB5-B88B-45D2-B22C-4FF02FEB873E}" type="presParOf" srcId="{6B5043A5-126A-4DB1-AD7E-87A7423C916A}" destId="{B7FF1F27-676F-418B-9B08-0B52FD7391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019D6-BD1F-43D0-9820-C9E36BC2629B}" type="doc">
      <dgm:prSet loTypeId="urn:microsoft.com/office/officeart/2005/8/layout/hList3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593918BA-0740-45F7-B712-9B9BF36893B3}">
      <dgm:prSet phldrT="[Texto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10th WGVBS meeting</a:t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September 6-8, 2017</a:t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Mexico City</a:t>
          </a:r>
          <a:endParaRPr lang="es-MX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5ECD0-C29E-4C1F-BC33-C4B19F7F2C75}" type="parTrans" cxnId="{A37A1453-9F36-4D86-B8CD-1E11304EE4C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F20AC-A9D6-4B0D-AF83-0FC3886952CC}" type="sibTrans" cxnId="{A37A1453-9F36-4D86-B8CD-1E11304EE4C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C797-F4AA-4C8E-B42D-F1A5D6D561B9}">
      <dgm:prSet phldrT="[Texto]" custT="1"/>
      <dgm:spPr/>
      <dgm:t>
        <a:bodyPr/>
        <a:lstStyle/>
        <a:p>
          <a:pPr algn="ctr"/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Latest developments and progress made since the 9</a:t>
          </a:r>
          <a:r>
            <a:rPr lang="en-US" sz="2600" baseline="30000" noProof="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 meeting held in Arusha, Tanzania</a:t>
          </a:r>
          <a:endParaRPr lang="en-US" sz="2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2167B-D7D6-41A4-B3CF-D8CFBBBE8373}" type="parTrans" cxnId="{C7CA3302-659C-4ABD-86A7-A8BFAF78CFB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65668-2587-40E4-BF87-C323563B6D75}" type="sibTrans" cxnId="{C7CA3302-659C-4ABD-86A7-A8BFAF78CFB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F82F-8F7E-41FA-B836-0F59C1F5593C}">
      <dgm:prSet phldrT="[Texto]" custT="1"/>
      <dgm:spPr/>
      <dgm:t>
        <a:bodyPr/>
        <a:lstStyle/>
        <a:p>
          <a:r>
            <a:rPr lang="es-MX" sz="2600" dirty="0" smtClean="0">
              <a:latin typeface="Arial" panose="020B0604020202020204" pitchFamily="34" charset="0"/>
              <a:cs typeface="Arial" panose="020B0604020202020204" pitchFamily="34" charset="0"/>
            </a:rPr>
            <a:t>New </a:t>
          </a:r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initiatives</a:t>
          </a:r>
          <a:r>
            <a:rPr lang="es-MX" sz="2600" dirty="0" smtClean="0">
              <a:latin typeface="Arial" panose="020B0604020202020204" pitchFamily="34" charset="0"/>
              <a:cs typeface="Arial" panose="020B0604020202020204" pitchFamily="34" charset="0"/>
            </a:rPr>
            <a:t> to be </a:t>
          </a:r>
          <a:r>
            <a:rPr lang="en-US" sz="2600" noProof="0" dirty="0" smtClean="0">
              <a:latin typeface="Arial" panose="020B0604020202020204" pitchFamily="34" charset="0"/>
              <a:cs typeface="Arial" panose="020B0604020202020204" pitchFamily="34" charset="0"/>
            </a:rPr>
            <a:t>undertaken</a:t>
          </a:r>
          <a:endParaRPr lang="en-US" sz="2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B63C6-ED2D-4F36-B666-BCC176EA9EB6}" type="parTrans" cxnId="{47D2855C-AE60-4A8D-9F80-7C3AA536C8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FE8FD-28CE-438F-A529-4B8939E8BCF4}" type="sibTrans" cxnId="{47D2855C-AE60-4A8D-9F80-7C3AA536C8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14634-BFC6-48C2-81BC-8A22A3F7E813}" type="pres">
      <dgm:prSet presAssocID="{2BD019D6-BD1F-43D0-9820-C9E36BC262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564CDC-2B34-4540-BBD3-4B88C77ABDCE}" type="pres">
      <dgm:prSet presAssocID="{593918BA-0740-45F7-B712-9B9BF36893B3}" presName="roof" presStyleLbl="dkBgShp" presStyleIdx="0" presStyleCnt="2" custScaleY="131401" custLinFactNeighborX="33919" custLinFactNeighborY="4763"/>
      <dgm:spPr/>
      <dgm:t>
        <a:bodyPr/>
        <a:lstStyle/>
        <a:p>
          <a:endParaRPr lang="es-MX"/>
        </a:p>
      </dgm:t>
    </dgm:pt>
    <dgm:pt modelId="{00C00283-3D78-4535-BD30-10130C283746}" type="pres">
      <dgm:prSet presAssocID="{593918BA-0740-45F7-B712-9B9BF36893B3}" presName="pillars" presStyleCnt="0"/>
      <dgm:spPr/>
      <dgm:t>
        <a:bodyPr/>
        <a:lstStyle/>
        <a:p>
          <a:endParaRPr lang="en-US"/>
        </a:p>
      </dgm:t>
    </dgm:pt>
    <dgm:pt modelId="{583A1FF7-C55D-45C7-AA90-A1E82205E165}" type="pres">
      <dgm:prSet presAssocID="{593918BA-0740-45F7-B712-9B9BF36893B3}" presName="pillar1" presStyleLbl="node1" presStyleIdx="0" presStyleCnt="2" custLinFactNeighborY="40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89C500-941F-4EB4-9D51-9D08679B276A}" type="pres">
      <dgm:prSet presAssocID="{396CF82F-8F7E-41FA-B836-0F59C1F5593C}" presName="pillarX" presStyleLbl="node1" presStyleIdx="1" presStyleCnt="2" custLinFactNeighborY="40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771C97-0201-4F4E-B6AF-8396E0F9B80A}" type="pres">
      <dgm:prSet presAssocID="{593918BA-0740-45F7-B712-9B9BF36893B3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A37A1453-9F36-4D86-B8CD-1E11304EE4CC}" srcId="{2BD019D6-BD1F-43D0-9820-C9E36BC2629B}" destId="{593918BA-0740-45F7-B712-9B9BF36893B3}" srcOrd="0" destOrd="0" parTransId="{D145ECD0-C29E-4C1F-BC33-C4B19F7F2C75}" sibTransId="{090F20AC-A9D6-4B0D-AF83-0FC3886952CC}"/>
    <dgm:cxn modelId="{36EEA22F-3075-4FF2-80EE-564A7A6E4C43}" type="presOf" srcId="{2BD019D6-BD1F-43D0-9820-C9E36BC2629B}" destId="{66214634-BFC6-48C2-81BC-8A22A3F7E813}" srcOrd="0" destOrd="0" presId="urn:microsoft.com/office/officeart/2005/8/layout/hList3"/>
    <dgm:cxn modelId="{47D2855C-AE60-4A8D-9F80-7C3AA536C865}" srcId="{593918BA-0740-45F7-B712-9B9BF36893B3}" destId="{396CF82F-8F7E-41FA-B836-0F59C1F5593C}" srcOrd="1" destOrd="0" parTransId="{041B63C6-ED2D-4F36-B666-BCC176EA9EB6}" sibTransId="{9FAFE8FD-28CE-438F-A529-4B8939E8BCF4}"/>
    <dgm:cxn modelId="{BB0B3CF0-31B8-4BD5-90DD-9335837C903C}" type="presOf" srcId="{396CF82F-8F7E-41FA-B836-0F59C1F5593C}" destId="{3E89C500-941F-4EB4-9D51-9D08679B276A}" srcOrd="0" destOrd="0" presId="urn:microsoft.com/office/officeart/2005/8/layout/hList3"/>
    <dgm:cxn modelId="{E03A166D-63ED-4821-A175-6272443040E5}" type="presOf" srcId="{593918BA-0740-45F7-B712-9B9BF36893B3}" destId="{22564CDC-2B34-4540-BBD3-4B88C77ABDCE}" srcOrd="0" destOrd="0" presId="urn:microsoft.com/office/officeart/2005/8/layout/hList3"/>
    <dgm:cxn modelId="{99529042-EE4B-413F-95A8-84811FCEDB91}" type="presOf" srcId="{CD6EC797-F4AA-4C8E-B42D-F1A5D6D561B9}" destId="{583A1FF7-C55D-45C7-AA90-A1E82205E165}" srcOrd="0" destOrd="0" presId="urn:microsoft.com/office/officeart/2005/8/layout/hList3"/>
    <dgm:cxn modelId="{C7CA3302-659C-4ABD-86A7-A8BFAF78CFB0}" srcId="{593918BA-0740-45F7-B712-9B9BF36893B3}" destId="{CD6EC797-F4AA-4C8E-B42D-F1A5D6D561B9}" srcOrd="0" destOrd="0" parTransId="{4902167B-D7D6-41A4-B3CF-D8CFBBBE8373}" sibTransId="{A8A65668-2587-40E4-BF87-C323563B6D75}"/>
    <dgm:cxn modelId="{A7EFA6E1-83D3-404C-9D2C-671B40F3E4CE}" type="presParOf" srcId="{66214634-BFC6-48C2-81BC-8A22A3F7E813}" destId="{22564CDC-2B34-4540-BBD3-4B88C77ABDCE}" srcOrd="0" destOrd="0" presId="urn:microsoft.com/office/officeart/2005/8/layout/hList3"/>
    <dgm:cxn modelId="{C89870E4-5B0B-411C-9AC2-A99242657475}" type="presParOf" srcId="{66214634-BFC6-48C2-81BC-8A22A3F7E813}" destId="{00C00283-3D78-4535-BD30-10130C283746}" srcOrd="1" destOrd="0" presId="urn:microsoft.com/office/officeart/2005/8/layout/hList3"/>
    <dgm:cxn modelId="{4ECEB750-081F-4A08-A9A5-83A48EA67208}" type="presParOf" srcId="{00C00283-3D78-4535-BD30-10130C283746}" destId="{583A1FF7-C55D-45C7-AA90-A1E82205E165}" srcOrd="0" destOrd="0" presId="urn:microsoft.com/office/officeart/2005/8/layout/hList3"/>
    <dgm:cxn modelId="{FBF080DE-CFAE-4EA9-B657-60ED92AC68C0}" type="presParOf" srcId="{00C00283-3D78-4535-BD30-10130C283746}" destId="{3E89C500-941F-4EB4-9D51-9D08679B276A}" srcOrd="1" destOrd="0" presId="urn:microsoft.com/office/officeart/2005/8/layout/hList3"/>
    <dgm:cxn modelId="{6B8C9BB9-02F4-42DD-999D-FCE8F4E6FD9E}" type="presParOf" srcId="{66214634-BFC6-48C2-81BC-8A22A3F7E813}" destId="{57771C97-0201-4F4E-B6AF-8396E0F9B8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01A73B-7007-4CB3-99E3-24629112CEFD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D9F00F-5AAF-4BF3-8F82-5752B0D73D3A}">
      <dgm:prSet phldrT="[Texto]" custT="1"/>
      <dgm:spPr>
        <a:xfrm rot="5400000">
          <a:off x="-178451" y="179250"/>
          <a:ext cx="1189679" cy="832775"/>
        </a:xfrm>
      </dgm:spPr>
      <dgm:t>
        <a:bodyPr/>
        <a:lstStyle/>
        <a:p>
          <a:endParaRPr lang="en-US" sz="28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41368A-3F5A-4AF9-9E62-D3FA85338D63}" type="parTrans" cxnId="{95EB035F-F7FD-461E-A81A-B39E64B24B06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BF7B1-0EF4-445B-8DD5-92863F02B364}" type="sibTrans" cxnId="{95EB035F-F7FD-461E-A81A-B39E64B24B06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7FB2A-23AA-4884-A54C-53BF84027DE5}">
      <dgm:prSet phldrT="[Texto]" custT="1"/>
      <dgm:spPr>
        <a:xfrm rot="5400000">
          <a:off x="2730041" y="-1896467"/>
          <a:ext cx="773291" cy="4567824"/>
        </a:xfrm>
      </dgm:spPr>
      <dgm:t>
        <a:bodyPr/>
        <a:lstStyle/>
        <a:p>
          <a:r>
            <a:rPr lang="en-US" sz="2800" b="1" u="sng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Awareness-raising</a:t>
          </a:r>
          <a:r>
            <a:rPr lang="en-US" sz="28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tools</a:t>
          </a:r>
          <a:endParaRPr lang="en-US" sz="28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86AE3F0-7D92-4A74-978F-219DF03BB16B}" type="parTrans" cxnId="{49AB0B47-912E-425E-B063-B89BBD66E097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3206A-1DBA-4453-81E8-2C0A6792A983}" type="sibTrans" cxnId="{49AB0B47-912E-425E-B063-B89BBD66E097}">
      <dgm:prSet/>
      <dgm:spPr/>
      <dgm:t>
        <a:bodyPr/>
        <a:lstStyle/>
        <a:p>
          <a:endParaRPr lang="en-US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6E211-12AB-4F6D-9A13-285F966475D6}">
      <dgm:prSet phldrT="[Texto]" custT="1"/>
      <dgm:spPr>
        <a:xfrm rot="5400000">
          <a:off x="2730041" y="-1896467"/>
          <a:ext cx="773291" cy="4567824"/>
        </a:xfrm>
      </dgm:spPr>
      <dgm:t>
        <a:bodyPr/>
        <a:lstStyle/>
        <a:p>
          <a:r>
            <a:rPr lang="en-US" sz="28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Impact on INTOSAI’s perception</a:t>
          </a:r>
          <a:endParaRPr lang="en-US" sz="28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DDE563-CB47-4BEC-901A-5E4D750D2F80}" type="parTrans" cxnId="{60F45CCE-6E25-45E5-9370-6D65A1567E10}">
      <dgm:prSet/>
      <dgm:spPr/>
      <dgm:t>
        <a:bodyPr/>
        <a:lstStyle/>
        <a:p>
          <a:endParaRPr lang="en-US" sz="2800"/>
        </a:p>
      </dgm:t>
    </dgm:pt>
    <dgm:pt modelId="{68BD36C1-5C64-4402-A0DC-5E0AA96DFFD8}" type="sibTrans" cxnId="{60F45CCE-6E25-45E5-9370-6D65A1567E10}">
      <dgm:prSet/>
      <dgm:spPr/>
      <dgm:t>
        <a:bodyPr/>
        <a:lstStyle/>
        <a:p>
          <a:endParaRPr lang="en-US" sz="2800"/>
        </a:p>
      </dgm:t>
    </dgm:pt>
    <dgm:pt modelId="{D9AA4953-9E3F-4550-A431-4DB6DDDC0653}">
      <dgm:prSet phldrT="[Texto]" custT="1"/>
      <dgm:spPr>
        <a:xfrm rot="5400000">
          <a:off x="2730041" y="-1896467"/>
          <a:ext cx="773291" cy="4567824"/>
        </a:xfrm>
      </dgm:spPr>
      <dgm:t>
        <a:bodyPr/>
        <a:lstStyle/>
        <a:p>
          <a:endParaRPr lang="en-US" sz="28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C39C45-5C89-467E-92E0-B9D0A3104448}" type="parTrans" cxnId="{333562C5-5A8D-4C16-818A-46A49E42E18D}">
      <dgm:prSet/>
      <dgm:spPr/>
      <dgm:t>
        <a:bodyPr/>
        <a:lstStyle/>
        <a:p>
          <a:endParaRPr lang="en-US" sz="2800"/>
        </a:p>
      </dgm:t>
    </dgm:pt>
    <dgm:pt modelId="{4EB1717D-9A8B-4322-8B4B-A1D829B3164F}" type="sibTrans" cxnId="{333562C5-5A8D-4C16-818A-46A49E42E18D}">
      <dgm:prSet/>
      <dgm:spPr/>
      <dgm:t>
        <a:bodyPr/>
        <a:lstStyle/>
        <a:p>
          <a:endParaRPr lang="en-US" sz="2800"/>
        </a:p>
      </dgm:t>
    </dgm:pt>
    <dgm:pt modelId="{E44DB20F-5ED6-4FEE-A18C-F4FA892349C3}" type="pres">
      <dgm:prSet presAssocID="{F801A73B-7007-4CB3-99E3-24629112CE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28F7B3-3E8D-42CB-9102-AD0AACDD00F8}" type="pres">
      <dgm:prSet presAssocID="{E8D9F00F-5AAF-4BF3-8F82-5752B0D73D3A}" presName="composite" presStyleCnt="0"/>
      <dgm:spPr/>
      <dgm:t>
        <a:bodyPr/>
        <a:lstStyle/>
        <a:p>
          <a:endParaRPr lang="en-US"/>
        </a:p>
      </dgm:t>
    </dgm:pt>
    <dgm:pt modelId="{38DA527B-8E72-4485-AE26-851D8C5FC804}" type="pres">
      <dgm:prSet presAssocID="{E8D9F00F-5AAF-4BF3-8F82-5752B0D73D3A}" presName="parentText" presStyleLbl="alignNode1" presStyleIdx="0" presStyleCnt="2" custLinFactNeighborX="-7653" custLinFactNeighborY="-340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MX"/>
        </a:p>
      </dgm:t>
    </dgm:pt>
    <dgm:pt modelId="{D1DBB108-398C-4A7A-9005-12DB7D3ABDAE}" type="pres">
      <dgm:prSet presAssocID="{E8D9F00F-5AAF-4BF3-8F82-5752B0D73D3A}" presName="descendantText" presStyleLbl="alignAcc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DF6ACD5-55EA-4283-958F-15D5F22C51F9}" type="pres">
      <dgm:prSet presAssocID="{16EBF7B1-0EF4-445B-8DD5-92863F02B364}" presName="sp" presStyleCnt="0"/>
      <dgm:spPr/>
      <dgm:t>
        <a:bodyPr/>
        <a:lstStyle/>
        <a:p>
          <a:endParaRPr lang="en-US"/>
        </a:p>
      </dgm:t>
    </dgm:pt>
    <dgm:pt modelId="{13C2096A-B56F-4459-994E-1D4DFF92A08A}" type="pres">
      <dgm:prSet presAssocID="{D9AA4953-9E3F-4550-A431-4DB6DDDC0653}" presName="composite" presStyleCnt="0"/>
      <dgm:spPr/>
    </dgm:pt>
    <dgm:pt modelId="{3FD6A22D-54B4-460B-8AE5-B7DDBD195292}" type="pres">
      <dgm:prSet presAssocID="{D9AA4953-9E3F-4550-A431-4DB6DDDC065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76D59-4B21-4DE6-AC23-CF2B42F29C7A}" type="pres">
      <dgm:prSet presAssocID="{D9AA4953-9E3F-4550-A431-4DB6DDDC065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88B56-E579-47FF-A90F-2C76E3D169D2}" type="presOf" srcId="{4E27FB2A-23AA-4884-A54C-53BF84027DE5}" destId="{D1DBB108-398C-4A7A-9005-12DB7D3ABDAE}" srcOrd="0" destOrd="0" presId="urn:microsoft.com/office/officeart/2005/8/layout/chevron2"/>
    <dgm:cxn modelId="{95EB035F-F7FD-461E-A81A-B39E64B24B06}" srcId="{F801A73B-7007-4CB3-99E3-24629112CEFD}" destId="{E8D9F00F-5AAF-4BF3-8F82-5752B0D73D3A}" srcOrd="0" destOrd="0" parTransId="{6A41368A-3F5A-4AF9-9E62-D3FA85338D63}" sibTransId="{16EBF7B1-0EF4-445B-8DD5-92863F02B364}"/>
    <dgm:cxn modelId="{BB8CAFB6-7DED-468B-AA60-97288B283856}" type="presOf" srcId="{E8D9F00F-5AAF-4BF3-8F82-5752B0D73D3A}" destId="{38DA527B-8E72-4485-AE26-851D8C5FC804}" srcOrd="0" destOrd="0" presId="urn:microsoft.com/office/officeart/2005/8/layout/chevron2"/>
    <dgm:cxn modelId="{60F45CCE-6E25-45E5-9370-6D65A1567E10}" srcId="{D9AA4953-9E3F-4550-A431-4DB6DDDC0653}" destId="{EB66E211-12AB-4F6D-9A13-285F966475D6}" srcOrd="0" destOrd="0" parTransId="{90DDE563-CB47-4BEC-901A-5E4D750D2F80}" sibTransId="{68BD36C1-5C64-4402-A0DC-5E0AA96DFFD8}"/>
    <dgm:cxn modelId="{49AB0B47-912E-425E-B063-B89BBD66E097}" srcId="{E8D9F00F-5AAF-4BF3-8F82-5752B0D73D3A}" destId="{4E27FB2A-23AA-4884-A54C-53BF84027DE5}" srcOrd="0" destOrd="0" parTransId="{486AE3F0-7D92-4A74-978F-219DF03BB16B}" sibTransId="{CD43206A-1DBA-4453-81E8-2C0A6792A983}"/>
    <dgm:cxn modelId="{333562C5-5A8D-4C16-818A-46A49E42E18D}" srcId="{F801A73B-7007-4CB3-99E3-24629112CEFD}" destId="{D9AA4953-9E3F-4550-A431-4DB6DDDC0653}" srcOrd="1" destOrd="0" parTransId="{82C39C45-5C89-467E-92E0-B9D0A3104448}" sibTransId="{4EB1717D-9A8B-4322-8B4B-A1D829B3164F}"/>
    <dgm:cxn modelId="{14EB67BF-536F-423F-8133-2B82FADDC84A}" type="presOf" srcId="{F801A73B-7007-4CB3-99E3-24629112CEFD}" destId="{E44DB20F-5ED6-4FEE-A18C-F4FA892349C3}" srcOrd="0" destOrd="0" presId="urn:microsoft.com/office/officeart/2005/8/layout/chevron2"/>
    <dgm:cxn modelId="{6A6BFEBD-C64C-4469-A6F6-4F5424DF72AA}" type="presOf" srcId="{EB66E211-12AB-4F6D-9A13-285F966475D6}" destId="{D9476D59-4B21-4DE6-AC23-CF2B42F29C7A}" srcOrd="0" destOrd="0" presId="urn:microsoft.com/office/officeart/2005/8/layout/chevron2"/>
    <dgm:cxn modelId="{F8086FE9-1237-48C7-A04D-23EFE730DA01}" type="presOf" srcId="{D9AA4953-9E3F-4550-A431-4DB6DDDC0653}" destId="{3FD6A22D-54B4-460B-8AE5-B7DDBD195292}" srcOrd="0" destOrd="0" presId="urn:microsoft.com/office/officeart/2005/8/layout/chevron2"/>
    <dgm:cxn modelId="{3C689E3A-795E-41CB-ABE4-AF0CD5B066B9}" type="presParOf" srcId="{E44DB20F-5ED6-4FEE-A18C-F4FA892349C3}" destId="{1A28F7B3-3E8D-42CB-9102-AD0AACDD00F8}" srcOrd="0" destOrd="0" presId="urn:microsoft.com/office/officeart/2005/8/layout/chevron2"/>
    <dgm:cxn modelId="{CFB8E5C3-C9B3-4844-9329-F142A7927AB5}" type="presParOf" srcId="{1A28F7B3-3E8D-42CB-9102-AD0AACDD00F8}" destId="{38DA527B-8E72-4485-AE26-851D8C5FC804}" srcOrd="0" destOrd="0" presId="urn:microsoft.com/office/officeart/2005/8/layout/chevron2"/>
    <dgm:cxn modelId="{CD41D09A-59DB-46E0-BBAC-69920B79DC9A}" type="presParOf" srcId="{1A28F7B3-3E8D-42CB-9102-AD0AACDD00F8}" destId="{D1DBB108-398C-4A7A-9005-12DB7D3ABDAE}" srcOrd="1" destOrd="0" presId="urn:microsoft.com/office/officeart/2005/8/layout/chevron2"/>
    <dgm:cxn modelId="{6255ABFE-C7FD-4D90-A1D9-A24D600718AA}" type="presParOf" srcId="{E44DB20F-5ED6-4FEE-A18C-F4FA892349C3}" destId="{BDF6ACD5-55EA-4283-958F-15D5F22C51F9}" srcOrd="1" destOrd="0" presId="urn:microsoft.com/office/officeart/2005/8/layout/chevron2"/>
    <dgm:cxn modelId="{F4F7719C-E992-4AB6-9D98-CDA0A0D6AC51}" type="presParOf" srcId="{E44DB20F-5ED6-4FEE-A18C-F4FA892349C3}" destId="{13C2096A-B56F-4459-994E-1D4DFF92A08A}" srcOrd="2" destOrd="0" presId="urn:microsoft.com/office/officeart/2005/8/layout/chevron2"/>
    <dgm:cxn modelId="{3EC5E390-4795-41BF-96B3-4177FE349B4A}" type="presParOf" srcId="{13C2096A-B56F-4459-994E-1D4DFF92A08A}" destId="{3FD6A22D-54B4-460B-8AE5-B7DDBD195292}" srcOrd="0" destOrd="0" presId="urn:microsoft.com/office/officeart/2005/8/layout/chevron2"/>
    <dgm:cxn modelId="{E17854ED-B996-435C-954A-F865FF62388C}" type="presParOf" srcId="{13C2096A-B56F-4459-994E-1D4DFF92A08A}" destId="{D9476D59-4B21-4DE6-AC23-CF2B42F29C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C841C3-2A6D-4516-A5A7-4028C24A5D22}" type="doc">
      <dgm:prSet loTypeId="urn:microsoft.com/office/officeart/2008/layout/VerticalCircle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1BCB594-36A8-4994-BB89-CDFEBE9F780E}">
      <dgm:prSet phldrT="[Texto]" custT="1"/>
      <dgm:spPr/>
      <dgm:t>
        <a:bodyPr/>
        <a:lstStyle/>
        <a:p>
          <a:r>
            <a:rPr lang="en-US" sz="2600" b="0" noProof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Lead by example (ISSAI 20)</a:t>
          </a:r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DDAC2-CD77-42CA-A158-9A9A0B67514C}" type="parTrans" cxnId="{44487DC2-DC1A-4C62-91F3-6D6AA90E4E3A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A5424-2AC7-43B0-8BC6-1CB4F0AE9F5B}" type="sibTrans" cxnId="{44487DC2-DC1A-4C62-91F3-6D6AA90E4E3A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6B37D-2856-4572-9BEE-F68A2A0A1826}">
      <dgm:prSet phldrT="[Texto]" custT="1"/>
      <dgm:spPr/>
      <dgm:t>
        <a:bodyPr/>
        <a:lstStyle/>
        <a:p>
          <a:r>
            <a:rPr lang="en-US" sz="2600" b="0" noProof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Demonstrate accuracy of their auditing work</a:t>
          </a:r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A3B16-2F7D-42E4-97AD-6666CC615917}" type="parTrans" cxnId="{325DF525-F4F0-43E5-B6DE-AA9E5AF787D8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81618-0830-476E-BB71-B91606C45B42}" type="sibTrans" cxnId="{325DF525-F4F0-43E5-B6DE-AA9E5AF787D8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B14D8-B12A-4D82-9BAD-AFEE552A37E6}">
      <dgm:prSet phldrT="[Texto]" custT="1"/>
      <dgm:spPr/>
      <dgm:t>
        <a:bodyPr/>
        <a:lstStyle/>
        <a:p>
          <a:r>
            <a:rPr lang="en-US" sz="2600" b="0" noProof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 with neutrality and impartiality</a:t>
          </a:r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0B11D-0E85-4183-AAEF-1392D983D74C}" type="parTrans" cxnId="{615B03FA-6CF6-4863-888F-A6C64E54E46B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A1DC9-CDC1-4565-A1CF-EE92E85828A7}" type="sibTrans" cxnId="{615B03FA-6CF6-4863-888F-A6C64E54E46B}">
      <dgm:prSet/>
      <dgm:spPr/>
      <dgm:t>
        <a:bodyPr/>
        <a:lstStyle/>
        <a:p>
          <a:endParaRPr lang="en-US" sz="2600" b="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40F7E-BF46-46C4-849A-C17AE69F34F5}" type="pres">
      <dgm:prSet presAssocID="{9FC841C3-2A6D-4516-A5A7-4028C24A5D22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301CA6A2-FDE9-4957-8247-F7C803758C7F}" type="pres">
      <dgm:prSet presAssocID="{C1BCB594-36A8-4994-BB89-CDFEBE9F780E}" presName="noChildren" presStyleCnt="0"/>
      <dgm:spPr/>
      <dgm:t>
        <a:bodyPr/>
        <a:lstStyle/>
        <a:p>
          <a:endParaRPr lang="en-US"/>
        </a:p>
      </dgm:t>
    </dgm:pt>
    <dgm:pt modelId="{9BD48C91-088F-4F15-A1B7-5ECC1B7E8917}" type="pres">
      <dgm:prSet presAssocID="{C1BCB594-36A8-4994-BB89-CDFEBE9F780E}" presName="gap" presStyleCnt="0"/>
      <dgm:spPr/>
      <dgm:t>
        <a:bodyPr/>
        <a:lstStyle/>
        <a:p>
          <a:endParaRPr lang="en-US"/>
        </a:p>
      </dgm:t>
    </dgm:pt>
    <dgm:pt modelId="{59BEA7B1-5B55-43B4-A008-D553FB1E8950}" type="pres">
      <dgm:prSet presAssocID="{C1BCB594-36A8-4994-BB89-CDFEBE9F780E}" presName="medCircle2" presStyleLbl="vennNode1" presStyleIdx="0" presStyleCnt="3"/>
      <dgm:spPr/>
      <dgm:t>
        <a:bodyPr/>
        <a:lstStyle/>
        <a:p>
          <a:endParaRPr lang="en-US"/>
        </a:p>
      </dgm:t>
    </dgm:pt>
    <dgm:pt modelId="{6D0B82B3-0F70-4AB4-AB7C-C1E39179D2B9}" type="pres">
      <dgm:prSet presAssocID="{C1BCB594-36A8-4994-BB89-CDFEBE9F780E}" presName="txLvlOnly1" presStyleLbl="revTx" presStyleIdx="0" presStyleCnt="3"/>
      <dgm:spPr/>
      <dgm:t>
        <a:bodyPr/>
        <a:lstStyle/>
        <a:p>
          <a:endParaRPr lang="es-MX"/>
        </a:p>
      </dgm:t>
    </dgm:pt>
    <dgm:pt modelId="{5FDE6B3E-0116-4C67-AD0A-595766818503}" type="pres">
      <dgm:prSet presAssocID="{4E96B37D-2856-4572-9BEE-F68A2A0A1826}" presName="noChildren" presStyleCnt="0"/>
      <dgm:spPr/>
      <dgm:t>
        <a:bodyPr/>
        <a:lstStyle/>
        <a:p>
          <a:endParaRPr lang="en-US"/>
        </a:p>
      </dgm:t>
    </dgm:pt>
    <dgm:pt modelId="{F7CD9507-D4DB-4210-9B3C-3DF6B6C2B5E3}" type="pres">
      <dgm:prSet presAssocID="{4E96B37D-2856-4572-9BEE-F68A2A0A1826}" presName="gap" presStyleCnt="0"/>
      <dgm:spPr/>
      <dgm:t>
        <a:bodyPr/>
        <a:lstStyle/>
        <a:p>
          <a:endParaRPr lang="en-US"/>
        </a:p>
      </dgm:t>
    </dgm:pt>
    <dgm:pt modelId="{F2289B56-530D-4891-BD09-C1E82737E7B2}" type="pres">
      <dgm:prSet presAssocID="{4E96B37D-2856-4572-9BEE-F68A2A0A1826}" presName="medCircle2" presStyleLbl="vennNode1" presStyleIdx="1" presStyleCnt="3"/>
      <dgm:spPr/>
      <dgm:t>
        <a:bodyPr/>
        <a:lstStyle/>
        <a:p>
          <a:endParaRPr lang="en-US"/>
        </a:p>
      </dgm:t>
    </dgm:pt>
    <dgm:pt modelId="{63CCA1BD-7C49-43D4-9A05-63B6D01EE6CC}" type="pres">
      <dgm:prSet presAssocID="{4E96B37D-2856-4572-9BEE-F68A2A0A1826}" presName="txLvlOnly1" presStyleLbl="revTx" presStyleIdx="1" presStyleCnt="3"/>
      <dgm:spPr/>
      <dgm:t>
        <a:bodyPr/>
        <a:lstStyle/>
        <a:p>
          <a:endParaRPr lang="es-MX"/>
        </a:p>
      </dgm:t>
    </dgm:pt>
    <dgm:pt modelId="{CBF85ED9-F547-42F6-B05A-E2DA87C51997}" type="pres">
      <dgm:prSet presAssocID="{303B14D8-B12A-4D82-9BAD-AFEE552A37E6}" presName="noChildren" presStyleCnt="0"/>
      <dgm:spPr/>
      <dgm:t>
        <a:bodyPr/>
        <a:lstStyle/>
        <a:p>
          <a:endParaRPr lang="en-US"/>
        </a:p>
      </dgm:t>
    </dgm:pt>
    <dgm:pt modelId="{029C24BB-0112-4931-9655-4F1137A7E16F}" type="pres">
      <dgm:prSet presAssocID="{303B14D8-B12A-4D82-9BAD-AFEE552A37E6}" presName="gap" presStyleCnt="0"/>
      <dgm:spPr/>
      <dgm:t>
        <a:bodyPr/>
        <a:lstStyle/>
        <a:p>
          <a:endParaRPr lang="en-US"/>
        </a:p>
      </dgm:t>
    </dgm:pt>
    <dgm:pt modelId="{DF2260CA-C847-4604-AA69-FF576CA41A1E}" type="pres">
      <dgm:prSet presAssocID="{303B14D8-B12A-4D82-9BAD-AFEE552A37E6}" presName="medCircle2" presStyleLbl="vennNode1" presStyleIdx="2" presStyleCnt="3"/>
      <dgm:spPr/>
      <dgm:t>
        <a:bodyPr/>
        <a:lstStyle/>
        <a:p>
          <a:endParaRPr lang="en-US"/>
        </a:p>
      </dgm:t>
    </dgm:pt>
    <dgm:pt modelId="{10E3B208-8D89-4878-B0EC-4F61B1D7BF08}" type="pres">
      <dgm:prSet presAssocID="{303B14D8-B12A-4D82-9BAD-AFEE552A37E6}" presName="txLvlOnly1" presStyleLbl="revTx" presStyleIdx="2" presStyleCnt="3"/>
      <dgm:spPr/>
      <dgm:t>
        <a:bodyPr/>
        <a:lstStyle/>
        <a:p>
          <a:endParaRPr lang="es-MX"/>
        </a:p>
      </dgm:t>
    </dgm:pt>
  </dgm:ptLst>
  <dgm:cxnLst>
    <dgm:cxn modelId="{78F32541-6ACB-4DD2-96FB-96D565F4AA3A}" type="presOf" srcId="{9FC841C3-2A6D-4516-A5A7-4028C24A5D22}" destId="{1F840F7E-BF46-46C4-849A-C17AE69F34F5}" srcOrd="0" destOrd="0" presId="urn:microsoft.com/office/officeart/2008/layout/VerticalCircleList"/>
    <dgm:cxn modelId="{44487DC2-DC1A-4C62-91F3-6D6AA90E4E3A}" srcId="{9FC841C3-2A6D-4516-A5A7-4028C24A5D22}" destId="{C1BCB594-36A8-4994-BB89-CDFEBE9F780E}" srcOrd="0" destOrd="0" parTransId="{0B1DDAC2-CD77-42CA-A158-9A9A0B67514C}" sibTransId="{832A5424-2AC7-43B0-8BC6-1CB4F0AE9F5B}"/>
    <dgm:cxn modelId="{C1D56AC6-A7DA-4D78-B7A5-768F98E9FA78}" type="presOf" srcId="{303B14D8-B12A-4D82-9BAD-AFEE552A37E6}" destId="{10E3B208-8D89-4878-B0EC-4F61B1D7BF08}" srcOrd="0" destOrd="0" presId="urn:microsoft.com/office/officeart/2008/layout/VerticalCircleList"/>
    <dgm:cxn modelId="{615B03FA-6CF6-4863-888F-A6C64E54E46B}" srcId="{9FC841C3-2A6D-4516-A5A7-4028C24A5D22}" destId="{303B14D8-B12A-4D82-9BAD-AFEE552A37E6}" srcOrd="2" destOrd="0" parTransId="{A5E0B11D-0E85-4183-AAEF-1392D983D74C}" sibTransId="{2A2A1DC9-CDC1-4565-A1CF-EE92E85828A7}"/>
    <dgm:cxn modelId="{325DF525-F4F0-43E5-B6DE-AA9E5AF787D8}" srcId="{9FC841C3-2A6D-4516-A5A7-4028C24A5D22}" destId="{4E96B37D-2856-4572-9BEE-F68A2A0A1826}" srcOrd="1" destOrd="0" parTransId="{1F9A3B16-2F7D-42E4-97AD-6666CC615917}" sibTransId="{8F781618-0830-476E-BB71-B91606C45B42}"/>
    <dgm:cxn modelId="{1C38CD13-6E93-422B-9159-0800D95FC542}" type="presOf" srcId="{C1BCB594-36A8-4994-BB89-CDFEBE9F780E}" destId="{6D0B82B3-0F70-4AB4-AB7C-C1E39179D2B9}" srcOrd="0" destOrd="0" presId="urn:microsoft.com/office/officeart/2008/layout/VerticalCircleList"/>
    <dgm:cxn modelId="{2D811666-DDE9-4DBF-837C-C7BA22276E80}" type="presOf" srcId="{4E96B37D-2856-4572-9BEE-F68A2A0A1826}" destId="{63CCA1BD-7C49-43D4-9A05-63B6D01EE6CC}" srcOrd="0" destOrd="0" presId="urn:microsoft.com/office/officeart/2008/layout/VerticalCircleList"/>
    <dgm:cxn modelId="{C6E4214A-D810-4AA2-A2DD-B2D2CD2C2C4B}" type="presParOf" srcId="{1F840F7E-BF46-46C4-849A-C17AE69F34F5}" destId="{301CA6A2-FDE9-4957-8247-F7C803758C7F}" srcOrd="0" destOrd="0" presId="urn:microsoft.com/office/officeart/2008/layout/VerticalCircleList"/>
    <dgm:cxn modelId="{F44930E8-8AC0-41F6-AC0E-E6B7743744B3}" type="presParOf" srcId="{301CA6A2-FDE9-4957-8247-F7C803758C7F}" destId="{9BD48C91-088F-4F15-A1B7-5ECC1B7E8917}" srcOrd="0" destOrd="0" presId="urn:microsoft.com/office/officeart/2008/layout/VerticalCircleList"/>
    <dgm:cxn modelId="{397736AB-66DE-4F9B-A930-946212B58D07}" type="presParOf" srcId="{301CA6A2-FDE9-4957-8247-F7C803758C7F}" destId="{59BEA7B1-5B55-43B4-A008-D553FB1E8950}" srcOrd="1" destOrd="0" presId="urn:microsoft.com/office/officeart/2008/layout/VerticalCircleList"/>
    <dgm:cxn modelId="{1D52D12A-017D-4B90-A686-72266C2BE2A9}" type="presParOf" srcId="{301CA6A2-FDE9-4957-8247-F7C803758C7F}" destId="{6D0B82B3-0F70-4AB4-AB7C-C1E39179D2B9}" srcOrd="2" destOrd="0" presId="urn:microsoft.com/office/officeart/2008/layout/VerticalCircleList"/>
    <dgm:cxn modelId="{708AEC2B-C7A6-41A9-A1EB-527D451B6F41}" type="presParOf" srcId="{1F840F7E-BF46-46C4-849A-C17AE69F34F5}" destId="{5FDE6B3E-0116-4C67-AD0A-595766818503}" srcOrd="1" destOrd="0" presId="urn:microsoft.com/office/officeart/2008/layout/VerticalCircleList"/>
    <dgm:cxn modelId="{430FA5AC-31CB-46F5-B95D-DB3122EABAC7}" type="presParOf" srcId="{5FDE6B3E-0116-4C67-AD0A-595766818503}" destId="{F7CD9507-D4DB-4210-9B3C-3DF6B6C2B5E3}" srcOrd="0" destOrd="0" presId="urn:microsoft.com/office/officeart/2008/layout/VerticalCircleList"/>
    <dgm:cxn modelId="{BB6A9162-3D69-4248-80AA-6C752EACB1DD}" type="presParOf" srcId="{5FDE6B3E-0116-4C67-AD0A-595766818503}" destId="{F2289B56-530D-4891-BD09-C1E82737E7B2}" srcOrd="1" destOrd="0" presId="urn:microsoft.com/office/officeart/2008/layout/VerticalCircleList"/>
    <dgm:cxn modelId="{45D368D1-C1DB-4CA8-9D5F-2A15901ED45C}" type="presParOf" srcId="{5FDE6B3E-0116-4C67-AD0A-595766818503}" destId="{63CCA1BD-7C49-43D4-9A05-63B6D01EE6CC}" srcOrd="2" destOrd="0" presId="urn:microsoft.com/office/officeart/2008/layout/VerticalCircleList"/>
    <dgm:cxn modelId="{C14638A0-B152-42DB-8D84-653EA5A25FB5}" type="presParOf" srcId="{1F840F7E-BF46-46C4-849A-C17AE69F34F5}" destId="{CBF85ED9-F547-42F6-B05A-E2DA87C51997}" srcOrd="2" destOrd="0" presId="urn:microsoft.com/office/officeart/2008/layout/VerticalCircleList"/>
    <dgm:cxn modelId="{12CBBBF2-AA4B-44BB-A3B8-BF54CA56BAA3}" type="presParOf" srcId="{CBF85ED9-F547-42F6-B05A-E2DA87C51997}" destId="{029C24BB-0112-4931-9655-4F1137A7E16F}" srcOrd="0" destOrd="0" presId="urn:microsoft.com/office/officeart/2008/layout/VerticalCircleList"/>
    <dgm:cxn modelId="{639834F6-AD83-4500-951F-1C824935F6A2}" type="presParOf" srcId="{CBF85ED9-F547-42F6-B05A-E2DA87C51997}" destId="{DF2260CA-C847-4604-AA69-FF576CA41A1E}" srcOrd="1" destOrd="0" presId="urn:microsoft.com/office/officeart/2008/layout/VerticalCircleList"/>
    <dgm:cxn modelId="{E6B49957-BC22-4EE2-9808-42CC2B2A6367}" type="presParOf" srcId="{CBF85ED9-F547-42F6-B05A-E2DA87C51997}" destId="{10E3B208-8D89-4878-B0EC-4F61B1D7BF0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49262F1-3390-40CC-9068-101CE7B78C00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287ADBA-7A03-4107-B20D-29ABCE2593CA}">
      <dgm:prSet phldrT="[Texto]" custT="1"/>
      <dgm:spPr/>
      <dgm:t>
        <a:bodyPr/>
        <a:lstStyle/>
        <a:p>
          <a:r>
            <a:rPr lang="en-US" sz="23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SAIs present national cases (</a:t>
          </a:r>
          <a: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good practices and experiences</a:t>
          </a:r>
          <a:r>
            <a:rPr lang="en-US" sz="23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7F55B-9E6B-4DA9-94E5-C0336F50C9C6}" type="parTrans" cxnId="{DC91D42D-0951-4936-A0E3-5F11C8D31BEA}">
      <dgm:prSet/>
      <dgm:spPr/>
      <dgm:t>
        <a:bodyPr/>
        <a:lstStyle/>
        <a:p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15E5E-1A34-45FE-9E79-D7014798CE1A}" type="sibTrans" cxnId="{DC91D42D-0951-4936-A0E3-5F11C8D31BEA}">
      <dgm:prSet/>
      <dgm:spPr/>
      <dgm:t>
        <a:bodyPr/>
        <a:lstStyle/>
        <a:p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9E51E-4E42-4FDE-AFB9-4AE0097A6C08}">
      <dgm:prSet custT="1"/>
      <dgm:spPr/>
      <dgm:t>
        <a:bodyPr/>
        <a:lstStyle/>
        <a:p>
          <a:r>
            <a:rPr lang="en-US" sz="23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Promotion of </a:t>
          </a:r>
          <a:r>
            <a:rPr lang="en-US" sz="23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value and benefits of supreme auditing</a:t>
          </a:r>
          <a:endParaRPr lang="en-US" sz="23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15F2E-CCD4-4C71-99F5-4E577A57C37A}" type="parTrans" cxnId="{6FD39444-0AF6-4B12-A8F5-F3E92BF6A9AB}">
      <dgm:prSet/>
      <dgm:spPr/>
      <dgm:t>
        <a:bodyPr/>
        <a:lstStyle/>
        <a:p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9DA3F-00FF-43C1-9A9C-5B52F7813C5B}" type="sibTrans" cxnId="{6FD39444-0AF6-4B12-A8F5-F3E92BF6A9AB}">
      <dgm:prSet/>
      <dgm:spPr/>
      <dgm:t>
        <a:bodyPr/>
        <a:lstStyle/>
        <a:p>
          <a:endParaRPr lang="en-US" sz="2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57F94-7A26-4808-BE14-3E65FF3D1E6D}" type="pres">
      <dgm:prSet presAssocID="{E49262F1-3390-40CC-9068-101CE7B78C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030B981-FEF3-4085-86EA-BC8514EE9160}" type="pres">
      <dgm:prSet presAssocID="{E49262F1-3390-40CC-9068-101CE7B78C00}" presName="dot1" presStyleLbl="alignNode1" presStyleIdx="0" presStyleCnt="10"/>
      <dgm:spPr/>
      <dgm:t>
        <a:bodyPr/>
        <a:lstStyle/>
        <a:p>
          <a:endParaRPr lang="en-US"/>
        </a:p>
      </dgm:t>
    </dgm:pt>
    <dgm:pt modelId="{D3A979D9-8034-4224-99CB-BB2DB537BEF3}" type="pres">
      <dgm:prSet presAssocID="{E49262F1-3390-40CC-9068-101CE7B78C00}" presName="dot2" presStyleLbl="alignNode1" presStyleIdx="1" presStyleCnt="10"/>
      <dgm:spPr/>
      <dgm:t>
        <a:bodyPr/>
        <a:lstStyle/>
        <a:p>
          <a:endParaRPr lang="en-US"/>
        </a:p>
      </dgm:t>
    </dgm:pt>
    <dgm:pt modelId="{1376728F-57DA-4348-883A-63815D1A4E8D}" type="pres">
      <dgm:prSet presAssocID="{E49262F1-3390-40CC-9068-101CE7B78C00}" presName="dot3" presStyleLbl="alignNode1" presStyleIdx="2" presStyleCnt="10"/>
      <dgm:spPr/>
      <dgm:t>
        <a:bodyPr/>
        <a:lstStyle/>
        <a:p>
          <a:endParaRPr lang="en-US"/>
        </a:p>
      </dgm:t>
    </dgm:pt>
    <dgm:pt modelId="{274B7B93-B176-4F8A-B86B-1480872FE502}" type="pres">
      <dgm:prSet presAssocID="{E49262F1-3390-40CC-9068-101CE7B78C00}" presName="dotArrow1" presStyleLbl="alignNode1" presStyleIdx="3" presStyleCnt="10"/>
      <dgm:spPr/>
      <dgm:t>
        <a:bodyPr/>
        <a:lstStyle/>
        <a:p>
          <a:endParaRPr lang="en-US"/>
        </a:p>
      </dgm:t>
    </dgm:pt>
    <dgm:pt modelId="{18BA0BCC-E1C6-4E5A-B382-2574EC308913}" type="pres">
      <dgm:prSet presAssocID="{E49262F1-3390-40CC-9068-101CE7B78C00}" presName="dotArrow2" presStyleLbl="alignNode1" presStyleIdx="4" presStyleCnt="10"/>
      <dgm:spPr/>
      <dgm:t>
        <a:bodyPr/>
        <a:lstStyle/>
        <a:p>
          <a:endParaRPr lang="en-US"/>
        </a:p>
      </dgm:t>
    </dgm:pt>
    <dgm:pt modelId="{A174B2EC-5508-472F-8E9C-CF0A0ED9AC4F}" type="pres">
      <dgm:prSet presAssocID="{E49262F1-3390-40CC-9068-101CE7B78C00}" presName="dotArrow3" presStyleLbl="alignNode1" presStyleIdx="5" presStyleCnt="10"/>
      <dgm:spPr/>
      <dgm:t>
        <a:bodyPr/>
        <a:lstStyle/>
        <a:p>
          <a:endParaRPr lang="en-US"/>
        </a:p>
      </dgm:t>
    </dgm:pt>
    <dgm:pt modelId="{B243DE8C-5103-40C1-A5C1-C88AF766B1B2}" type="pres">
      <dgm:prSet presAssocID="{E49262F1-3390-40CC-9068-101CE7B78C00}" presName="dotArrow4" presStyleLbl="alignNode1" presStyleIdx="6" presStyleCnt="10"/>
      <dgm:spPr/>
      <dgm:t>
        <a:bodyPr/>
        <a:lstStyle/>
        <a:p>
          <a:endParaRPr lang="en-US"/>
        </a:p>
      </dgm:t>
    </dgm:pt>
    <dgm:pt modelId="{268D01F3-41AC-442B-A84C-004D53992054}" type="pres">
      <dgm:prSet presAssocID="{E49262F1-3390-40CC-9068-101CE7B78C00}" presName="dotArrow5" presStyleLbl="alignNode1" presStyleIdx="7" presStyleCnt="10"/>
      <dgm:spPr/>
      <dgm:t>
        <a:bodyPr/>
        <a:lstStyle/>
        <a:p>
          <a:endParaRPr lang="en-US"/>
        </a:p>
      </dgm:t>
    </dgm:pt>
    <dgm:pt modelId="{4625FE72-DC03-41AC-8D27-DF24C9A4AFCB}" type="pres">
      <dgm:prSet presAssocID="{E49262F1-3390-40CC-9068-101CE7B78C00}" presName="dotArrow6" presStyleLbl="alignNode1" presStyleIdx="8" presStyleCnt="10"/>
      <dgm:spPr/>
      <dgm:t>
        <a:bodyPr/>
        <a:lstStyle/>
        <a:p>
          <a:endParaRPr lang="en-US"/>
        </a:p>
      </dgm:t>
    </dgm:pt>
    <dgm:pt modelId="{2B14ACEC-B2E1-4E87-ADCD-F5376D14312D}" type="pres">
      <dgm:prSet presAssocID="{E49262F1-3390-40CC-9068-101CE7B78C00}" presName="dotArrow7" presStyleLbl="alignNode1" presStyleIdx="9" presStyleCnt="10"/>
      <dgm:spPr/>
      <dgm:t>
        <a:bodyPr/>
        <a:lstStyle/>
        <a:p>
          <a:endParaRPr lang="en-US"/>
        </a:p>
      </dgm:t>
    </dgm:pt>
    <dgm:pt modelId="{FE2E4149-876A-4427-9385-8DD45368CE35}" type="pres">
      <dgm:prSet presAssocID="{0499E51E-4E42-4FDE-AFB9-4AE0097A6C08}" presName="parTx1" presStyleLbl="node1" presStyleIdx="0" presStyleCnt="2" custScaleY="174904"/>
      <dgm:spPr/>
      <dgm:t>
        <a:bodyPr/>
        <a:lstStyle/>
        <a:p>
          <a:endParaRPr lang="en-US"/>
        </a:p>
      </dgm:t>
    </dgm:pt>
    <dgm:pt modelId="{1F0BCAE6-1F6C-4563-8955-79BDB5AFC817}" type="pres">
      <dgm:prSet presAssocID="{9789DA3F-00FF-43C1-9A9C-5B52F7813C5B}" presName="picture1" presStyleCnt="0"/>
      <dgm:spPr/>
    </dgm:pt>
    <dgm:pt modelId="{CB0A4013-F9A7-46F3-B97A-719B39D864DD}" type="pres">
      <dgm:prSet presAssocID="{9789DA3F-00FF-43C1-9A9C-5B52F7813C5B}" presName="imageRepeatNode" presStyleLbl="fgImgPlace1" presStyleIdx="0" presStyleCnt="2" custLinFactNeighborY="-3270"/>
      <dgm:spPr/>
      <dgm:t>
        <a:bodyPr/>
        <a:lstStyle/>
        <a:p>
          <a:endParaRPr lang="es-MX"/>
        </a:p>
      </dgm:t>
    </dgm:pt>
    <dgm:pt modelId="{ADD70269-B2B5-43F6-BA16-21D07C44A856}" type="pres">
      <dgm:prSet presAssocID="{0287ADBA-7A03-4107-B20D-29ABCE2593CA}" presName="parTx2" presStyleLbl="node1" presStyleIdx="1" presStyleCnt="2" custScaleY="174904"/>
      <dgm:spPr/>
      <dgm:t>
        <a:bodyPr/>
        <a:lstStyle/>
        <a:p>
          <a:endParaRPr lang="en-US"/>
        </a:p>
      </dgm:t>
    </dgm:pt>
    <dgm:pt modelId="{E039B378-C3D0-4AC5-953D-08DEB4483878}" type="pres">
      <dgm:prSet presAssocID="{DCB15E5E-1A34-45FE-9E79-D7014798CE1A}" presName="picture2" presStyleCnt="0"/>
      <dgm:spPr/>
    </dgm:pt>
    <dgm:pt modelId="{571C1BE7-D97D-4949-9473-1DE406CEB54F}" type="pres">
      <dgm:prSet presAssocID="{DCB15E5E-1A34-45FE-9E79-D7014798CE1A}" presName="imageRepeatNode" presStyleLbl="fgImgPlace1" presStyleIdx="1" presStyleCnt="2" custLinFactNeighborY="-3270"/>
      <dgm:spPr/>
      <dgm:t>
        <a:bodyPr/>
        <a:lstStyle/>
        <a:p>
          <a:endParaRPr lang="es-MX"/>
        </a:p>
      </dgm:t>
    </dgm:pt>
  </dgm:ptLst>
  <dgm:cxnLst>
    <dgm:cxn modelId="{104CC0DB-FB9C-47CA-8DDB-B323F3A87455}" type="presOf" srcId="{E49262F1-3390-40CC-9068-101CE7B78C00}" destId="{65457F94-7A26-4808-BE14-3E65FF3D1E6D}" srcOrd="0" destOrd="0" presId="urn:microsoft.com/office/officeart/2008/layout/AscendingPictureAccentProcess"/>
    <dgm:cxn modelId="{6FD39444-0AF6-4B12-A8F5-F3E92BF6A9AB}" srcId="{E49262F1-3390-40CC-9068-101CE7B78C00}" destId="{0499E51E-4E42-4FDE-AFB9-4AE0097A6C08}" srcOrd="0" destOrd="0" parTransId="{87215F2E-CCD4-4C71-99F5-4E577A57C37A}" sibTransId="{9789DA3F-00FF-43C1-9A9C-5B52F7813C5B}"/>
    <dgm:cxn modelId="{DC91D42D-0951-4936-A0E3-5F11C8D31BEA}" srcId="{E49262F1-3390-40CC-9068-101CE7B78C00}" destId="{0287ADBA-7A03-4107-B20D-29ABCE2593CA}" srcOrd="1" destOrd="0" parTransId="{70B7F55B-9E6B-4DA9-94E5-C0336F50C9C6}" sibTransId="{DCB15E5E-1A34-45FE-9E79-D7014798CE1A}"/>
    <dgm:cxn modelId="{47BDB0C5-5491-4898-820B-75EEF34CCC51}" type="presOf" srcId="{0499E51E-4E42-4FDE-AFB9-4AE0097A6C08}" destId="{FE2E4149-876A-4427-9385-8DD45368CE35}" srcOrd="0" destOrd="0" presId="urn:microsoft.com/office/officeart/2008/layout/AscendingPictureAccentProcess"/>
    <dgm:cxn modelId="{B9D85DEC-69A7-4CE7-B3E9-965C14678C32}" type="presOf" srcId="{9789DA3F-00FF-43C1-9A9C-5B52F7813C5B}" destId="{CB0A4013-F9A7-46F3-B97A-719B39D864DD}" srcOrd="0" destOrd="0" presId="urn:microsoft.com/office/officeart/2008/layout/AscendingPictureAccentProcess"/>
    <dgm:cxn modelId="{6223D1EF-A505-4EDC-8936-9A51493BA030}" type="presOf" srcId="{0287ADBA-7A03-4107-B20D-29ABCE2593CA}" destId="{ADD70269-B2B5-43F6-BA16-21D07C44A856}" srcOrd="0" destOrd="0" presId="urn:microsoft.com/office/officeart/2008/layout/AscendingPictureAccentProcess"/>
    <dgm:cxn modelId="{077F227F-D519-4FB3-BBF2-45535131E764}" type="presOf" srcId="{DCB15E5E-1A34-45FE-9E79-D7014798CE1A}" destId="{571C1BE7-D97D-4949-9473-1DE406CEB54F}" srcOrd="0" destOrd="0" presId="urn:microsoft.com/office/officeart/2008/layout/AscendingPictureAccentProcess"/>
    <dgm:cxn modelId="{EF80D230-3C73-464A-8432-833B934D586E}" type="presParOf" srcId="{65457F94-7A26-4808-BE14-3E65FF3D1E6D}" destId="{B030B981-FEF3-4085-86EA-BC8514EE9160}" srcOrd="0" destOrd="0" presId="urn:microsoft.com/office/officeart/2008/layout/AscendingPictureAccentProcess"/>
    <dgm:cxn modelId="{A1827F51-F0F2-4A4F-8FBD-B679AED0C7E5}" type="presParOf" srcId="{65457F94-7A26-4808-BE14-3E65FF3D1E6D}" destId="{D3A979D9-8034-4224-99CB-BB2DB537BEF3}" srcOrd="1" destOrd="0" presId="urn:microsoft.com/office/officeart/2008/layout/AscendingPictureAccentProcess"/>
    <dgm:cxn modelId="{71261E86-AAB0-4EEC-BDE9-E8B36A47464F}" type="presParOf" srcId="{65457F94-7A26-4808-BE14-3E65FF3D1E6D}" destId="{1376728F-57DA-4348-883A-63815D1A4E8D}" srcOrd="2" destOrd="0" presId="urn:microsoft.com/office/officeart/2008/layout/AscendingPictureAccentProcess"/>
    <dgm:cxn modelId="{B659ED9C-5AB6-41F9-B990-DC3BB9512962}" type="presParOf" srcId="{65457F94-7A26-4808-BE14-3E65FF3D1E6D}" destId="{274B7B93-B176-4F8A-B86B-1480872FE502}" srcOrd="3" destOrd="0" presId="urn:microsoft.com/office/officeart/2008/layout/AscendingPictureAccentProcess"/>
    <dgm:cxn modelId="{D01A500D-C371-49D6-B7B4-A507594F3C4F}" type="presParOf" srcId="{65457F94-7A26-4808-BE14-3E65FF3D1E6D}" destId="{18BA0BCC-E1C6-4E5A-B382-2574EC308913}" srcOrd="4" destOrd="0" presId="urn:microsoft.com/office/officeart/2008/layout/AscendingPictureAccentProcess"/>
    <dgm:cxn modelId="{B43DAB8A-AB57-46A8-815D-4BC6340E87EC}" type="presParOf" srcId="{65457F94-7A26-4808-BE14-3E65FF3D1E6D}" destId="{A174B2EC-5508-472F-8E9C-CF0A0ED9AC4F}" srcOrd="5" destOrd="0" presId="urn:microsoft.com/office/officeart/2008/layout/AscendingPictureAccentProcess"/>
    <dgm:cxn modelId="{E67FEA17-7B33-4729-9707-D50F1FC3EBFF}" type="presParOf" srcId="{65457F94-7A26-4808-BE14-3E65FF3D1E6D}" destId="{B243DE8C-5103-40C1-A5C1-C88AF766B1B2}" srcOrd="6" destOrd="0" presId="urn:microsoft.com/office/officeart/2008/layout/AscendingPictureAccentProcess"/>
    <dgm:cxn modelId="{B4558C17-0296-40E6-9C49-475592F7A299}" type="presParOf" srcId="{65457F94-7A26-4808-BE14-3E65FF3D1E6D}" destId="{268D01F3-41AC-442B-A84C-004D53992054}" srcOrd="7" destOrd="0" presId="urn:microsoft.com/office/officeart/2008/layout/AscendingPictureAccentProcess"/>
    <dgm:cxn modelId="{B79B55D4-C48F-420C-BC53-C33A8E621AF2}" type="presParOf" srcId="{65457F94-7A26-4808-BE14-3E65FF3D1E6D}" destId="{4625FE72-DC03-41AC-8D27-DF24C9A4AFCB}" srcOrd="8" destOrd="0" presId="urn:microsoft.com/office/officeart/2008/layout/AscendingPictureAccentProcess"/>
    <dgm:cxn modelId="{3E1AAF0B-DB37-4159-B622-55FD915F2C53}" type="presParOf" srcId="{65457F94-7A26-4808-BE14-3E65FF3D1E6D}" destId="{2B14ACEC-B2E1-4E87-ADCD-F5376D14312D}" srcOrd="9" destOrd="0" presId="urn:microsoft.com/office/officeart/2008/layout/AscendingPictureAccentProcess"/>
    <dgm:cxn modelId="{2DD4D61D-009E-41BD-8551-94111B25672E}" type="presParOf" srcId="{65457F94-7A26-4808-BE14-3E65FF3D1E6D}" destId="{FE2E4149-876A-4427-9385-8DD45368CE35}" srcOrd="10" destOrd="0" presId="urn:microsoft.com/office/officeart/2008/layout/AscendingPictureAccentProcess"/>
    <dgm:cxn modelId="{929F186E-6C53-4791-A6E0-B22BFFDC0FF3}" type="presParOf" srcId="{65457F94-7A26-4808-BE14-3E65FF3D1E6D}" destId="{1F0BCAE6-1F6C-4563-8955-79BDB5AFC817}" srcOrd="11" destOrd="0" presId="urn:microsoft.com/office/officeart/2008/layout/AscendingPictureAccentProcess"/>
    <dgm:cxn modelId="{901FFA4C-55EE-4ED3-B4A3-9CFACBFFCC45}" type="presParOf" srcId="{1F0BCAE6-1F6C-4563-8955-79BDB5AFC817}" destId="{CB0A4013-F9A7-46F3-B97A-719B39D864DD}" srcOrd="0" destOrd="0" presId="urn:microsoft.com/office/officeart/2008/layout/AscendingPictureAccentProcess"/>
    <dgm:cxn modelId="{09600DAB-9469-4F54-9CAC-C1B301334E86}" type="presParOf" srcId="{65457F94-7A26-4808-BE14-3E65FF3D1E6D}" destId="{ADD70269-B2B5-43F6-BA16-21D07C44A856}" srcOrd="12" destOrd="0" presId="urn:microsoft.com/office/officeart/2008/layout/AscendingPictureAccentProcess"/>
    <dgm:cxn modelId="{7922E1EC-B8A9-4BB1-8D80-F57ECD97974E}" type="presParOf" srcId="{65457F94-7A26-4808-BE14-3E65FF3D1E6D}" destId="{E039B378-C3D0-4AC5-953D-08DEB4483878}" srcOrd="13" destOrd="0" presId="urn:microsoft.com/office/officeart/2008/layout/AscendingPictureAccentProcess"/>
    <dgm:cxn modelId="{F5802956-761F-4543-B36B-9A7D068745FA}" type="presParOf" srcId="{E039B378-C3D0-4AC5-953D-08DEB4483878}" destId="{571C1BE7-D97D-4949-9473-1DE406CEB54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732973-9005-423C-8CDC-8D707212F352}" type="doc">
      <dgm:prSet loTypeId="urn:microsoft.com/office/officeart/2005/8/layout/arrow6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7B664151-F709-495A-922E-AAAA4E7BEABF}">
      <dgm:prSet phldrT="[Texto]"/>
      <dgm:spPr>
        <a:xfrm>
          <a:off x="334491" y="893619"/>
          <a:ext cx="919852" cy="546336"/>
        </a:xfrm>
        <a:prstGeom prst="rect">
          <a:avLst/>
        </a:prstGeom>
      </dgm:spPr>
      <dgm:t>
        <a:bodyPr/>
        <a:lstStyle/>
        <a:p>
          <a:r>
            <a:rPr lang="es-MX" smtClean="0">
              <a:latin typeface="Calibri" panose="020F0502020204030204"/>
              <a:ea typeface="+mn-ea"/>
              <a:cs typeface="+mn-cs"/>
            </a:rPr>
            <a:t>.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1408B1B8-F6DB-4837-A72D-9C9A61C38F0F}" type="sibTrans" cxnId="{ADC7B4BA-6D91-4CBA-9F9D-C93E7403E18B}">
      <dgm:prSet/>
      <dgm:spPr/>
      <dgm:t>
        <a:bodyPr/>
        <a:lstStyle/>
        <a:p>
          <a:endParaRPr lang="es-MX"/>
        </a:p>
      </dgm:t>
    </dgm:pt>
    <dgm:pt modelId="{02FEF640-2AEC-4E3A-A7C8-CDFF5C0B8051}" type="parTrans" cxnId="{ADC7B4BA-6D91-4CBA-9F9D-C93E7403E18B}">
      <dgm:prSet/>
      <dgm:spPr/>
      <dgm:t>
        <a:bodyPr/>
        <a:lstStyle/>
        <a:p>
          <a:endParaRPr lang="es-MX"/>
        </a:p>
      </dgm:t>
    </dgm:pt>
    <dgm:pt modelId="{3D7E28D8-52D3-4FAF-B54A-871CF883E516}" type="pres">
      <dgm:prSet presAssocID="{F7732973-9005-423C-8CDC-8D707212F3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0441D3-1FCA-454F-8B87-A09E51BFCE7D}" type="pres">
      <dgm:prSet presAssocID="{F7732973-9005-423C-8CDC-8D707212F352}" presName="ribbon" presStyleLbl="node1" presStyleIdx="0" presStyleCnt="1" custLinFactNeighborX="802" custLinFactNeighborY="69356"/>
      <dgm:spPr>
        <a:xfrm>
          <a:off x="0" y="698499"/>
          <a:ext cx="2787433" cy="1114973"/>
        </a:xfrm>
        <a:prstGeom prst="leftRightRibbon">
          <a:avLst/>
        </a:prstGeom>
      </dgm:spPr>
      <dgm:t>
        <a:bodyPr/>
        <a:lstStyle/>
        <a:p>
          <a:endParaRPr lang="es-MX"/>
        </a:p>
      </dgm:t>
    </dgm:pt>
    <dgm:pt modelId="{FB3CB483-F913-40EF-B2A2-B12D6443DD40}" type="pres">
      <dgm:prSet presAssocID="{F7732973-9005-423C-8CDC-8D707212F35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B46E20-20CC-4279-A879-30E0EB4433AF}" type="pres">
      <dgm:prSet presAssocID="{F7732973-9005-423C-8CDC-8D707212F35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C7B4BA-6D91-4CBA-9F9D-C93E7403E18B}" srcId="{F7732973-9005-423C-8CDC-8D707212F352}" destId="{7B664151-F709-495A-922E-AAAA4E7BEABF}" srcOrd="0" destOrd="0" parTransId="{02FEF640-2AEC-4E3A-A7C8-CDFF5C0B8051}" sibTransId="{1408B1B8-F6DB-4837-A72D-9C9A61C38F0F}"/>
    <dgm:cxn modelId="{E2577FAC-768D-4580-A9FB-8DDB3FBD86A4}" type="presOf" srcId="{F7732973-9005-423C-8CDC-8D707212F352}" destId="{3D7E28D8-52D3-4FAF-B54A-871CF883E516}" srcOrd="0" destOrd="0" presId="urn:microsoft.com/office/officeart/2005/8/layout/arrow6"/>
    <dgm:cxn modelId="{2878A4C1-D312-4ED8-8F5A-8E561FAABA7F}" type="presOf" srcId="{7B664151-F709-495A-922E-AAAA4E7BEABF}" destId="{FB3CB483-F913-40EF-B2A2-B12D6443DD40}" srcOrd="0" destOrd="0" presId="urn:microsoft.com/office/officeart/2005/8/layout/arrow6"/>
    <dgm:cxn modelId="{AAB62332-9E06-45D8-90BE-E81AB5DB447C}" type="presParOf" srcId="{3D7E28D8-52D3-4FAF-B54A-871CF883E516}" destId="{220441D3-1FCA-454F-8B87-A09E51BFCE7D}" srcOrd="0" destOrd="0" presId="urn:microsoft.com/office/officeart/2005/8/layout/arrow6"/>
    <dgm:cxn modelId="{856DBEB9-C647-4CF7-9BB1-4CD52B5D3F14}" type="presParOf" srcId="{3D7E28D8-52D3-4FAF-B54A-871CF883E516}" destId="{FB3CB483-F913-40EF-B2A2-B12D6443DD40}" srcOrd="1" destOrd="0" presId="urn:microsoft.com/office/officeart/2005/8/layout/arrow6"/>
    <dgm:cxn modelId="{75F1E1BB-5D92-4DF6-BEB4-19F4FDB5498A}" type="presParOf" srcId="{3D7E28D8-52D3-4FAF-B54A-871CF883E516}" destId="{1CB46E20-20CC-4279-A879-30E0EB4433A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B4DE3A-C651-4140-A7C8-602AE7BDC6EA}" type="doc">
      <dgm:prSet loTypeId="urn:microsoft.com/office/officeart/2009/3/layout/PlusandMinus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B656902-8D1B-421D-A3DA-C9C3B12963A9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Incoming members: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*Hungary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*Kuwait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*Moldova</a:t>
          </a:r>
        </a:p>
      </dgm:t>
    </dgm:pt>
    <dgm:pt modelId="{9F8FCF3F-C6FB-452E-A46A-DC23BFD2E067}" type="parTrans" cxnId="{2ABF82A6-50C7-4B43-A94C-A3C8B06B3F81}">
      <dgm:prSet/>
      <dgm:spPr/>
      <dgm:t>
        <a:bodyPr/>
        <a:lstStyle/>
        <a:p>
          <a:endParaRPr lang="es-MX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9AB05-2FDF-4C36-B8FB-7603D5946980}" type="sibTrans" cxnId="{2ABF82A6-50C7-4B43-A94C-A3C8B06B3F81}">
      <dgm:prSet/>
      <dgm:spPr/>
      <dgm:t>
        <a:bodyPr/>
        <a:lstStyle/>
        <a:p>
          <a:endParaRPr lang="es-MX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AC742-222F-42AB-8E99-1839D87AB2F6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Outgoing members: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*Bahrain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*Germany</a:t>
          </a:r>
          <a:endParaRPr lang="en-US" sz="2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FB15B-3153-41CE-82C7-61DD02AF0214}" type="parTrans" cxnId="{3FD93BFD-4587-41AE-AFEC-FFB707E325CA}">
      <dgm:prSet/>
      <dgm:spPr/>
      <dgm:t>
        <a:bodyPr/>
        <a:lstStyle/>
        <a:p>
          <a:endParaRPr lang="es-MX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F270C-F5C7-4919-9C95-D464A42EA074}" type="sibTrans" cxnId="{3FD93BFD-4587-41AE-AFEC-FFB707E325CA}">
      <dgm:prSet/>
      <dgm:spPr/>
      <dgm:t>
        <a:bodyPr/>
        <a:lstStyle/>
        <a:p>
          <a:endParaRPr lang="es-MX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E18E0-8D9F-4E25-9133-050A6A3F73B8}" type="pres">
      <dgm:prSet presAssocID="{F8B4DE3A-C651-4140-A7C8-602AE7BDC6E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9E718D3-7A6C-43C4-B3AE-1B72E2E2A64A}" type="pres">
      <dgm:prSet presAssocID="{F8B4DE3A-C651-4140-A7C8-602AE7BDC6EA}" presName="Background" presStyleLbl="bgImgPlace1" presStyleIdx="0" presStyleCnt="1" custScaleY="87203"/>
      <dgm:spPr/>
      <dgm:t>
        <a:bodyPr/>
        <a:lstStyle/>
        <a:p>
          <a:endParaRPr lang="es-MX"/>
        </a:p>
      </dgm:t>
    </dgm:pt>
    <dgm:pt modelId="{CB114988-1466-47BD-806F-4B0B6DC63345}" type="pres">
      <dgm:prSet presAssocID="{F8B4DE3A-C651-4140-A7C8-602AE7BDC6E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AAE3A4-B362-49F1-834A-E6F564AFC836}" type="pres">
      <dgm:prSet presAssocID="{F8B4DE3A-C651-4140-A7C8-602AE7BDC6E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4A658E-D001-46D8-9DB5-DFE9357FA4F0}" type="pres">
      <dgm:prSet presAssocID="{F8B4DE3A-C651-4140-A7C8-602AE7BDC6EA}" presName="Plus" presStyleLbl="alignNode1" presStyleIdx="0" presStyleCnt="2"/>
      <dgm:spPr/>
      <dgm:t>
        <a:bodyPr/>
        <a:lstStyle/>
        <a:p>
          <a:endParaRPr lang="es-MX"/>
        </a:p>
      </dgm:t>
    </dgm:pt>
    <dgm:pt modelId="{A594C700-C0FB-4217-858F-C561E6E31BA1}" type="pres">
      <dgm:prSet presAssocID="{F8B4DE3A-C651-4140-A7C8-602AE7BDC6EA}" presName="Minus" presStyleLbl="alignNode1" presStyleIdx="1" presStyleCnt="2"/>
      <dgm:spPr/>
      <dgm:t>
        <a:bodyPr/>
        <a:lstStyle/>
        <a:p>
          <a:endParaRPr lang="es-MX"/>
        </a:p>
      </dgm:t>
    </dgm:pt>
    <dgm:pt modelId="{6E861FBC-04B4-428E-83D2-A4418BB3132B}" type="pres">
      <dgm:prSet presAssocID="{F8B4DE3A-C651-4140-A7C8-602AE7BDC6EA}" presName="Divider" presStyleLbl="parChTrans1D1" presStyleIdx="0" presStyleCnt="1"/>
      <dgm:spPr/>
      <dgm:t>
        <a:bodyPr/>
        <a:lstStyle/>
        <a:p>
          <a:endParaRPr lang="es-MX"/>
        </a:p>
      </dgm:t>
    </dgm:pt>
  </dgm:ptLst>
  <dgm:cxnLst>
    <dgm:cxn modelId="{0EF34007-B720-4DFC-8772-C218B7866FEB}" type="presOf" srcId="{976AC742-222F-42AB-8E99-1839D87AB2F6}" destId="{72AAE3A4-B362-49F1-834A-E6F564AFC836}" srcOrd="0" destOrd="0" presId="urn:microsoft.com/office/officeart/2009/3/layout/PlusandMinus"/>
    <dgm:cxn modelId="{2ABF82A6-50C7-4B43-A94C-A3C8B06B3F81}" srcId="{F8B4DE3A-C651-4140-A7C8-602AE7BDC6EA}" destId="{BB656902-8D1B-421D-A3DA-C9C3B12963A9}" srcOrd="0" destOrd="0" parTransId="{9F8FCF3F-C6FB-452E-A46A-DC23BFD2E067}" sibTransId="{0919AB05-2FDF-4C36-B8FB-7603D5946980}"/>
    <dgm:cxn modelId="{3FD93BFD-4587-41AE-AFEC-FFB707E325CA}" srcId="{F8B4DE3A-C651-4140-A7C8-602AE7BDC6EA}" destId="{976AC742-222F-42AB-8E99-1839D87AB2F6}" srcOrd="1" destOrd="0" parTransId="{D7BFB15B-3153-41CE-82C7-61DD02AF0214}" sibTransId="{9BAF270C-F5C7-4919-9C95-D464A42EA074}"/>
    <dgm:cxn modelId="{9D934A7F-ACDC-43C8-9E7F-9561E24F14F3}" type="presOf" srcId="{BB656902-8D1B-421D-A3DA-C9C3B12963A9}" destId="{CB114988-1466-47BD-806F-4B0B6DC63345}" srcOrd="0" destOrd="0" presId="urn:microsoft.com/office/officeart/2009/3/layout/PlusandMinus"/>
    <dgm:cxn modelId="{DF7E6E63-F4C8-4F74-A835-3B3E2CB2F757}" type="presOf" srcId="{F8B4DE3A-C651-4140-A7C8-602AE7BDC6EA}" destId="{CE3E18E0-8D9F-4E25-9133-050A6A3F73B8}" srcOrd="0" destOrd="0" presId="urn:microsoft.com/office/officeart/2009/3/layout/PlusandMinus"/>
    <dgm:cxn modelId="{CC0A89D2-B1FA-4FA1-AE1A-E455C52A5328}" type="presParOf" srcId="{CE3E18E0-8D9F-4E25-9133-050A6A3F73B8}" destId="{E9E718D3-7A6C-43C4-B3AE-1B72E2E2A64A}" srcOrd="0" destOrd="0" presId="urn:microsoft.com/office/officeart/2009/3/layout/PlusandMinus"/>
    <dgm:cxn modelId="{F365D755-A515-4C88-8E25-25BAE3B86AF0}" type="presParOf" srcId="{CE3E18E0-8D9F-4E25-9133-050A6A3F73B8}" destId="{CB114988-1466-47BD-806F-4B0B6DC63345}" srcOrd="1" destOrd="0" presId="urn:microsoft.com/office/officeart/2009/3/layout/PlusandMinus"/>
    <dgm:cxn modelId="{94724F30-3543-43E5-A5EB-38CD14C4646D}" type="presParOf" srcId="{CE3E18E0-8D9F-4E25-9133-050A6A3F73B8}" destId="{72AAE3A4-B362-49F1-834A-E6F564AFC836}" srcOrd="2" destOrd="0" presId="urn:microsoft.com/office/officeart/2009/3/layout/PlusandMinus"/>
    <dgm:cxn modelId="{426D9A99-A1F0-48EC-BA11-A0FF4251CA34}" type="presParOf" srcId="{CE3E18E0-8D9F-4E25-9133-050A6A3F73B8}" destId="{E74A658E-D001-46D8-9DB5-DFE9357FA4F0}" srcOrd="3" destOrd="0" presId="urn:microsoft.com/office/officeart/2009/3/layout/PlusandMinus"/>
    <dgm:cxn modelId="{6C71294F-ABDA-4C9D-9B2B-CB2F0DB85203}" type="presParOf" srcId="{CE3E18E0-8D9F-4E25-9133-050A6A3F73B8}" destId="{A594C700-C0FB-4217-858F-C561E6E31BA1}" srcOrd="4" destOrd="0" presId="urn:microsoft.com/office/officeart/2009/3/layout/PlusandMinus"/>
    <dgm:cxn modelId="{1D458141-D72B-4090-BD1A-8D9FB933C26A}" type="presParOf" srcId="{CE3E18E0-8D9F-4E25-9133-050A6A3F73B8}" destId="{6E861FBC-04B4-428E-83D2-A4418BB3132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FE60BE-F032-4452-9BB5-3427D81F1335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2443AA4-2452-44B0-8211-985099587DC3}">
      <dgm:prSet phldrT="[Texto]" custT="1"/>
      <dgm:spPr>
        <a:xfrm>
          <a:off x="3316439" y="279820"/>
          <a:ext cx="1244261" cy="1244261"/>
        </a:xfrm>
      </dgm:spPr>
      <dgm:t>
        <a:bodyPr/>
        <a:lstStyle/>
        <a:p>
          <a:r>
            <a:rPr lang="es-MX" sz="1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STRATEGIES</a:t>
          </a:r>
          <a:endParaRPr lang="es-MX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F0CE97-2812-4ECF-8444-EE140C9E3020}" type="parTrans" cxnId="{71804622-3D10-43F3-9B48-F7F4C9AEE35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88082-DB6E-417F-BCC7-9176E94F4190}" type="sibTrans" cxnId="{71804622-3D10-43F3-9B48-F7F4C9AEE35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0B625-8D30-4A75-9146-CBC17D033241}">
      <dgm:prSet phldrT="[Texto]" custT="1"/>
      <dgm:spPr>
        <a:xfrm>
          <a:off x="2044527" y="580655"/>
          <a:ext cx="1244261" cy="1244261"/>
        </a:xfrm>
      </dgm:spPr>
      <dgm:t>
        <a:bodyPr/>
        <a:lstStyle/>
        <a:p>
          <a:r>
            <a:rPr lang="es-MX" sz="1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TOOLS</a:t>
          </a:r>
          <a:endParaRPr lang="es-MX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DA744C-B9D3-484E-9121-D536A35F201C}" type="parTrans" cxnId="{93A13FC9-9AD3-4A03-A5C4-6030445231B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56FAC-4135-488C-A8C0-9E2E7EA44DA2}" type="sibTrans" cxnId="{93A13FC9-9AD3-4A03-A5C4-6030445231B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ABCDF-B1CE-4707-96FA-4A351C0945A4}">
      <dgm:prSet phldrT="[Texto]" custT="1"/>
      <dgm:spPr>
        <a:xfrm>
          <a:off x="2833196" y="1466161"/>
          <a:ext cx="1447598" cy="1340193"/>
        </a:xfrm>
      </dgm:spPr>
      <dgm:t>
        <a:bodyPr/>
        <a:lstStyle/>
        <a:p>
          <a:r>
            <a:rPr lang="es-MX" sz="1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MECHANISMS</a:t>
          </a:r>
          <a:endParaRPr lang="es-MX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776202-674A-401F-BF05-B7F115116F1E}" type="parTrans" cxnId="{2AE4EB5C-93D3-43B2-9E08-AA66AB30709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F7DCB-D33F-4926-AFC2-EEECCAB153E0}" type="sibTrans" cxnId="{2AE4EB5C-93D3-43B2-9E08-AA66AB30709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4430B-EE96-4A38-B875-6EC88B70BFA9}">
      <dgm:prSet phldrT="[Texto]"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F5C01-E214-4797-8673-0F1EB3C7C75A}" type="parTrans" cxnId="{B74AF578-FC27-43E7-96A2-11C3192F829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97D0A-B2C0-4EAD-AD27-AC96CCFF3E3D}" type="sibTrans" cxnId="{B74AF578-FC27-43E7-96A2-11C3192F829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2884C-3522-4BEF-9E93-ED11A63EAB63}">
      <dgm:prSet phldrT="[Texto]" custT="1"/>
      <dgm:spPr>
        <a:xfrm>
          <a:off x="1205137" y="3566882"/>
          <a:ext cx="4443804" cy="829507"/>
        </a:xfrm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Communicating and promoting the value and benefits of SAIs</a:t>
          </a:r>
          <a:endParaRPr lang="es-MX" sz="20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402C68-C671-46F9-A04F-37F61FFBF3A6}" type="sibTrans" cxnId="{AFF0AB9B-598B-4714-A56B-67212F4050DE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ED39D-9BBD-422D-9117-B910432F9213}" type="parTrans" cxnId="{AFF0AB9B-598B-4714-A56B-67212F4050DE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434CF-4C5A-43EF-8A84-56D6B4D30006}" type="pres">
      <dgm:prSet presAssocID="{19FE60BE-F032-4452-9BB5-3427D81F133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3387B6-1E72-431F-83EE-6452F8007824}" type="pres">
      <dgm:prSet presAssocID="{19FE60BE-F032-4452-9BB5-3427D81F1335}" presName="ellipse" presStyleLbl="trBgShp" presStyleIdx="0" presStyleCnt="1"/>
      <dgm:spPr>
        <a:xfrm>
          <a:off x="1638068" y="179726"/>
          <a:ext cx="3566882" cy="1238731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849D448D-3DEA-4361-B24B-FE1D386F5C8E}" type="pres">
      <dgm:prSet presAssocID="{19FE60BE-F032-4452-9BB5-3427D81F1335}" presName="arrow1" presStyleLbl="fgShp" presStyleIdx="0" presStyleCnt="1" custLinFactNeighborX="-22883" custLinFactNeighborY="-52355"/>
      <dgm:spPr>
        <a:xfrm>
          <a:off x="3081411" y="3212959"/>
          <a:ext cx="691256" cy="442404"/>
        </a:xfrm>
        <a:prstGeom prst="downArrow">
          <a:avLst/>
        </a:prstGeom>
      </dgm:spPr>
      <dgm:t>
        <a:bodyPr/>
        <a:lstStyle/>
        <a:p>
          <a:endParaRPr lang="es-MX"/>
        </a:p>
      </dgm:t>
    </dgm:pt>
    <dgm:pt modelId="{6D2F08DE-877B-46BA-90DF-4ABE76A6331C}" type="pres">
      <dgm:prSet presAssocID="{19FE60BE-F032-4452-9BB5-3427D81F1335}" presName="rectangle" presStyleLbl="revTx" presStyleIdx="0" presStyleCnt="1" custScaleX="133929" custLinFactNeighborY="-184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DF1F6938-BF99-43F7-B33E-F8D96830F1D0}" type="pres">
      <dgm:prSet presAssocID="{84C0B625-8D30-4A75-9146-CBC17D033241}" presName="item1" presStyleLbl="node1" presStyleIdx="0" presStyleCnt="3" custScaleX="146785" custScaleY="128388" custLinFactNeighborX="-25510" custLinFactNeighborY="-104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MX"/>
        </a:p>
      </dgm:t>
    </dgm:pt>
    <dgm:pt modelId="{B78B55F3-F651-4665-81F5-4B88DD8984CB}" type="pres">
      <dgm:prSet presAssocID="{8C4ABCDF-B1CE-4707-96FA-4A351C0945A4}" presName="item2" presStyleLbl="node1" presStyleIdx="1" presStyleCnt="3" custScaleX="102103" custLinFactNeighborX="-3954" custLinFactNeighborY="-229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80228A-3C4E-4C62-AC03-A3FFA0F4D6FD}" type="pres">
      <dgm:prSet presAssocID="{6B52884C-3522-4BEF-9E93-ED11A63EAB63}" presName="item3" presStyleLbl="node1" presStyleIdx="2" presStyleCnt="3" custScaleX="129454" custScaleY="104117" custLinFactNeighborX="-6176" custLinFactNeighborY="104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28467-5932-4A90-A22C-511BAC10BC8E}" type="pres">
      <dgm:prSet presAssocID="{19FE60BE-F032-4452-9BB5-3427D81F1335}" presName="funnel" presStyleLbl="trAlignAcc1" presStyleIdx="0" presStyleCnt="1" custLinFactNeighborX="-4842" custLinFactNeighborY="-3655"/>
      <dgm:spPr>
        <a:xfrm>
          <a:off x="1491522" y="27650"/>
          <a:ext cx="3871035" cy="3096828"/>
        </a:xfrm>
        <a:prstGeom prst="funnel">
          <a:avLst/>
        </a:prstGeom>
      </dgm:spPr>
      <dgm:t>
        <a:bodyPr/>
        <a:lstStyle/>
        <a:p>
          <a:endParaRPr lang="es-MX"/>
        </a:p>
      </dgm:t>
    </dgm:pt>
  </dgm:ptLst>
  <dgm:cxnLst>
    <dgm:cxn modelId="{85FD9031-928A-47C4-B7AC-A267937F46FF}" type="presOf" srcId="{32443AA4-2452-44B0-8211-985099587DC3}" destId="{CE80228A-3C4E-4C62-AC03-A3FFA0F4D6FD}" srcOrd="0" destOrd="0" presId="urn:microsoft.com/office/officeart/2005/8/layout/funnel1"/>
    <dgm:cxn modelId="{B74AF578-FC27-43E7-96A2-11C3192F8292}" srcId="{19FE60BE-F032-4452-9BB5-3427D81F1335}" destId="{E7B4430B-EE96-4A38-B875-6EC88B70BFA9}" srcOrd="4" destOrd="0" parTransId="{97CF5C01-E214-4797-8673-0F1EB3C7C75A}" sibTransId="{C3997D0A-B2C0-4EAD-AD27-AC96CCFF3E3D}"/>
    <dgm:cxn modelId="{67873EA4-3B90-4879-AA61-3C6AD2C0C2C8}" type="presOf" srcId="{19FE60BE-F032-4452-9BB5-3427D81F1335}" destId="{54C434CF-4C5A-43EF-8A84-56D6B4D30006}" srcOrd="0" destOrd="0" presId="urn:microsoft.com/office/officeart/2005/8/layout/funnel1"/>
    <dgm:cxn modelId="{93A13FC9-9AD3-4A03-A5C4-6030445231B7}" srcId="{19FE60BE-F032-4452-9BB5-3427D81F1335}" destId="{84C0B625-8D30-4A75-9146-CBC17D033241}" srcOrd="1" destOrd="0" parTransId="{BDDA744C-B9D3-484E-9121-D536A35F201C}" sibTransId="{46E56FAC-4135-488C-A8C0-9E2E7EA44DA2}"/>
    <dgm:cxn modelId="{71804622-3D10-43F3-9B48-F7F4C9AEE35A}" srcId="{19FE60BE-F032-4452-9BB5-3427D81F1335}" destId="{32443AA4-2452-44B0-8211-985099587DC3}" srcOrd="0" destOrd="0" parTransId="{DEF0CE97-2812-4ECF-8444-EE140C9E3020}" sibTransId="{C2488082-DB6E-417F-BCC7-9176E94F4190}"/>
    <dgm:cxn modelId="{AFF0AB9B-598B-4714-A56B-67212F4050DE}" srcId="{19FE60BE-F032-4452-9BB5-3427D81F1335}" destId="{6B52884C-3522-4BEF-9E93-ED11A63EAB63}" srcOrd="3" destOrd="0" parTransId="{389ED39D-9BBD-422D-9117-B910432F9213}" sibTransId="{9F402C68-C671-46F9-A04F-37F61FFBF3A6}"/>
    <dgm:cxn modelId="{F5C862D9-8A28-4F74-AA88-1035A52ACC63}" type="presOf" srcId="{6B52884C-3522-4BEF-9E93-ED11A63EAB63}" destId="{6D2F08DE-877B-46BA-90DF-4ABE76A6331C}" srcOrd="0" destOrd="0" presId="urn:microsoft.com/office/officeart/2005/8/layout/funnel1"/>
    <dgm:cxn modelId="{2AE4EB5C-93D3-43B2-9E08-AA66AB30709D}" srcId="{19FE60BE-F032-4452-9BB5-3427D81F1335}" destId="{8C4ABCDF-B1CE-4707-96FA-4A351C0945A4}" srcOrd="2" destOrd="0" parTransId="{56776202-674A-401F-BF05-B7F115116F1E}" sibTransId="{FA7F7DCB-D33F-4926-AFC2-EEECCAB153E0}"/>
    <dgm:cxn modelId="{1BF7A610-A4AD-436D-B0D7-E74042B6CDAA}" type="presOf" srcId="{8C4ABCDF-B1CE-4707-96FA-4A351C0945A4}" destId="{DF1F6938-BF99-43F7-B33E-F8D96830F1D0}" srcOrd="0" destOrd="0" presId="urn:microsoft.com/office/officeart/2005/8/layout/funnel1"/>
    <dgm:cxn modelId="{08993EAF-7062-493E-B083-69C8EF5752C1}" type="presOf" srcId="{84C0B625-8D30-4A75-9146-CBC17D033241}" destId="{B78B55F3-F651-4665-81F5-4B88DD8984CB}" srcOrd="0" destOrd="0" presId="urn:microsoft.com/office/officeart/2005/8/layout/funnel1"/>
    <dgm:cxn modelId="{08C9EB42-F0B7-4DAB-A00F-E8BF51EB01CD}" type="presParOf" srcId="{54C434CF-4C5A-43EF-8A84-56D6B4D30006}" destId="{4A3387B6-1E72-431F-83EE-6452F8007824}" srcOrd="0" destOrd="0" presId="urn:microsoft.com/office/officeart/2005/8/layout/funnel1"/>
    <dgm:cxn modelId="{E1D81709-9FD2-4C30-8180-F42EC8780B3C}" type="presParOf" srcId="{54C434CF-4C5A-43EF-8A84-56D6B4D30006}" destId="{849D448D-3DEA-4361-B24B-FE1D386F5C8E}" srcOrd="1" destOrd="0" presId="urn:microsoft.com/office/officeart/2005/8/layout/funnel1"/>
    <dgm:cxn modelId="{A4207CEF-7E9D-4ADA-989B-E7202C315002}" type="presParOf" srcId="{54C434CF-4C5A-43EF-8A84-56D6B4D30006}" destId="{6D2F08DE-877B-46BA-90DF-4ABE76A6331C}" srcOrd="2" destOrd="0" presId="urn:microsoft.com/office/officeart/2005/8/layout/funnel1"/>
    <dgm:cxn modelId="{39475EF8-12B1-44B8-B19B-C28FDD361ADE}" type="presParOf" srcId="{54C434CF-4C5A-43EF-8A84-56D6B4D30006}" destId="{DF1F6938-BF99-43F7-B33E-F8D96830F1D0}" srcOrd="3" destOrd="0" presId="urn:microsoft.com/office/officeart/2005/8/layout/funnel1"/>
    <dgm:cxn modelId="{8D093461-6188-47DD-90D9-6DE1841CBE12}" type="presParOf" srcId="{54C434CF-4C5A-43EF-8A84-56D6B4D30006}" destId="{B78B55F3-F651-4665-81F5-4B88DD8984CB}" srcOrd="4" destOrd="0" presId="urn:microsoft.com/office/officeart/2005/8/layout/funnel1"/>
    <dgm:cxn modelId="{A69C3C3F-BED2-426A-BFD5-F3A735A99DB0}" type="presParOf" srcId="{54C434CF-4C5A-43EF-8A84-56D6B4D30006}" destId="{CE80228A-3C4E-4C62-AC03-A3FFA0F4D6FD}" srcOrd="5" destOrd="0" presId="urn:microsoft.com/office/officeart/2005/8/layout/funnel1"/>
    <dgm:cxn modelId="{866D4EA0-D902-4BC9-AC0E-D9ED938F91A1}" type="presParOf" srcId="{54C434CF-4C5A-43EF-8A84-56D6B4D30006}" destId="{5B428467-5932-4A90-A22C-511BAC10BC8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13772-0ABF-47FB-8547-CC4DF1F276B7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D4958A-DB45-46CA-AD1D-203B0329056C}">
      <dgm:prSet phldrT="[Texto]" custT="1"/>
      <dgm:spPr>
        <a:xfrm>
          <a:off x="151312" y="2211191"/>
          <a:ext cx="2813091" cy="1295049"/>
        </a:xfrm>
        <a:prstGeom prst="rect">
          <a:avLst/>
        </a:prstGeom>
      </dgm:spPr>
      <dgm:t>
        <a:bodyPr/>
        <a:lstStyle/>
        <a:p>
          <a:r>
            <a:rPr lang="en-US" sz="3200" b="0" u="none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works on awareness raising</a:t>
          </a:r>
          <a:endParaRPr lang="en-US" sz="3200" b="0" u="none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07F3A8-6F69-4F85-8C35-CA74528C84E2}" type="parTrans" cxnId="{FC2839A1-BDD9-4625-A862-C2F7A7CCB74F}">
      <dgm:prSet/>
      <dgm:spPr/>
      <dgm:t>
        <a:bodyPr/>
        <a:lstStyle/>
        <a:p>
          <a:endParaRPr 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14EC6-CF36-4097-B2DB-A95864B64ED0}" type="sibTrans" cxnId="{FC2839A1-BDD9-4625-A862-C2F7A7CCB74F}">
      <dgm:prSet/>
      <dgm:spPr/>
      <dgm:t>
        <a:bodyPr/>
        <a:lstStyle/>
        <a:p>
          <a:endParaRPr 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88178-4060-4AFF-ADBC-95ED5D646977}" type="pres">
      <dgm:prSet presAssocID="{39C13772-0ABF-47FB-8547-CC4DF1F276B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E26CEE-A46C-424D-B22D-0EDB8AB7E180}" type="pres">
      <dgm:prSet presAssocID="{3BD4958A-DB45-46CA-AD1D-203B0329056C}" presName="chaos" presStyleCnt="0"/>
      <dgm:spPr/>
      <dgm:t>
        <a:bodyPr/>
        <a:lstStyle/>
        <a:p>
          <a:endParaRPr lang="es-MX"/>
        </a:p>
      </dgm:t>
    </dgm:pt>
    <dgm:pt modelId="{CCDAF268-9410-46D0-93DD-766D2419BCCF}" type="pres">
      <dgm:prSet presAssocID="{3BD4958A-DB45-46CA-AD1D-203B0329056C}" presName="parTx1" presStyleLbl="revTx" presStyleIdx="0" presStyleCnt="1" custScaleX="75708" custScaleY="131754" custLinFactNeighborX="-820" custLinFactNeighborY="1579"/>
      <dgm:spPr/>
      <dgm:t>
        <a:bodyPr/>
        <a:lstStyle/>
        <a:p>
          <a:endParaRPr lang="en-US"/>
        </a:p>
      </dgm:t>
    </dgm:pt>
    <dgm:pt modelId="{59D4B726-4F4D-4288-B999-9DD408A88450}" type="pres">
      <dgm:prSet presAssocID="{3BD4958A-DB45-46CA-AD1D-203B0329056C}" presName="c1" presStyleLbl="node1" presStyleIdx="0" presStyleCnt="18"/>
      <dgm:spPr>
        <a:xfrm>
          <a:off x="185248" y="2083562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2CE9C7B9-1712-416C-9302-68CFD3C8A27C}" type="pres">
      <dgm:prSet presAssocID="{3BD4958A-DB45-46CA-AD1D-203B0329056C}" presName="c2" presStyleLbl="node1" presStyleIdx="1" presStyleCnt="18"/>
      <dgm:spPr>
        <a:xfrm>
          <a:off x="341886" y="1770286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4FA722DD-6C5B-4055-B061-BEF197084801}" type="pres">
      <dgm:prSet presAssocID="{3BD4958A-DB45-46CA-AD1D-203B0329056C}" presName="c3" presStyleLbl="node1" presStyleIdx="2" presStyleCnt="18"/>
      <dgm:spPr>
        <a:xfrm>
          <a:off x="717817" y="1832941"/>
          <a:ext cx="351636" cy="351636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E964273A-C857-41D9-ADDE-F1B1EB26EB1F}" type="pres">
      <dgm:prSet presAssocID="{3BD4958A-DB45-46CA-AD1D-203B0329056C}" presName="c4" presStyleLbl="node1" presStyleIdx="3" presStyleCnt="18"/>
      <dgm:spPr>
        <a:xfrm>
          <a:off x="1031093" y="1488338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290FB6BE-BB0F-4ADC-8B76-F712FAA4B051}" type="pres">
      <dgm:prSet presAssocID="{3BD4958A-DB45-46CA-AD1D-203B0329056C}" presName="c5" presStyleLbl="node1" presStyleIdx="4" presStyleCnt="18"/>
      <dgm:spPr>
        <a:xfrm>
          <a:off x="1438352" y="1363027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FD12367D-B13E-4F65-A5C0-48A81C0E820F}" type="pres">
      <dgm:prSet presAssocID="{3BD4958A-DB45-46CA-AD1D-203B0329056C}" presName="c6" presStyleLbl="node1" presStyleIdx="5" presStyleCnt="18"/>
      <dgm:spPr>
        <a:xfrm>
          <a:off x="1939594" y="1582321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21C16C17-4E3B-4B9B-959F-40335E09A272}" type="pres">
      <dgm:prSet presAssocID="{3BD4958A-DB45-46CA-AD1D-203B0329056C}" presName="c7" presStyleLbl="node1" presStyleIdx="6" presStyleCnt="18"/>
      <dgm:spPr>
        <a:xfrm>
          <a:off x="2252870" y="1738959"/>
          <a:ext cx="351636" cy="351636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050877B8-B35C-44A4-B9D6-1C22EF7D5509}" type="pres">
      <dgm:prSet presAssocID="{3BD4958A-DB45-46CA-AD1D-203B0329056C}" presName="c8" presStyleLbl="node1" presStyleIdx="7" presStyleCnt="18"/>
      <dgm:spPr>
        <a:xfrm>
          <a:off x="2691456" y="2083562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B58F9A0A-22DA-41B7-A615-1A04C36DF151}" type="pres">
      <dgm:prSet presAssocID="{3BD4958A-DB45-46CA-AD1D-203B0329056C}" presName="c9" presStyleLbl="node1" presStyleIdx="8" presStyleCnt="18"/>
      <dgm:spPr>
        <a:xfrm>
          <a:off x="2879422" y="2428166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DA164BE4-4E73-4D8C-A928-F6EDCBD86846}" type="pres">
      <dgm:prSet presAssocID="{3BD4958A-DB45-46CA-AD1D-203B0329056C}" presName="c10" presStyleLbl="node1" presStyleIdx="9" presStyleCnt="18" custLinFactNeighborX="-2166" custLinFactNeighborY="-17785"/>
      <dgm:spPr>
        <a:xfrm>
          <a:off x="1237923" y="1667950"/>
          <a:ext cx="575405" cy="575405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684395A7-296E-43C8-A576-CAD0753BDEDA}" type="pres">
      <dgm:prSet presAssocID="{3BD4958A-DB45-46CA-AD1D-203B0329056C}" presName="c11" presStyleLbl="node1" presStyleIdx="10" presStyleCnt="18"/>
      <dgm:spPr>
        <a:xfrm>
          <a:off x="28610" y="2960735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BA461A1F-6EFF-4989-9EDC-34E5E2CA81F1}" type="pres">
      <dgm:prSet presAssocID="{3BD4958A-DB45-46CA-AD1D-203B0329056C}" presName="c12" presStyleLbl="node1" presStyleIdx="11" presStyleCnt="18"/>
      <dgm:spPr>
        <a:xfrm>
          <a:off x="216575" y="3242684"/>
          <a:ext cx="351636" cy="351636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1B6FA6EE-6EF4-440F-A456-5F9FA4688DF8}" type="pres">
      <dgm:prSet presAssocID="{3BD4958A-DB45-46CA-AD1D-203B0329056C}" presName="c13" presStyleLbl="node1" presStyleIdx="12" presStyleCnt="18"/>
      <dgm:spPr>
        <a:xfrm>
          <a:off x="686489" y="3493305"/>
          <a:ext cx="511471" cy="511471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051FA98C-2615-4D6B-AF0E-ED741CBCC148}" type="pres">
      <dgm:prSet presAssocID="{3BD4958A-DB45-46CA-AD1D-203B0329056C}" presName="c14" presStyleLbl="node1" presStyleIdx="13" presStyleCnt="18"/>
      <dgm:spPr>
        <a:xfrm>
          <a:off x="1344369" y="3900563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74A0CA06-4D37-407C-ADBB-43DF1AA8DAEF}" type="pres">
      <dgm:prSet presAssocID="{3BD4958A-DB45-46CA-AD1D-203B0329056C}" presName="c15" presStyleLbl="node1" presStyleIdx="14" presStyleCnt="18"/>
      <dgm:spPr>
        <a:xfrm>
          <a:off x="1469680" y="3493305"/>
          <a:ext cx="351636" cy="351636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86AB4A4B-53B0-42AA-9985-F21990E36DDD}" type="pres">
      <dgm:prSet presAssocID="{3BD4958A-DB45-46CA-AD1D-203B0329056C}" presName="c16" presStyleLbl="node1" presStyleIdx="15" presStyleCnt="18"/>
      <dgm:spPr>
        <a:xfrm>
          <a:off x="1782956" y="3931891"/>
          <a:ext cx="223768" cy="223768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4D04928C-362B-4140-B32C-9E4C300DE090}" type="pres">
      <dgm:prSet presAssocID="{3BD4958A-DB45-46CA-AD1D-203B0329056C}" presName="c17" presStyleLbl="node1" presStyleIdx="16" presStyleCnt="18"/>
      <dgm:spPr>
        <a:xfrm>
          <a:off x="2064904" y="3430649"/>
          <a:ext cx="511471" cy="511471"/>
        </a:xfrm>
        <a:prstGeom prst="ellipse">
          <a:avLst/>
        </a:prstGeom>
      </dgm:spPr>
      <dgm:t>
        <a:bodyPr/>
        <a:lstStyle/>
        <a:p>
          <a:endParaRPr lang="es-MX"/>
        </a:p>
      </dgm:t>
    </dgm:pt>
    <dgm:pt modelId="{5E1F15E2-7EE0-49CD-8F62-8CA4A5CD2CE1}" type="pres">
      <dgm:prSet presAssocID="{3BD4958A-DB45-46CA-AD1D-203B0329056C}" presName="c18" presStyleLbl="node1" presStyleIdx="17" presStyleCnt="18"/>
      <dgm:spPr>
        <a:xfrm>
          <a:off x="2754112" y="3305339"/>
          <a:ext cx="351636" cy="351636"/>
        </a:xfrm>
        <a:prstGeom prst="ellipse">
          <a:avLst/>
        </a:prstGeom>
      </dgm:spPr>
      <dgm:t>
        <a:bodyPr/>
        <a:lstStyle/>
        <a:p>
          <a:endParaRPr lang="es-MX"/>
        </a:p>
      </dgm:t>
    </dgm:pt>
  </dgm:ptLst>
  <dgm:cxnLst>
    <dgm:cxn modelId="{FC2839A1-BDD9-4625-A862-C2F7A7CCB74F}" srcId="{39C13772-0ABF-47FB-8547-CC4DF1F276B7}" destId="{3BD4958A-DB45-46CA-AD1D-203B0329056C}" srcOrd="0" destOrd="0" parTransId="{8007F3A8-6F69-4F85-8C35-CA74528C84E2}" sibTransId="{FF614EC6-CF36-4097-B2DB-A95864B64ED0}"/>
    <dgm:cxn modelId="{884265AC-971D-4F7C-A3BA-CE6A664C2AC3}" type="presOf" srcId="{3BD4958A-DB45-46CA-AD1D-203B0329056C}" destId="{CCDAF268-9410-46D0-93DD-766D2419BCCF}" srcOrd="0" destOrd="0" presId="urn:microsoft.com/office/officeart/2009/3/layout/RandomtoResultProcess"/>
    <dgm:cxn modelId="{C981AC50-5F95-4281-8B95-8396DC03B103}" type="presOf" srcId="{39C13772-0ABF-47FB-8547-CC4DF1F276B7}" destId="{03A88178-4060-4AFF-ADBC-95ED5D646977}" srcOrd="0" destOrd="0" presId="urn:microsoft.com/office/officeart/2009/3/layout/RandomtoResultProcess"/>
    <dgm:cxn modelId="{2955CC1D-C985-46C7-94B3-F64AFA0D6E21}" type="presParOf" srcId="{03A88178-4060-4AFF-ADBC-95ED5D646977}" destId="{6BE26CEE-A46C-424D-B22D-0EDB8AB7E180}" srcOrd="0" destOrd="0" presId="urn:microsoft.com/office/officeart/2009/3/layout/RandomtoResultProcess"/>
    <dgm:cxn modelId="{73DA946F-E39E-491C-B417-B53B350DA20B}" type="presParOf" srcId="{6BE26CEE-A46C-424D-B22D-0EDB8AB7E180}" destId="{CCDAF268-9410-46D0-93DD-766D2419BCCF}" srcOrd="0" destOrd="0" presId="urn:microsoft.com/office/officeart/2009/3/layout/RandomtoResultProcess"/>
    <dgm:cxn modelId="{D68D92A8-7BA7-48EE-8D32-8A99479E53C7}" type="presParOf" srcId="{6BE26CEE-A46C-424D-B22D-0EDB8AB7E180}" destId="{59D4B726-4F4D-4288-B999-9DD408A88450}" srcOrd="1" destOrd="0" presId="urn:microsoft.com/office/officeart/2009/3/layout/RandomtoResultProcess"/>
    <dgm:cxn modelId="{C3970D73-1D35-40F0-9DD3-55E79082EB37}" type="presParOf" srcId="{6BE26CEE-A46C-424D-B22D-0EDB8AB7E180}" destId="{2CE9C7B9-1712-416C-9302-68CFD3C8A27C}" srcOrd="2" destOrd="0" presId="urn:microsoft.com/office/officeart/2009/3/layout/RandomtoResultProcess"/>
    <dgm:cxn modelId="{37ACEB2E-C992-43C5-8C7A-7B726FF2136E}" type="presParOf" srcId="{6BE26CEE-A46C-424D-B22D-0EDB8AB7E180}" destId="{4FA722DD-6C5B-4055-B061-BEF197084801}" srcOrd="3" destOrd="0" presId="urn:microsoft.com/office/officeart/2009/3/layout/RandomtoResultProcess"/>
    <dgm:cxn modelId="{92747C1C-791C-4070-889A-A9D725BD031E}" type="presParOf" srcId="{6BE26CEE-A46C-424D-B22D-0EDB8AB7E180}" destId="{E964273A-C857-41D9-ADDE-F1B1EB26EB1F}" srcOrd="4" destOrd="0" presId="urn:microsoft.com/office/officeart/2009/3/layout/RandomtoResultProcess"/>
    <dgm:cxn modelId="{C68902B0-ADFD-4056-8A51-28E575C89A7D}" type="presParOf" srcId="{6BE26CEE-A46C-424D-B22D-0EDB8AB7E180}" destId="{290FB6BE-BB0F-4ADC-8B76-F712FAA4B051}" srcOrd="5" destOrd="0" presId="urn:microsoft.com/office/officeart/2009/3/layout/RandomtoResultProcess"/>
    <dgm:cxn modelId="{10FAB0B5-49AB-4784-ADC0-60261E426BA1}" type="presParOf" srcId="{6BE26CEE-A46C-424D-B22D-0EDB8AB7E180}" destId="{FD12367D-B13E-4F65-A5C0-48A81C0E820F}" srcOrd="6" destOrd="0" presId="urn:microsoft.com/office/officeart/2009/3/layout/RandomtoResultProcess"/>
    <dgm:cxn modelId="{1CB419C2-561C-4C51-A625-E07C42230B71}" type="presParOf" srcId="{6BE26CEE-A46C-424D-B22D-0EDB8AB7E180}" destId="{21C16C17-4E3B-4B9B-959F-40335E09A272}" srcOrd="7" destOrd="0" presId="urn:microsoft.com/office/officeart/2009/3/layout/RandomtoResultProcess"/>
    <dgm:cxn modelId="{C86D28C0-4364-4B29-AAF7-0343C8097CD6}" type="presParOf" srcId="{6BE26CEE-A46C-424D-B22D-0EDB8AB7E180}" destId="{050877B8-B35C-44A4-B9D6-1C22EF7D5509}" srcOrd="8" destOrd="0" presId="urn:microsoft.com/office/officeart/2009/3/layout/RandomtoResultProcess"/>
    <dgm:cxn modelId="{68AEA7A6-3CA0-4B1F-BC20-CED3F7DF00A6}" type="presParOf" srcId="{6BE26CEE-A46C-424D-B22D-0EDB8AB7E180}" destId="{B58F9A0A-22DA-41B7-A615-1A04C36DF151}" srcOrd="9" destOrd="0" presId="urn:microsoft.com/office/officeart/2009/3/layout/RandomtoResultProcess"/>
    <dgm:cxn modelId="{00382D14-FB5F-45CD-AFB3-4094690D817E}" type="presParOf" srcId="{6BE26CEE-A46C-424D-B22D-0EDB8AB7E180}" destId="{DA164BE4-4E73-4D8C-A928-F6EDCBD86846}" srcOrd="10" destOrd="0" presId="urn:microsoft.com/office/officeart/2009/3/layout/RandomtoResultProcess"/>
    <dgm:cxn modelId="{8DA1108A-AEE9-453E-90AE-B1A7F5B3307F}" type="presParOf" srcId="{6BE26CEE-A46C-424D-B22D-0EDB8AB7E180}" destId="{684395A7-296E-43C8-A576-CAD0753BDEDA}" srcOrd="11" destOrd="0" presId="urn:microsoft.com/office/officeart/2009/3/layout/RandomtoResultProcess"/>
    <dgm:cxn modelId="{05A08F43-1D6A-4BF8-A576-BA9B9F311F17}" type="presParOf" srcId="{6BE26CEE-A46C-424D-B22D-0EDB8AB7E180}" destId="{BA461A1F-6EFF-4989-9EDC-34E5E2CA81F1}" srcOrd="12" destOrd="0" presId="urn:microsoft.com/office/officeart/2009/3/layout/RandomtoResultProcess"/>
    <dgm:cxn modelId="{13E730C7-929B-481B-B4A6-3DB2E7206F33}" type="presParOf" srcId="{6BE26CEE-A46C-424D-B22D-0EDB8AB7E180}" destId="{1B6FA6EE-6EF4-440F-A456-5F9FA4688DF8}" srcOrd="13" destOrd="0" presId="urn:microsoft.com/office/officeart/2009/3/layout/RandomtoResultProcess"/>
    <dgm:cxn modelId="{2F090F20-A760-4E6E-B13A-29DF4DCA8C53}" type="presParOf" srcId="{6BE26CEE-A46C-424D-B22D-0EDB8AB7E180}" destId="{051FA98C-2615-4D6B-AF0E-ED741CBCC148}" srcOrd="14" destOrd="0" presId="urn:microsoft.com/office/officeart/2009/3/layout/RandomtoResultProcess"/>
    <dgm:cxn modelId="{E22A559C-6AD7-4552-8568-3FD9D29291BA}" type="presParOf" srcId="{6BE26CEE-A46C-424D-B22D-0EDB8AB7E180}" destId="{74A0CA06-4D37-407C-ADBB-43DF1AA8DAEF}" srcOrd="15" destOrd="0" presId="urn:microsoft.com/office/officeart/2009/3/layout/RandomtoResultProcess"/>
    <dgm:cxn modelId="{3376FC5F-A8D7-4470-8B4E-C4C1648800DB}" type="presParOf" srcId="{6BE26CEE-A46C-424D-B22D-0EDB8AB7E180}" destId="{86AB4A4B-53B0-42AA-9985-F21990E36DDD}" srcOrd="16" destOrd="0" presId="urn:microsoft.com/office/officeart/2009/3/layout/RandomtoResultProcess"/>
    <dgm:cxn modelId="{2D4A8A3B-4FCD-45FE-B52D-30CDCAD50B26}" type="presParOf" srcId="{6BE26CEE-A46C-424D-B22D-0EDB8AB7E180}" destId="{4D04928C-362B-4140-B32C-9E4C300DE090}" srcOrd="17" destOrd="0" presId="urn:microsoft.com/office/officeart/2009/3/layout/RandomtoResultProcess"/>
    <dgm:cxn modelId="{B18CF0EA-7078-44C1-A6D2-7438033109BA}" type="presParOf" srcId="{6BE26CEE-A46C-424D-B22D-0EDB8AB7E180}" destId="{5E1F15E2-7EE0-49CD-8F62-8CA4A5CD2CE1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771030" y="0"/>
          <a:ext cx="4553938" cy="9624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3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 Forum of SAIs with Jurisdictional Functions</a:t>
          </a:r>
          <a:endParaRPr lang="en-US" sz="3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26389-D1CF-4B69-AB04-BFCAF06E3F83}">
      <dgm:prSet phldrT="[Texto]" custT="1"/>
      <dgm:spPr>
        <a:xfrm>
          <a:off x="1089806" y="1720840"/>
          <a:ext cx="4235162" cy="779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en-US" sz="2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co-chaired by the SAIs of Chile and France</a:t>
          </a:r>
          <a:endParaRPr lang="en-US" sz="2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C2AD93-19C0-4048-BADD-88A66E55026C}" type="parTrans" cxnId="{3D9BF9E1-68CF-439F-862A-1DE69B75E075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24D5E-D4F7-45AA-9F55-DD5ED7F4D061}" type="sibTrans" cxnId="{3D9BF9E1-68CF-439F-862A-1DE69B75E075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962B-A3D9-4DEB-8C24-BD602745D410}">
      <dgm:prSet phldrT="[Texto]" custT="1"/>
      <dgm:spPr>
        <a:xfrm>
          <a:off x="1089806" y="2500654"/>
          <a:ext cx="4235162" cy="779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en-US" sz="2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of reflection, collaboration and exchange of good practices</a:t>
          </a:r>
          <a:endParaRPr lang="en-US" sz="2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D67BD-33F5-47D1-B9B8-F294D8F2B0E8}">
      <dgm:prSet phldrT="[Texto]" custT="1"/>
      <dgm:spPr>
        <a:xfrm>
          <a:off x="1089806" y="3280469"/>
          <a:ext cx="4235162" cy="779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en-US" sz="2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 SAIs with this type of organizational model </a:t>
          </a:r>
          <a:endParaRPr lang="en-US" sz="2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3D86D67-A91C-4549-822C-573DA1D99C52}" type="parTrans" cxnId="{66E5E5ED-BAF9-4BA8-AA27-A38AEEDF2DAD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3A264-5D23-432F-ADAD-E0D93AFCE551}" type="sibTrans" cxnId="{66E5E5ED-BAF9-4BA8-AA27-A38AEEDF2DAD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0614B-3831-4BFD-A8BE-C65C8712D39E}" type="pres">
      <dgm:prSet presAssocID="{B7469F25-7581-446F-A9BF-2ED2B3AA10D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52EB6573-33AF-4D1B-8272-C7421AA77DD1}" type="pres">
      <dgm:prSet presAssocID="{8C6D4281-9658-4B46-8733-B47EE109505C}" presName="root" presStyleCnt="0">
        <dgm:presLayoutVars>
          <dgm:chMax/>
          <dgm:chPref/>
        </dgm:presLayoutVars>
      </dgm:prSet>
      <dgm:spPr/>
    </dgm:pt>
    <dgm:pt modelId="{0C1DBE08-BAF5-4E99-96B6-53A726387A6C}" type="pres">
      <dgm:prSet presAssocID="{8C6D4281-9658-4B46-8733-B47EE109505C}" presName="rootComposite" presStyleCnt="0">
        <dgm:presLayoutVars/>
      </dgm:prSet>
      <dgm:spPr/>
    </dgm:pt>
    <dgm:pt modelId="{7169B77B-1BD9-47E2-89CB-CDA9EF98E89D}" type="pres">
      <dgm:prSet presAssocID="{8C6D4281-9658-4B46-8733-B47EE109505C}" presName="ParentAccent" presStyleLbl="alignNode1" presStyleIdx="0" presStyleCnt="1" custScaleX="138702"/>
      <dgm:spPr>
        <a:xfrm>
          <a:off x="771030" y="962445"/>
          <a:ext cx="4553938" cy="535757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/>
        </a:p>
      </dgm:t>
    </dgm:pt>
    <dgm:pt modelId="{5C29AAED-3683-4BAA-A6E5-6EC0A7BCA561}" type="pres">
      <dgm:prSet presAssocID="{8C6D4281-9658-4B46-8733-B47EE109505C}" presName="ParentSmallAccent" presStyleLbl="fgAcc1" presStyleIdx="0" presStyleCnt="1"/>
      <dgm:spPr>
        <a:xfrm>
          <a:off x="771030" y="1163654"/>
          <a:ext cx="334548" cy="334548"/>
        </a:xfrm>
        <a:prstGeom prst="rect">
          <a:avLst/>
        </a:prstGeom>
        <a:solidFill>
          <a:schemeClr val="accent3">
            <a:alpha val="9000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/>
        </a:p>
      </dgm:t>
    </dgm:pt>
    <dgm:pt modelId="{DB8BE9BD-FC2A-4364-A36B-72EA715398F4}" type="pres">
      <dgm:prSet presAssocID="{8C6D4281-9658-4B46-8733-B47EE109505C}" presName="Parent" presStyleLbl="revTx" presStyleIdx="0" presStyleCnt="4" custScaleX="13870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F77812-3E6F-46C8-9DF8-18B5D25CA2D4}" type="pres">
      <dgm:prSet presAssocID="{8C6D4281-9658-4B46-8733-B47EE109505C}" presName="childShape" presStyleCnt="0">
        <dgm:presLayoutVars>
          <dgm:chMax val="0"/>
          <dgm:chPref val="0"/>
        </dgm:presLayoutVars>
      </dgm:prSet>
      <dgm:spPr/>
    </dgm:pt>
    <dgm:pt modelId="{D49FF849-D1F2-4541-ABFE-3FD441D48B79}" type="pres">
      <dgm:prSet presAssocID="{24D26389-D1CF-4B69-AB04-BFCAF06E3F83}" presName="childComposite" presStyleCnt="0">
        <dgm:presLayoutVars>
          <dgm:chMax val="0"/>
          <dgm:chPref val="0"/>
        </dgm:presLayoutVars>
      </dgm:prSet>
      <dgm:spPr/>
    </dgm:pt>
    <dgm:pt modelId="{06FBAC42-CD98-4086-B424-77F66D7D85D8}" type="pres">
      <dgm:prSet presAssocID="{24D26389-D1CF-4B69-AB04-BFCAF06E3F83}" presName="ChildAccent" presStyleLbl="solidFgAcc1" presStyleIdx="0" presStyleCnt="3" custLinFactX="-3037" custLinFactNeighborX="-100000" custLinFactNeighborY="-51348"/>
      <dgm:spPr>
        <a:xfrm>
          <a:off x="771030" y="1943477"/>
          <a:ext cx="334540" cy="3345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/>
        </a:p>
      </dgm:t>
    </dgm:pt>
    <dgm:pt modelId="{07AD1C4C-0B1F-4CB6-A2A7-151342551C29}" type="pres">
      <dgm:prSet presAssocID="{24D26389-D1CF-4B69-AB04-BFCAF06E3F83}" presName="Child" presStyleLbl="revTx" presStyleIdx="1" presStyleCnt="4" custAng="0" custScaleX="138702" custLinFactNeighborX="14292" custLinFactNeighborY="-2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8E4600-6A29-4C3B-954B-2698BDE4432D}" type="pres">
      <dgm:prSet presAssocID="{77CA962B-A3D9-4DEB-8C24-BD602745D410}" presName="childComposite" presStyleCnt="0">
        <dgm:presLayoutVars>
          <dgm:chMax val="0"/>
          <dgm:chPref val="0"/>
        </dgm:presLayoutVars>
      </dgm:prSet>
      <dgm:spPr/>
    </dgm:pt>
    <dgm:pt modelId="{D72ABD7B-E553-4B71-9913-0020981211B7}" type="pres">
      <dgm:prSet presAssocID="{77CA962B-A3D9-4DEB-8C24-BD602745D410}" presName="ChildAccent" presStyleLbl="solidFgAcc1" presStyleIdx="1" presStyleCnt="3" custLinFactX="-3037" custLinFactNeighborX="-100000" custLinFactNeighborY="-51348"/>
      <dgm:spPr>
        <a:xfrm>
          <a:off x="771030" y="2723292"/>
          <a:ext cx="334540" cy="3345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/>
        </a:p>
      </dgm:t>
    </dgm:pt>
    <dgm:pt modelId="{06D3E7D4-A405-45BE-BA4F-A730429DF792}" type="pres">
      <dgm:prSet presAssocID="{77CA962B-A3D9-4DEB-8C24-BD602745D410}" presName="Child" presStyleLbl="revTx" presStyleIdx="2" presStyleCnt="4" custScaleX="138702" custLinFactNeighborX="14292" custLinFactNeighborY="-2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19BE9E-DCC0-407C-9A6B-9FB63B08AA88}" type="pres">
      <dgm:prSet presAssocID="{3B3D67BD-33F5-47D1-B9B8-F294D8F2B0E8}" presName="childComposite" presStyleCnt="0">
        <dgm:presLayoutVars>
          <dgm:chMax val="0"/>
          <dgm:chPref val="0"/>
        </dgm:presLayoutVars>
      </dgm:prSet>
      <dgm:spPr/>
    </dgm:pt>
    <dgm:pt modelId="{5AD3E52F-A0D6-4FF0-8B05-E1EFEFFA5587}" type="pres">
      <dgm:prSet presAssocID="{3B3D67BD-33F5-47D1-B9B8-F294D8F2B0E8}" presName="ChildAccent" presStyleLbl="solidFgAcc1" presStyleIdx="2" presStyleCnt="3" custLinFactX="-3037" custLinFactNeighborX="-100000" custLinFactNeighborY="-51348"/>
      <dgm:spPr>
        <a:xfrm>
          <a:off x="771030" y="3503106"/>
          <a:ext cx="334540" cy="33454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/>
        </a:p>
      </dgm:t>
    </dgm:pt>
    <dgm:pt modelId="{AEB77FCE-70B2-41AB-84AE-249F52B9E9CD}" type="pres">
      <dgm:prSet presAssocID="{3B3D67BD-33F5-47D1-B9B8-F294D8F2B0E8}" presName="Child" presStyleLbl="revTx" presStyleIdx="3" presStyleCnt="4" custScaleX="138702" custLinFactNeighborX="14292" custLinFactNeighborY="-2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1809E68-AC7E-4FB0-A497-D89BD9EDFF04}" type="presOf" srcId="{3B3D67BD-33F5-47D1-B9B8-F294D8F2B0E8}" destId="{AEB77FCE-70B2-41AB-84AE-249F52B9E9CD}" srcOrd="0" destOrd="0" presId="urn:microsoft.com/office/officeart/2008/layout/SquareAccentList"/>
    <dgm:cxn modelId="{6C07F2F6-FDCB-4F22-8627-0A9671E3DABD}" srcId="{8C6D4281-9658-4B46-8733-B47EE109505C}" destId="{77CA962B-A3D9-4DEB-8C24-BD602745D410}" srcOrd="1" destOrd="0" parTransId="{05FABDDA-E225-41FA-9F20-599C00F50430}" sibTransId="{344224D7-8768-4495-988B-C1F2B48AD6FD}"/>
    <dgm:cxn modelId="{EAADB603-5BB1-47B4-A3C1-451D7125A9AA}" type="presOf" srcId="{8C6D4281-9658-4B46-8733-B47EE109505C}" destId="{DB8BE9BD-FC2A-4364-A36B-72EA715398F4}" srcOrd="0" destOrd="0" presId="urn:microsoft.com/office/officeart/2008/layout/SquareAccentList"/>
    <dgm:cxn modelId="{66E5E5ED-BAF9-4BA8-AA27-A38AEEDF2DAD}" srcId="{8C6D4281-9658-4B46-8733-B47EE109505C}" destId="{3B3D67BD-33F5-47D1-B9B8-F294D8F2B0E8}" srcOrd="2" destOrd="0" parTransId="{A3D86D67-A91C-4549-822C-573DA1D99C52}" sibTransId="{0513A264-5D23-432F-ADAD-E0D93AFCE551}"/>
    <dgm:cxn modelId="{F38FABBB-9971-48EA-9EC7-A1F10C1CAA00}" type="presOf" srcId="{24D26389-D1CF-4B69-AB04-BFCAF06E3F83}" destId="{07AD1C4C-0B1F-4CB6-A2A7-151342551C29}" srcOrd="0" destOrd="0" presId="urn:microsoft.com/office/officeart/2008/layout/SquareAccentList"/>
    <dgm:cxn modelId="{CF6D41DA-4E3D-42C0-968C-30F24A0EADEF}" type="presOf" srcId="{77CA962B-A3D9-4DEB-8C24-BD602745D410}" destId="{06D3E7D4-A405-45BE-BA4F-A730429DF792}" srcOrd="0" destOrd="0" presId="urn:microsoft.com/office/officeart/2008/layout/SquareAccentList"/>
    <dgm:cxn modelId="{3D9BF9E1-68CF-439F-862A-1DE69B75E075}" srcId="{8C6D4281-9658-4B46-8733-B47EE109505C}" destId="{24D26389-D1CF-4B69-AB04-BFCAF06E3F83}" srcOrd="0" destOrd="0" parTransId="{3EC2AD93-19C0-4048-BADD-88A66E55026C}" sibTransId="{30424D5E-D4F7-45AA-9F55-DD5ED7F4D061}"/>
    <dgm:cxn modelId="{D362BD7C-137E-48B2-803A-40C7769133B3}" type="presOf" srcId="{B7469F25-7581-446F-A9BF-2ED2B3AA10DA}" destId="{ADA0614B-3831-4BFD-A8BE-C65C8712D39E}" srcOrd="0" destOrd="0" presId="urn:microsoft.com/office/officeart/2008/layout/SquareAccentList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5FE282F7-11D9-46AA-AD87-09A50E968BA7}" type="presParOf" srcId="{ADA0614B-3831-4BFD-A8BE-C65C8712D39E}" destId="{52EB6573-33AF-4D1B-8272-C7421AA77DD1}" srcOrd="0" destOrd="0" presId="urn:microsoft.com/office/officeart/2008/layout/SquareAccentList"/>
    <dgm:cxn modelId="{0BEE478B-9D8B-4DDE-A668-6CCDE9484881}" type="presParOf" srcId="{52EB6573-33AF-4D1B-8272-C7421AA77DD1}" destId="{0C1DBE08-BAF5-4E99-96B6-53A726387A6C}" srcOrd="0" destOrd="0" presId="urn:microsoft.com/office/officeart/2008/layout/SquareAccentList"/>
    <dgm:cxn modelId="{CBE66A07-73BA-4EF1-84C8-2D3BECFFD2BC}" type="presParOf" srcId="{0C1DBE08-BAF5-4E99-96B6-53A726387A6C}" destId="{7169B77B-1BD9-47E2-89CB-CDA9EF98E89D}" srcOrd="0" destOrd="0" presId="urn:microsoft.com/office/officeart/2008/layout/SquareAccentList"/>
    <dgm:cxn modelId="{A50319B4-7F99-464B-B466-B5628F4907EB}" type="presParOf" srcId="{0C1DBE08-BAF5-4E99-96B6-53A726387A6C}" destId="{5C29AAED-3683-4BAA-A6E5-6EC0A7BCA561}" srcOrd="1" destOrd="0" presId="urn:microsoft.com/office/officeart/2008/layout/SquareAccentList"/>
    <dgm:cxn modelId="{3094BA6F-47B1-447D-9BD8-3703C5C1DDC1}" type="presParOf" srcId="{0C1DBE08-BAF5-4E99-96B6-53A726387A6C}" destId="{DB8BE9BD-FC2A-4364-A36B-72EA715398F4}" srcOrd="2" destOrd="0" presId="urn:microsoft.com/office/officeart/2008/layout/SquareAccentList"/>
    <dgm:cxn modelId="{87AB2179-FBA0-4251-82CC-1134EE91BE78}" type="presParOf" srcId="{52EB6573-33AF-4D1B-8272-C7421AA77DD1}" destId="{DFF77812-3E6F-46C8-9DF8-18B5D25CA2D4}" srcOrd="1" destOrd="0" presId="urn:microsoft.com/office/officeart/2008/layout/SquareAccentList"/>
    <dgm:cxn modelId="{EDFD9795-121F-4926-B7F4-CF9904A3023C}" type="presParOf" srcId="{DFF77812-3E6F-46C8-9DF8-18B5D25CA2D4}" destId="{D49FF849-D1F2-4541-ABFE-3FD441D48B79}" srcOrd="0" destOrd="0" presId="urn:microsoft.com/office/officeart/2008/layout/SquareAccentList"/>
    <dgm:cxn modelId="{58A01939-74FE-4D1B-AA41-5774625C7509}" type="presParOf" srcId="{D49FF849-D1F2-4541-ABFE-3FD441D48B79}" destId="{06FBAC42-CD98-4086-B424-77F66D7D85D8}" srcOrd="0" destOrd="0" presId="urn:microsoft.com/office/officeart/2008/layout/SquareAccentList"/>
    <dgm:cxn modelId="{0D8C8049-A36B-4729-8A00-8A68562E5545}" type="presParOf" srcId="{D49FF849-D1F2-4541-ABFE-3FD441D48B79}" destId="{07AD1C4C-0B1F-4CB6-A2A7-151342551C29}" srcOrd="1" destOrd="0" presId="urn:microsoft.com/office/officeart/2008/layout/SquareAccentList"/>
    <dgm:cxn modelId="{7ABCEF25-3491-4E19-9B9A-274A8459269B}" type="presParOf" srcId="{DFF77812-3E6F-46C8-9DF8-18B5D25CA2D4}" destId="{398E4600-6A29-4C3B-954B-2698BDE4432D}" srcOrd="1" destOrd="0" presId="urn:microsoft.com/office/officeart/2008/layout/SquareAccentList"/>
    <dgm:cxn modelId="{E6102CF0-4B1C-4E9D-97A6-1B3879C785BE}" type="presParOf" srcId="{398E4600-6A29-4C3B-954B-2698BDE4432D}" destId="{D72ABD7B-E553-4B71-9913-0020981211B7}" srcOrd="0" destOrd="0" presId="urn:microsoft.com/office/officeart/2008/layout/SquareAccentList"/>
    <dgm:cxn modelId="{A7452A2F-18FF-4CB8-89A3-CF4EFA5C79A8}" type="presParOf" srcId="{398E4600-6A29-4C3B-954B-2698BDE4432D}" destId="{06D3E7D4-A405-45BE-BA4F-A730429DF792}" srcOrd="1" destOrd="0" presId="urn:microsoft.com/office/officeart/2008/layout/SquareAccentList"/>
    <dgm:cxn modelId="{35BD1900-CAFC-4B5A-9127-B48655CAA506}" type="presParOf" srcId="{DFF77812-3E6F-46C8-9DF8-18B5D25CA2D4}" destId="{2F19BE9E-DCC0-407C-9A6B-9FB63B08AA88}" srcOrd="2" destOrd="0" presId="urn:microsoft.com/office/officeart/2008/layout/SquareAccentList"/>
    <dgm:cxn modelId="{4E6E0E7E-7C68-48E1-9DC4-1740F73156A2}" type="presParOf" srcId="{2F19BE9E-DCC0-407C-9A6B-9FB63B08AA88}" destId="{5AD3E52F-A0D6-4FF0-8B05-E1EFEFFA5587}" srcOrd="0" destOrd="0" presId="urn:microsoft.com/office/officeart/2008/layout/SquareAccentList"/>
    <dgm:cxn modelId="{F3E6587F-D449-4A3F-B601-BD6648213E2D}" type="presParOf" srcId="{2F19BE9E-DCC0-407C-9A6B-9FB63B08AA88}" destId="{AEB77FCE-70B2-41AB-84AE-249F52B9E9C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9083D5-5D53-45B6-8F54-86875FFD9F6F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755D5B6-842F-4A0C-992A-B205E0E3FA92}">
      <dgm:prSet phldrT="[Texto]" custT="1"/>
      <dgm:spPr/>
      <dgm:t>
        <a:bodyPr/>
        <a:lstStyle/>
        <a:p>
          <a:r>
            <a:rPr lang="en-US" sz="2300" b="1" dirty="0" smtClean="0">
              <a:latin typeface="Arial" panose="020B0604020202020204" pitchFamily="34" charset="0"/>
              <a:cs typeface="Arial" panose="020B0604020202020204" pitchFamily="34" charset="0"/>
            </a:rPr>
            <a:t>Subgroup on jurisdictional activities standardization </a:t>
          </a:r>
          <a:endParaRPr lang="es-MX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EB9E5-177B-4DF8-B18F-4CA7F8384FC9}" type="parTrans" cxnId="{A30EDB9C-09E6-432F-A707-FB60F326112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43CA2-37E1-4BC6-9CF8-186534239734}" type="sibTrans" cxnId="{A30EDB9C-09E6-432F-A707-FB60F326112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9EC23-B3B5-4025-889A-78D07C6070DA}">
      <dgm:prSet phldrT="[Texto]" custT="1"/>
      <dgm:spPr/>
      <dgm:t>
        <a:bodyPr/>
        <a:lstStyle/>
        <a:p>
          <a:r>
            <a:rPr lang="en-US" sz="2000" noProof="0" dirty="0" smtClean="0">
              <a:latin typeface="Arial" panose="020B0604020202020204" pitchFamily="34" charset="0"/>
              <a:cs typeface="Arial" panose="020B0604020202020204" pitchFamily="34" charset="0"/>
            </a:rPr>
            <a:t>Co-chaired by SAIs of Chile and France, created under the umbrella of the WGVBS</a:t>
          </a:r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4ABDB-C49F-48B8-AA0A-CAC4C4BBE0C3}" type="parTrans" cxnId="{A66F8E5F-1218-4600-B35E-4E4096EA688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6B822-B616-4E3B-AD57-B4C4905EE859}" type="sibTrans" cxnId="{A66F8E5F-1218-4600-B35E-4E4096EA688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76DCB-A713-439D-8487-ACAC98F4E375}">
      <dgm:prSet phldrT="[Texto]" custT="1"/>
      <dgm:spPr/>
      <dgm:t>
        <a:bodyPr/>
        <a:lstStyle/>
        <a:p>
          <a:r>
            <a:rPr lang="en-US" sz="2300" b="1" dirty="0" smtClean="0">
              <a:latin typeface="Arial" panose="020B0604020202020204" pitchFamily="34" charset="0"/>
              <a:cs typeface="Arial" panose="020B0604020202020204" pitchFamily="34" charset="0"/>
            </a:rPr>
            <a:t>Guide on the value and benefits of SAIs with jurisdictional functions</a:t>
          </a:r>
          <a:endParaRPr lang="es-MX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5B96F-E5F9-4336-BA89-791E7C081A43}" type="parTrans" cxnId="{B87DBBC4-5B3F-4E84-B401-C62303911F7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7BF79-4AA3-4F24-9C16-0EE6C54834D9}" type="sibTrans" cxnId="{B87DBBC4-5B3F-4E84-B401-C62303911F7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CD1AC3-6424-4BAD-AEC2-4EA06AFF17A6}">
      <dgm:prSet phldrT="[Texto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Tools used by jurisdictional SAIs to effectively fight against fraud and corruption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66FF1-8F6C-4A25-87B1-238CB50135EE}" type="parTrans" cxnId="{85E9B73F-263D-4009-9161-01F144B0C44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1F7024-FDB6-4858-9607-67A2D2A90644}" type="sibTrans" cxnId="{85E9B73F-263D-4009-9161-01F144B0C44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25216-FF5B-4970-AAED-092A57F6E250}">
      <dgm:prSet phldrT="[Texto]" custT="1"/>
      <dgm:spPr/>
      <dgm:t>
        <a:bodyPr/>
        <a:lstStyle/>
        <a:p>
          <a:r>
            <a:rPr lang="en-US" sz="2300" b="1" dirty="0" smtClean="0">
              <a:latin typeface="Arial" panose="020B0604020202020204" pitchFamily="34" charset="0"/>
              <a:cs typeface="Arial" panose="020B0604020202020204" pitchFamily="34" charset="0"/>
            </a:rPr>
            <a:t>Project proposal presented before the FIPP</a:t>
          </a:r>
          <a:endParaRPr lang="es-MX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B484-6062-4FE2-B8B2-AF799E93B159}" type="parTrans" cxnId="{98D5082A-F7E8-4D50-BF46-E1AE7D00984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EF127-EF2D-4817-A237-29C97FE159B3}" type="sibTrans" cxnId="{98D5082A-F7E8-4D50-BF46-E1AE7D00984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0294E-38E0-474C-8335-DFE18D042CB6}" type="pres">
      <dgm:prSet presAssocID="{DE9083D5-5D53-45B6-8F54-86875FFD9F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ACB6B8-5518-4671-B020-B96A74C6C1EE}" type="pres">
      <dgm:prSet presAssocID="{DC525216-FF5B-4970-AAED-092A57F6E250}" presName="boxAndChildren" presStyleCnt="0"/>
      <dgm:spPr/>
      <dgm:t>
        <a:bodyPr/>
        <a:lstStyle/>
        <a:p>
          <a:endParaRPr lang="en-US"/>
        </a:p>
      </dgm:t>
    </dgm:pt>
    <dgm:pt modelId="{B58BA183-1ECB-484C-813A-4C6A2FCBA5AE}" type="pres">
      <dgm:prSet presAssocID="{DC525216-FF5B-4970-AAED-092A57F6E250}" presName="parentTextBox" presStyleLbl="node1" presStyleIdx="0" presStyleCnt="3" custScaleY="63330"/>
      <dgm:spPr/>
      <dgm:t>
        <a:bodyPr/>
        <a:lstStyle/>
        <a:p>
          <a:endParaRPr lang="es-MX"/>
        </a:p>
      </dgm:t>
    </dgm:pt>
    <dgm:pt modelId="{F23CAB3A-47C1-499B-BC09-A6355713F49D}" type="pres">
      <dgm:prSet presAssocID="{7D57BF79-4AA3-4F24-9C16-0EE6C54834D9}" presName="sp" presStyleCnt="0"/>
      <dgm:spPr/>
      <dgm:t>
        <a:bodyPr/>
        <a:lstStyle/>
        <a:p>
          <a:endParaRPr lang="en-US"/>
        </a:p>
      </dgm:t>
    </dgm:pt>
    <dgm:pt modelId="{CEB7C845-CF40-4622-ABF6-CF26870FB44C}" type="pres">
      <dgm:prSet presAssocID="{C7F76DCB-A713-439D-8487-ACAC98F4E375}" presName="arrowAndChildren" presStyleCnt="0"/>
      <dgm:spPr/>
      <dgm:t>
        <a:bodyPr/>
        <a:lstStyle/>
        <a:p>
          <a:endParaRPr lang="en-US"/>
        </a:p>
      </dgm:t>
    </dgm:pt>
    <dgm:pt modelId="{D828B6F1-86F6-4752-B0D9-7758CCDD0974}" type="pres">
      <dgm:prSet presAssocID="{C7F76DCB-A713-439D-8487-ACAC98F4E375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CE63DC24-3EED-4229-99B0-4EBBE4873C4A}" type="pres">
      <dgm:prSet presAssocID="{C7F76DCB-A713-439D-8487-ACAC98F4E375}" presName="arrow" presStyleLbl="node1" presStyleIdx="1" presStyleCnt="3"/>
      <dgm:spPr/>
      <dgm:t>
        <a:bodyPr/>
        <a:lstStyle/>
        <a:p>
          <a:endParaRPr lang="es-MX"/>
        </a:p>
      </dgm:t>
    </dgm:pt>
    <dgm:pt modelId="{FB634290-E878-403C-BDD6-06C450A7B658}" type="pres">
      <dgm:prSet presAssocID="{C7F76DCB-A713-439D-8487-ACAC98F4E375}" presName="descendantArrow" presStyleCnt="0"/>
      <dgm:spPr/>
      <dgm:t>
        <a:bodyPr/>
        <a:lstStyle/>
        <a:p>
          <a:endParaRPr lang="en-US"/>
        </a:p>
      </dgm:t>
    </dgm:pt>
    <dgm:pt modelId="{CF794A89-D0FB-4C65-A7BA-03945A552576}" type="pres">
      <dgm:prSet presAssocID="{9BCD1AC3-6424-4BAD-AEC2-4EA06AFF17A6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277904-0D46-469B-912E-22B5757EFA8A}" type="pres">
      <dgm:prSet presAssocID="{67D43CA2-37E1-4BC6-9CF8-186534239734}" presName="sp" presStyleCnt="0"/>
      <dgm:spPr/>
      <dgm:t>
        <a:bodyPr/>
        <a:lstStyle/>
        <a:p>
          <a:endParaRPr lang="en-US"/>
        </a:p>
      </dgm:t>
    </dgm:pt>
    <dgm:pt modelId="{9050B2E4-8925-4C23-8789-B11FDB6ADB5A}" type="pres">
      <dgm:prSet presAssocID="{1755D5B6-842F-4A0C-992A-B205E0E3FA92}" presName="arrowAndChildren" presStyleCnt="0"/>
      <dgm:spPr/>
      <dgm:t>
        <a:bodyPr/>
        <a:lstStyle/>
        <a:p>
          <a:endParaRPr lang="en-US"/>
        </a:p>
      </dgm:t>
    </dgm:pt>
    <dgm:pt modelId="{8BEAC8C5-E682-4E12-8983-44153C6E0335}" type="pres">
      <dgm:prSet presAssocID="{1755D5B6-842F-4A0C-992A-B205E0E3FA92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DF6808E0-5E76-4412-98DF-E6AB22E7B2D0}" type="pres">
      <dgm:prSet presAssocID="{1755D5B6-842F-4A0C-992A-B205E0E3FA92}" presName="arrow" presStyleLbl="node1" presStyleIdx="2" presStyleCnt="3"/>
      <dgm:spPr/>
      <dgm:t>
        <a:bodyPr/>
        <a:lstStyle/>
        <a:p>
          <a:endParaRPr lang="es-MX"/>
        </a:p>
      </dgm:t>
    </dgm:pt>
    <dgm:pt modelId="{6305F892-E008-438F-B8DB-1AA38E9D23E5}" type="pres">
      <dgm:prSet presAssocID="{1755D5B6-842F-4A0C-992A-B205E0E3FA92}" presName="descendantArrow" presStyleCnt="0"/>
      <dgm:spPr/>
      <dgm:t>
        <a:bodyPr/>
        <a:lstStyle/>
        <a:p>
          <a:endParaRPr lang="en-US"/>
        </a:p>
      </dgm:t>
    </dgm:pt>
    <dgm:pt modelId="{9AD6815B-AE02-4A78-A289-3A992FDCA4E4}" type="pres">
      <dgm:prSet presAssocID="{69D9EC23-B3B5-4025-889A-78D07C6070DA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6F8E5F-1218-4600-B35E-4E4096EA688D}" srcId="{1755D5B6-842F-4A0C-992A-B205E0E3FA92}" destId="{69D9EC23-B3B5-4025-889A-78D07C6070DA}" srcOrd="0" destOrd="0" parTransId="{C134ABDB-C49F-48B8-AA0A-CAC4C4BBE0C3}" sibTransId="{FE76B822-B616-4E3B-AD57-B4C4905EE859}"/>
    <dgm:cxn modelId="{98D5082A-F7E8-4D50-BF46-E1AE7D009844}" srcId="{DE9083D5-5D53-45B6-8F54-86875FFD9F6F}" destId="{DC525216-FF5B-4970-AAED-092A57F6E250}" srcOrd="2" destOrd="0" parTransId="{4409B484-6062-4FE2-B8B2-AF799E93B159}" sibTransId="{B29EF127-EF2D-4817-A237-29C97FE159B3}"/>
    <dgm:cxn modelId="{9BA59442-294B-4447-83B9-8B5DD268E54D}" type="presOf" srcId="{DC525216-FF5B-4970-AAED-092A57F6E250}" destId="{B58BA183-1ECB-484C-813A-4C6A2FCBA5AE}" srcOrd="0" destOrd="0" presId="urn:microsoft.com/office/officeart/2005/8/layout/process4"/>
    <dgm:cxn modelId="{B87DBBC4-5B3F-4E84-B401-C62303911F75}" srcId="{DE9083D5-5D53-45B6-8F54-86875FFD9F6F}" destId="{C7F76DCB-A713-439D-8487-ACAC98F4E375}" srcOrd="1" destOrd="0" parTransId="{8DB5B96F-E5F9-4336-BA89-791E7C081A43}" sibTransId="{7D57BF79-4AA3-4F24-9C16-0EE6C54834D9}"/>
    <dgm:cxn modelId="{A30EDB9C-09E6-432F-A707-FB60F326112C}" srcId="{DE9083D5-5D53-45B6-8F54-86875FFD9F6F}" destId="{1755D5B6-842F-4A0C-992A-B205E0E3FA92}" srcOrd="0" destOrd="0" parTransId="{BFDEB9E5-177B-4DF8-B18F-4CA7F8384FC9}" sibTransId="{67D43CA2-37E1-4BC6-9CF8-186534239734}"/>
    <dgm:cxn modelId="{27758E67-BA2E-4481-BA67-A79FB0D2E59E}" type="presOf" srcId="{1755D5B6-842F-4A0C-992A-B205E0E3FA92}" destId="{DF6808E0-5E76-4412-98DF-E6AB22E7B2D0}" srcOrd="1" destOrd="0" presId="urn:microsoft.com/office/officeart/2005/8/layout/process4"/>
    <dgm:cxn modelId="{F43FD34C-48BE-4949-949F-D6FF12E32074}" type="presOf" srcId="{9BCD1AC3-6424-4BAD-AEC2-4EA06AFF17A6}" destId="{CF794A89-D0FB-4C65-A7BA-03945A552576}" srcOrd="0" destOrd="0" presId="urn:microsoft.com/office/officeart/2005/8/layout/process4"/>
    <dgm:cxn modelId="{1E5C49D0-C27C-4908-820D-C1DD90E81489}" type="presOf" srcId="{C7F76DCB-A713-439D-8487-ACAC98F4E375}" destId="{D828B6F1-86F6-4752-B0D9-7758CCDD0974}" srcOrd="0" destOrd="0" presId="urn:microsoft.com/office/officeart/2005/8/layout/process4"/>
    <dgm:cxn modelId="{E957E20A-CE58-4AAF-BF0A-BFDAFA2300D8}" type="presOf" srcId="{DE9083D5-5D53-45B6-8F54-86875FFD9F6F}" destId="{7420294E-38E0-474C-8335-DFE18D042CB6}" srcOrd="0" destOrd="0" presId="urn:microsoft.com/office/officeart/2005/8/layout/process4"/>
    <dgm:cxn modelId="{0ABF03FA-9F1B-4505-AA30-1FE4D9A0D914}" type="presOf" srcId="{C7F76DCB-A713-439D-8487-ACAC98F4E375}" destId="{CE63DC24-3EED-4229-99B0-4EBBE4873C4A}" srcOrd="1" destOrd="0" presId="urn:microsoft.com/office/officeart/2005/8/layout/process4"/>
    <dgm:cxn modelId="{BF90E1E2-A02F-44AF-9578-AC38DD6543E1}" type="presOf" srcId="{1755D5B6-842F-4A0C-992A-B205E0E3FA92}" destId="{8BEAC8C5-E682-4E12-8983-44153C6E0335}" srcOrd="0" destOrd="0" presId="urn:microsoft.com/office/officeart/2005/8/layout/process4"/>
    <dgm:cxn modelId="{FBA91171-2997-403A-993D-34D31FE39B00}" type="presOf" srcId="{69D9EC23-B3B5-4025-889A-78D07C6070DA}" destId="{9AD6815B-AE02-4A78-A289-3A992FDCA4E4}" srcOrd="0" destOrd="0" presId="urn:microsoft.com/office/officeart/2005/8/layout/process4"/>
    <dgm:cxn modelId="{85E9B73F-263D-4009-9161-01F144B0C440}" srcId="{C7F76DCB-A713-439D-8487-ACAC98F4E375}" destId="{9BCD1AC3-6424-4BAD-AEC2-4EA06AFF17A6}" srcOrd="0" destOrd="0" parTransId="{43866FF1-8F6C-4A25-87B1-238CB50135EE}" sibTransId="{F41F7024-FDB6-4858-9607-67A2D2A90644}"/>
    <dgm:cxn modelId="{C96F967C-3BA5-4E8E-B4E5-40B5F899DBEF}" type="presParOf" srcId="{7420294E-38E0-474C-8335-DFE18D042CB6}" destId="{75ACB6B8-5518-4671-B020-B96A74C6C1EE}" srcOrd="0" destOrd="0" presId="urn:microsoft.com/office/officeart/2005/8/layout/process4"/>
    <dgm:cxn modelId="{5FD3C87C-C45C-4D70-95EB-CF851CEF59FE}" type="presParOf" srcId="{75ACB6B8-5518-4671-B020-B96A74C6C1EE}" destId="{B58BA183-1ECB-484C-813A-4C6A2FCBA5AE}" srcOrd="0" destOrd="0" presId="urn:microsoft.com/office/officeart/2005/8/layout/process4"/>
    <dgm:cxn modelId="{4D97C925-0A69-4C63-ABAC-3DF464F4CA2F}" type="presParOf" srcId="{7420294E-38E0-474C-8335-DFE18D042CB6}" destId="{F23CAB3A-47C1-499B-BC09-A6355713F49D}" srcOrd="1" destOrd="0" presId="urn:microsoft.com/office/officeart/2005/8/layout/process4"/>
    <dgm:cxn modelId="{6CCCCE65-3E88-4536-B720-6F8D402A7AC3}" type="presParOf" srcId="{7420294E-38E0-474C-8335-DFE18D042CB6}" destId="{CEB7C845-CF40-4622-ABF6-CF26870FB44C}" srcOrd="2" destOrd="0" presId="urn:microsoft.com/office/officeart/2005/8/layout/process4"/>
    <dgm:cxn modelId="{E222F8E7-9B0D-48CB-92E3-A6CA6DA668CA}" type="presParOf" srcId="{CEB7C845-CF40-4622-ABF6-CF26870FB44C}" destId="{D828B6F1-86F6-4752-B0D9-7758CCDD0974}" srcOrd="0" destOrd="0" presId="urn:microsoft.com/office/officeart/2005/8/layout/process4"/>
    <dgm:cxn modelId="{87DCD335-3172-4AAD-B12F-1EA35BF46C80}" type="presParOf" srcId="{CEB7C845-CF40-4622-ABF6-CF26870FB44C}" destId="{CE63DC24-3EED-4229-99B0-4EBBE4873C4A}" srcOrd="1" destOrd="0" presId="urn:microsoft.com/office/officeart/2005/8/layout/process4"/>
    <dgm:cxn modelId="{457398C2-D9DD-408A-A6AD-4887680FBC03}" type="presParOf" srcId="{CEB7C845-CF40-4622-ABF6-CF26870FB44C}" destId="{FB634290-E878-403C-BDD6-06C450A7B658}" srcOrd="2" destOrd="0" presId="urn:microsoft.com/office/officeart/2005/8/layout/process4"/>
    <dgm:cxn modelId="{CC92A4E5-67A3-43E6-8F52-E8B8392FE6EC}" type="presParOf" srcId="{FB634290-E878-403C-BDD6-06C450A7B658}" destId="{CF794A89-D0FB-4C65-A7BA-03945A552576}" srcOrd="0" destOrd="0" presId="urn:microsoft.com/office/officeart/2005/8/layout/process4"/>
    <dgm:cxn modelId="{7401123F-444E-4D49-A931-EA8EA667B2DD}" type="presParOf" srcId="{7420294E-38E0-474C-8335-DFE18D042CB6}" destId="{42277904-0D46-469B-912E-22B5757EFA8A}" srcOrd="3" destOrd="0" presId="urn:microsoft.com/office/officeart/2005/8/layout/process4"/>
    <dgm:cxn modelId="{8CA39F14-9E96-4578-A190-D510B90F3106}" type="presParOf" srcId="{7420294E-38E0-474C-8335-DFE18D042CB6}" destId="{9050B2E4-8925-4C23-8789-B11FDB6ADB5A}" srcOrd="4" destOrd="0" presId="urn:microsoft.com/office/officeart/2005/8/layout/process4"/>
    <dgm:cxn modelId="{34B368EC-A31F-48D3-8A4B-4BAADE98F8FE}" type="presParOf" srcId="{9050B2E4-8925-4C23-8789-B11FDB6ADB5A}" destId="{8BEAC8C5-E682-4E12-8983-44153C6E0335}" srcOrd="0" destOrd="0" presId="urn:microsoft.com/office/officeart/2005/8/layout/process4"/>
    <dgm:cxn modelId="{86A80908-762E-429F-BEFD-F9CDFF368D4A}" type="presParOf" srcId="{9050B2E4-8925-4C23-8789-B11FDB6ADB5A}" destId="{DF6808E0-5E76-4412-98DF-E6AB22E7B2D0}" srcOrd="1" destOrd="0" presId="urn:microsoft.com/office/officeart/2005/8/layout/process4"/>
    <dgm:cxn modelId="{871A4D87-61DB-4AEB-AD87-164BF58C3FC1}" type="presParOf" srcId="{9050B2E4-8925-4C23-8789-B11FDB6ADB5A}" destId="{6305F892-E008-438F-B8DB-1AA38E9D23E5}" srcOrd="2" destOrd="0" presId="urn:microsoft.com/office/officeart/2005/8/layout/process4"/>
    <dgm:cxn modelId="{330FCB31-01D5-48EA-98F9-D08C91E5B428}" type="presParOf" srcId="{6305F892-E008-438F-B8DB-1AA38E9D23E5}" destId="{9AD6815B-AE02-4A78-A289-3A992FDCA4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141566-EB95-47F3-B532-02B5DF591690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F5F768C0-D27C-484C-807D-2423C7BF8DBC}">
      <dgm:prSet custT="1"/>
      <dgm:spPr>
        <a:xfrm>
          <a:off x="4267730" y="1252939"/>
          <a:ext cx="3957814" cy="1670585"/>
        </a:xfrm>
        <a:prstGeom prst="roundRect">
          <a:avLst/>
        </a:prstGeo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 of Jamaica</a:t>
          </a:r>
        </a:p>
      </dgm:t>
    </dgm:pt>
    <dgm:pt modelId="{5190A31C-6C20-4660-8A41-4232592F5B4A}" type="parTrans" cxnId="{38AA5B5C-73A8-4637-977E-3CD5248CF636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22E8C-AE74-42DF-993B-4524428BDC81}" type="sibTrans" cxnId="{38AA5B5C-73A8-4637-977E-3CD5248CF636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6E805-3892-44DB-BFBC-BED9B049DEE9}">
      <dgm:prSet custT="1"/>
      <dgm:spPr>
        <a:xfrm>
          <a:off x="106695" y="1252939"/>
          <a:ext cx="3957814" cy="1670585"/>
        </a:xfrm>
        <a:prstGeom prst="roundRect">
          <a:avLst/>
        </a:prstGeom>
      </dgm:spPr>
      <dgm:t>
        <a:bodyPr/>
        <a:lstStyle/>
        <a:p>
          <a:r>
            <a:rPr lang="en-US" sz="2400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“Guideline on Effective Practices of Cooperation between SAIs, the Legislature, the Judicial, and the Executive</a:t>
          </a:r>
          <a:r>
            <a:rPr lang="es-MX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</a:t>
          </a:r>
          <a:endParaRPr lang="es-MX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D9FB01-AD39-462B-AFB7-A33B867B0400}" type="parTrans" cxnId="{0C2F4EE1-4BD6-47E5-928A-6EBB996E170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176E7-40E5-4A07-9CAD-B0DDF831AB2E}" type="sibTrans" cxnId="{0C2F4EE1-4BD6-47E5-928A-6EBB996E170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55B69-6B28-4003-93F4-6F5B64DEE01B}" type="pres">
      <dgm:prSet presAssocID="{DE141566-EB95-47F3-B532-02B5DF591690}" presName="CompostProcess" presStyleCnt="0">
        <dgm:presLayoutVars>
          <dgm:dir/>
          <dgm:resizeHandles val="exact"/>
        </dgm:presLayoutVars>
      </dgm:prSet>
      <dgm:spPr/>
    </dgm:pt>
    <dgm:pt modelId="{1739555D-CB9E-4CEC-9756-99CD9C769AD0}" type="pres">
      <dgm:prSet presAssocID="{DE141566-EB95-47F3-B532-02B5DF591690}" presName="arrow" presStyleLbl="bgShp" presStyleIdx="0" presStyleCnt="1"/>
      <dgm:spPr>
        <a:xfrm>
          <a:off x="624917" y="0"/>
          <a:ext cx="7082404" cy="4176464"/>
        </a:xfrm>
        <a:prstGeom prst="rightArrow">
          <a:avLst/>
        </a:prstGeom>
      </dgm:spPr>
    </dgm:pt>
    <dgm:pt modelId="{5AFB4574-B70E-4EFE-8DB7-AD002401CEBA}" type="pres">
      <dgm:prSet presAssocID="{DE141566-EB95-47F3-B532-02B5DF591690}" presName="linearProcess" presStyleCnt="0"/>
      <dgm:spPr/>
    </dgm:pt>
    <dgm:pt modelId="{5470E572-F266-4504-B7C5-02A9041A95FC}" type="pres">
      <dgm:prSet presAssocID="{4F66E805-3892-44DB-BFBC-BED9B049DEE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6E2231-70D6-4035-B475-E784FB9027E4}" type="pres">
      <dgm:prSet presAssocID="{205176E7-40E5-4A07-9CAD-B0DDF831AB2E}" presName="sibTrans" presStyleCnt="0"/>
      <dgm:spPr/>
    </dgm:pt>
    <dgm:pt modelId="{154E455E-FB11-452F-9623-C491400F4E5D}" type="pres">
      <dgm:prSet presAssocID="{F5F768C0-D27C-484C-807D-2423C7BF8DB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BB1DD5-DE8E-4B7F-8A24-BEA0190F60EF}" type="presOf" srcId="{F5F768C0-D27C-484C-807D-2423C7BF8DBC}" destId="{154E455E-FB11-452F-9623-C491400F4E5D}" srcOrd="0" destOrd="0" presId="urn:microsoft.com/office/officeart/2005/8/layout/hProcess9"/>
    <dgm:cxn modelId="{D5364FEF-69B8-4DA0-853F-E0CFD8E54B7D}" type="presOf" srcId="{4F66E805-3892-44DB-BFBC-BED9B049DEE9}" destId="{5470E572-F266-4504-B7C5-02A9041A95FC}" srcOrd="0" destOrd="0" presId="urn:microsoft.com/office/officeart/2005/8/layout/hProcess9"/>
    <dgm:cxn modelId="{332ADE33-290A-4C26-BDAE-BBD6DD843B5B}" type="presOf" srcId="{DE141566-EB95-47F3-B532-02B5DF591690}" destId="{43455B69-6B28-4003-93F4-6F5B64DEE01B}" srcOrd="0" destOrd="0" presId="urn:microsoft.com/office/officeart/2005/8/layout/hProcess9"/>
    <dgm:cxn modelId="{38AA5B5C-73A8-4637-977E-3CD5248CF636}" srcId="{DE141566-EB95-47F3-B532-02B5DF591690}" destId="{F5F768C0-D27C-484C-807D-2423C7BF8DBC}" srcOrd="1" destOrd="0" parTransId="{5190A31C-6C20-4660-8A41-4232592F5B4A}" sibTransId="{06322E8C-AE74-42DF-993B-4524428BDC81}"/>
    <dgm:cxn modelId="{0C2F4EE1-4BD6-47E5-928A-6EBB996E1705}" srcId="{DE141566-EB95-47F3-B532-02B5DF591690}" destId="{4F66E805-3892-44DB-BFBC-BED9B049DEE9}" srcOrd="0" destOrd="0" parTransId="{5AD9FB01-AD39-462B-AFB7-A33B867B0400}" sibTransId="{205176E7-40E5-4A07-9CAD-B0DDF831AB2E}"/>
    <dgm:cxn modelId="{B7233509-98C3-4C2C-BABC-9D9FF1A7732B}" type="presParOf" srcId="{43455B69-6B28-4003-93F4-6F5B64DEE01B}" destId="{1739555D-CB9E-4CEC-9756-99CD9C769AD0}" srcOrd="0" destOrd="0" presId="urn:microsoft.com/office/officeart/2005/8/layout/hProcess9"/>
    <dgm:cxn modelId="{48C3230C-F94C-4AF7-9F4C-A7FBF8532153}" type="presParOf" srcId="{43455B69-6B28-4003-93F4-6F5B64DEE01B}" destId="{5AFB4574-B70E-4EFE-8DB7-AD002401CEBA}" srcOrd="1" destOrd="0" presId="urn:microsoft.com/office/officeart/2005/8/layout/hProcess9"/>
    <dgm:cxn modelId="{180716B0-BED6-4103-BCF7-16664B67A3E7}" type="presParOf" srcId="{5AFB4574-B70E-4EFE-8DB7-AD002401CEBA}" destId="{5470E572-F266-4504-B7C5-02A9041A95FC}" srcOrd="0" destOrd="0" presId="urn:microsoft.com/office/officeart/2005/8/layout/hProcess9"/>
    <dgm:cxn modelId="{F8CD1A08-5FD0-4142-8588-3652B6315980}" type="presParOf" srcId="{5AFB4574-B70E-4EFE-8DB7-AD002401CEBA}" destId="{C06E2231-70D6-4035-B475-E784FB9027E4}" srcOrd="1" destOrd="0" presId="urn:microsoft.com/office/officeart/2005/8/layout/hProcess9"/>
    <dgm:cxn modelId="{E6445FEE-CE68-478D-99BB-78DC2960F0F0}" type="presParOf" srcId="{5AFB4574-B70E-4EFE-8DB7-AD002401CEBA}" destId="{154E455E-FB11-452F-9623-C491400F4E5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CEEE4E-4F03-481B-8BAE-EAE01C89966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C342690-45AE-4115-B693-821542D24ECB}">
      <dgm:prSet phldrT="[Texto]" custT="1"/>
      <dgm:spPr>
        <a:xfrm>
          <a:off x="17576" y="1406950"/>
          <a:ext cx="1866740" cy="1700386"/>
        </a:xfrm>
      </dgm:spPr>
      <dgm:t>
        <a:bodyPr/>
        <a:lstStyle/>
        <a:p>
          <a:pPr algn="ctr"/>
          <a:r>
            <a:rPr lang="en-US" sz="24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Enrich its </a:t>
          </a:r>
          <a:r>
            <a:rPr lang="en-US" sz="24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drafting and examples </a:t>
          </a:r>
          <a:r>
            <a:rPr lang="en-US" sz="24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included</a:t>
          </a:r>
          <a:endParaRPr lang="en-US" sz="2400" b="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D9A4E6-8CA5-42C3-972F-95778F61EB01}" type="parTrans" cxnId="{F113A54B-8E27-4943-9193-97190E9C744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E42CB-BA5B-4E3A-A682-4E415ADE2358}" type="sibTrans" cxnId="{F113A54B-8E27-4943-9193-97190E9C744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D278D-7A45-4047-9720-BAB096EF4A3B}">
      <dgm:prSet phldrT="[Texto]" custT="1"/>
      <dgm:spPr>
        <a:xfrm>
          <a:off x="1884317" y="1701180"/>
          <a:ext cx="1866740" cy="1700386"/>
        </a:xfrm>
      </dgm:spPr>
      <dgm:t>
        <a:bodyPr/>
        <a:lstStyle/>
        <a:p>
          <a:pPr algn="ctr"/>
          <a:r>
            <a:rPr lang="en-US" sz="24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apply an </a:t>
          </a:r>
          <a:r>
            <a:rPr lang="en-US" sz="24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online survey </a:t>
          </a:r>
          <a:r>
            <a:rPr lang="en-US" sz="24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the INTOSAI Community </a:t>
          </a:r>
          <a:endParaRPr lang="en-US" sz="2400" b="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DF2182-88D6-4D98-B25D-35AB276B7280}" type="parTrans" cxnId="{67A168A6-DF25-438F-915A-3929EA357FA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89F28-610F-495C-8DB4-09161ACB54DA}" type="sibTrans" cxnId="{67A168A6-DF25-438F-915A-3929EA357FA2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85CA3-15B2-4FC2-A94D-DB4F03494754}">
      <dgm:prSet phldrT="[Texto]" custT="1"/>
      <dgm:spPr>
        <a:xfrm>
          <a:off x="3751058" y="1995410"/>
          <a:ext cx="1866740" cy="1675501"/>
        </a:xfrm>
      </dgm:spPr>
      <dgm:t>
        <a:bodyPr/>
        <a:lstStyle/>
        <a:p>
          <a:pPr algn="ctr"/>
          <a:r>
            <a:rPr lang="en-US" sz="24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comments and good practices </a:t>
          </a:r>
          <a:r>
            <a:rPr lang="en-US" sz="24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 the cooperation strategies with the 3 government branches</a:t>
          </a:r>
          <a:endParaRPr lang="es-MX" sz="2400" b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A56398D-0B0A-42CF-AEDB-1BF3032E2246}" type="parTrans" cxnId="{1CBF2B80-2424-433A-8045-5C484886AEE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64348-A56D-459F-8EE5-B45B4A210455}" type="sibTrans" cxnId="{1CBF2B80-2424-433A-8045-5C484886AEE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20E6F-21C6-46FA-A4C7-B1979228AFCE}">
      <dgm:prSet phldrT="[Texto]"/>
      <dgm:spPr>
        <a:xfrm flipV="1">
          <a:off x="2317568" y="2448272"/>
          <a:ext cx="447259" cy="100653"/>
        </a:xfrm>
      </dgm:spPr>
      <dgm:t>
        <a:bodyPr/>
        <a:lstStyle/>
        <a:p>
          <a:endParaRPr lang="es-MX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41549B2-AF5C-4AEB-B163-B31CBEA6DE17}" type="sibTrans" cxnId="{EF72E59B-3BAC-48D2-9234-C63FAA2484F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BFC79-3591-4F45-BF6E-7FE92739C7C6}" type="parTrans" cxnId="{EF72E59B-3BAC-48D2-9234-C63FAA2484F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C9ED1-2917-4888-83E3-BEA9960736E6}">
      <dgm:prSet phldrT="[Texto]" custT="1"/>
      <dgm:spPr>
        <a:xfrm>
          <a:off x="17576" y="393088"/>
          <a:ext cx="6060847" cy="1549050"/>
        </a:xfrm>
      </dgm:spPr>
      <dgm:t>
        <a:bodyPr/>
        <a:lstStyle/>
        <a:p>
          <a:pPr algn="l"/>
          <a:r>
            <a:rPr lang="en-US" sz="28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members agreed to:</a:t>
          </a:r>
          <a:endParaRPr lang="en-US" sz="2800" b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DF6D8F-1834-4FEA-BF7A-E258991EB098}" type="sibTrans" cxnId="{BF4E03DA-4D9F-488D-A3FA-26CE5E7056B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815F9-745B-4F17-B7BC-014764F0DBA0}" type="parTrans" cxnId="{BF4E03DA-4D9F-488D-A3FA-26CE5E7056B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96CC9-6428-4174-B139-861C81264BA0}">
      <dgm:prSet phldrT="[Texto]"/>
      <dgm:spPr>
        <a:xfrm>
          <a:off x="4686926" y="3233392"/>
          <a:ext cx="603974" cy="309939"/>
        </a:xfrm>
      </dgm:spPr>
      <dgm:t>
        <a:bodyPr/>
        <a:lstStyle/>
        <a:p>
          <a:endParaRPr lang="es-MX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9DBBF5C-103B-4095-93D7-425FE67AB087}" type="sibTrans" cxnId="{3F268A5C-58D4-434A-9488-E42554367A7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A3B5E-60E0-4CCB-971A-C032C2B1750D}" type="parTrans" cxnId="{3F268A5C-58D4-434A-9488-E42554367A7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CF836-6C53-4B83-A19F-EE4B12371B2F}">
      <dgm:prSet phldrT="[Texto]" custT="1"/>
      <dgm:spPr>
        <a:xfrm>
          <a:off x="1884317" y="1701180"/>
          <a:ext cx="1866740" cy="1700386"/>
        </a:xfrm>
      </dgm:spPr>
      <dgm:t>
        <a:bodyPr/>
        <a:lstStyle/>
        <a:p>
          <a:r>
            <a:rPr lang="es-MX" sz="24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MX" sz="20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1E8E1-B935-4BDC-AFF0-1C9698152425}" type="parTrans" cxnId="{9D123202-36B1-4B02-AC17-308F2BB41C3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D5C05-2706-4D7E-BA23-2EC46CFAC8C4}" type="sibTrans" cxnId="{9D123202-36B1-4B02-AC17-308F2BB41C3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6D697-8A21-43BE-8979-DB18DDB1220F}" type="pres">
      <dgm:prSet presAssocID="{ACCEEE4E-4F03-481B-8BAE-EAE01C89966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50A4A70-4B51-4169-B4A0-AB5FDAEF1FA4}" type="pres">
      <dgm:prSet presAssocID="{7E5C9ED1-2917-4888-83E3-BEA9960736E6}" presName="parentText1" presStyleLbl="node1" presStyleIdx="0" presStyleCnt="3" custScaleX="121613" custScaleY="142223" custLinFactNeighborY="5019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MX"/>
        </a:p>
      </dgm:t>
    </dgm:pt>
    <dgm:pt modelId="{40A68032-617C-42F5-B29C-DA8F6CCD70F2}" type="pres">
      <dgm:prSet presAssocID="{7E5C9ED1-2917-4888-83E3-BEA9960736E6}" presName="childText1" presStyleLbl="solidAlignAcc1" presStyleIdx="0" presStyleCnt="3" custScaleX="132788" custScaleY="57835" custLinFactNeighborX="-19776" custLinFactNeighborY="-1291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E985459-6EC3-4AC9-8380-C7DA2E893789}" type="pres">
      <dgm:prSet presAssocID="{24B20E6F-21C6-46FA-A4C7-B1979228AFCE}" presName="parentText2" presStyleLbl="node1" presStyleIdx="1" presStyleCnt="3" custFlipVert="1" custScaleX="10664" custScaleY="11403" custLinFactY="17454" custLinFactNeighborX="-34338" custLinFactNeighborY="10000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MX"/>
        </a:p>
      </dgm:t>
    </dgm:pt>
    <dgm:pt modelId="{8D0716A7-36AB-4546-88A8-B3A5491E1075}" type="pres">
      <dgm:prSet presAssocID="{24B20E6F-21C6-46FA-A4C7-B1979228AFCE}" presName="childText2" presStyleLbl="solidAlignAcc1" presStyleIdx="1" presStyleCnt="3" custScaleX="132788" custScaleY="57790" custLinFactNeighborX="12657" custLinFactNeighborY="-2064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CBCD0278-CB12-4A32-B0CD-101A31A438B9}" type="pres">
      <dgm:prSet presAssocID="{E1996CC9-6428-4174-B139-861C81264BA0}" presName="parentText3" presStyleLbl="node1" presStyleIdx="2" presStyleCnt="3" custScaleX="25951" custScaleY="35113" custLinFactNeighborX="3187" custLinFactNeighborY="98450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s-MX"/>
        </a:p>
      </dgm:t>
    </dgm:pt>
    <dgm:pt modelId="{6EB5DD65-B3C5-4B4F-9599-51B6A438ABF7}" type="pres">
      <dgm:prSet presAssocID="{E1996CC9-6428-4174-B139-861C81264BA0}" presName="childText3" presStyleLbl="solidAlignAcc1" presStyleIdx="2" presStyleCnt="3" custScaleX="150397" custScaleY="80344" custLinFactNeighborX="53487" custLinFactNeighborY="-1962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</dgm:ptLst>
  <dgm:cxnLst>
    <dgm:cxn modelId="{F113A54B-8E27-4943-9193-97190E9C7447}" srcId="{7E5C9ED1-2917-4888-83E3-BEA9960736E6}" destId="{3C342690-45AE-4115-B693-821542D24ECB}" srcOrd="0" destOrd="0" parTransId="{69D9A4E6-8CA5-42C3-972F-95778F61EB01}" sibTransId="{EE0E42CB-BA5B-4E3A-A682-4E415ADE2358}"/>
    <dgm:cxn modelId="{CA22189A-0C90-46C2-8219-B402EC9ABE4E}" type="presOf" srcId="{E1996CC9-6428-4174-B139-861C81264BA0}" destId="{CBCD0278-CB12-4A32-B0CD-101A31A438B9}" srcOrd="0" destOrd="0" presId="urn:microsoft.com/office/officeart/2009/3/layout/IncreasingArrowsProcess"/>
    <dgm:cxn modelId="{EF72E59B-3BAC-48D2-9234-C63FAA2484F0}" srcId="{ACCEEE4E-4F03-481B-8BAE-EAE01C89966D}" destId="{24B20E6F-21C6-46FA-A4C7-B1979228AFCE}" srcOrd="1" destOrd="0" parTransId="{C7ABFC79-3591-4F45-BF6E-7FE92739C7C6}" sibTransId="{A41549B2-AF5C-4AEB-B163-B31CBEA6DE17}"/>
    <dgm:cxn modelId="{EBBC5D1F-EAB6-4914-AFAA-49EC259BA427}" type="presOf" srcId="{B95CF836-6C53-4B83-A19F-EE4B12371B2F}" destId="{8D0716A7-36AB-4546-88A8-B3A5491E1075}" srcOrd="0" destOrd="1" presId="urn:microsoft.com/office/officeart/2009/3/layout/IncreasingArrowsProcess"/>
    <dgm:cxn modelId="{FC633D1D-F312-400D-BECB-CF0516853A7E}" type="presOf" srcId="{7E5C9ED1-2917-4888-83E3-BEA9960736E6}" destId="{250A4A70-4B51-4169-B4A0-AB5FDAEF1FA4}" srcOrd="0" destOrd="0" presId="urn:microsoft.com/office/officeart/2009/3/layout/IncreasingArrowsProcess"/>
    <dgm:cxn modelId="{9D123202-36B1-4B02-AC17-308F2BB41C38}" srcId="{24B20E6F-21C6-46FA-A4C7-B1979228AFCE}" destId="{B95CF836-6C53-4B83-A19F-EE4B12371B2F}" srcOrd="1" destOrd="0" parTransId="{7A41E8E1-B935-4BDC-AFF0-1C9698152425}" sibTransId="{53FD5C05-2706-4D7E-BA23-2EC46CFAC8C4}"/>
    <dgm:cxn modelId="{E6594D0E-FFC8-44C8-865F-B81E7258C1F4}" type="presOf" srcId="{709D278D-7A45-4047-9720-BAB096EF4A3B}" destId="{8D0716A7-36AB-4546-88A8-B3A5491E1075}" srcOrd="0" destOrd="0" presId="urn:microsoft.com/office/officeart/2009/3/layout/IncreasingArrowsProcess"/>
    <dgm:cxn modelId="{19199037-2C0A-46F4-A6E2-40DD89EDC59B}" type="presOf" srcId="{ACCEEE4E-4F03-481B-8BAE-EAE01C89966D}" destId="{B986D697-8A21-43BE-8979-DB18DDB1220F}" srcOrd="0" destOrd="0" presId="urn:microsoft.com/office/officeart/2009/3/layout/IncreasingArrowsProcess"/>
    <dgm:cxn modelId="{1E2FD4E8-9DCE-4BD7-8911-3EF7D2A5A69B}" type="presOf" srcId="{24B20E6F-21C6-46FA-A4C7-B1979228AFCE}" destId="{7E985459-6EC3-4AC9-8380-C7DA2E893789}" srcOrd="0" destOrd="0" presId="urn:microsoft.com/office/officeart/2009/3/layout/IncreasingArrowsProcess"/>
    <dgm:cxn modelId="{3F268A5C-58D4-434A-9488-E42554367A7A}" srcId="{ACCEEE4E-4F03-481B-8BAE-EAE01C89966D}" destId="{E1996CC9-6428-4174-B139-861C81264BA0}" srcOrd="2" destOrd="0" parTransId="{7DBA3B5E-60E0-4CCB-971A-C032C2B1750D}" sibTransId="{79DBBF5C-103B-4095-93D7-425FE67AB087}"/>
    <dgm:cxn modelId="{1CBF2B80-2424-433A-8045-5C484886AEED}" srcId="{E1996CC9-6428-4174-B139-861C81264BA0}" destId="{79885CA3-15B2-4FC2-A94D-DB4F03494754}" srcOrd="0" destOrd="0" parTransId="{0A56398D-0B0A-42CF-AEDB-1BF3032E2246}" sibTransId="{EE264348-A56D-459F-8EE5-B45B4A210455}"/>
    <dgm:cxn modelId="{BF4E03DA-4D9F-488D-A3FA-26CE5E7056B1}" srcId="{ACCEEE4E-4F03-481B-8BAE-EAE01C89966D}" destId="{7E5C9ED1-2917-4888-83E3-BEA9960736E6}" srcOrd="0" destOrd="0" parTransId="{5B0815F9-745B-4F17-B7BC-014764F0DBA0}" sibTransId="{1EDF6D8F-1834-4FEA-BF7A-E258991EB098}"/>
    <dgm:cxn modelId="{AF819666-E363-4643-ABCF-C851629B86F0}" type="presOf" srcId="{3C342690-45AE-4115-B693-821542D24ECB}" destId="{40A68032-617C-42F5-B29C-DA8F6CCD70F2}" srcOrd="0" destOrd="0" presId="urn:microsoft.com/office/officeart/2009/3/layout/IncreasingArrowsProcess"/>
    <dgm:cxn modelId="{67A168A6-DF25-438F-915A-3929EA357FA2}" srcId="{24B20E6F-21C6-46FA-A4C7-B1979228AFCE}" destId="{709D278D-7A45-4047-9720-BAB096EF4A3B}" srcOrd="0" destOrd="0" parTransId="{FEDF2182-88D6-4D98-B25D-35AB276B7280}" sibTransId="{C0789F28-610F-495C-8DB4-09161ACB54DA}"/>
    <dgm:cxn modelId="{63149841-FF11-4BA3-A1ED-9FA34EE0CD4E}" type="presOf" srcId="{79885CA3-15B2-4FC2-A94D-DB4F03494754}" destId="{6EB5DD65-B3C5-4B4F-9599-51B6A438ABF7}" srcOrd="0" destOrd="0" presId="urn:microsoft.com/office/officeart/2009/3/layout/IncreasingArrowsProcess"/>
    <dgm:cxn modelId="{AFCF1CD7-E78E-427E-8ED9-B3AE45AD98EE}" type="presParOf" srcId="{B986D697-8A21-43BE-8979-DB18DDB1220F}" destId="{250A4A70-4B51-4169-B4A0-AB5FDAEF1FA4}" srcOrd="0" destOrd="0" presId="urn:microsoft.com/office/officeart/2009/3/layout/IncreasingArrowsProcess"/>
    <dgm:cxn modelId="{48544EC9-6928-4E4E-8451-944E411E470D}" type="presParOf" srcId="{B986D697-8A21-43BE-8979-DB18DDB1220F}" destId="{40A68032-617C-42F5-B29C-DA8F6CCD70F2}" srcOrd="1" destOrd="0" presId="urn:microsoft.com/office/officeart/2009/3/layout/IncreasingArrowsProcess"/>
    <dgm:cxn modelId="{1AE87751-2A94-4043-B8E4-D487A054ADD6}" type="presParOf" srcId="{B986D697-8A21-43BE-8979-DB18DDB1220F}" destId="{7E985459-6EC3-4AC9-8380-C7DA2E893789}" srcOrd="2" destOrd="0" presId="urn:microsoft.com/office/officeart/2009/3/layout/IncreasingArrowsProcess"/>
    <dgm:cxn modelId="{04F74EB7-7E6A-40D6-9CED-6A3642DBF830}" type="presParOf" srcId="{B986D697-8A21-43BE-8979-DB18DDB1220F}" destId="{8D0716A7-36AB-4546-88A8-B3A5491E1075}" srcOrd="3" destOrd="0" presId="urn:microsoft.com/office/officeart/2009/3/layout/IncreasingArrowsProcess"/>
    <dgm:cxn modelId="{3D90D304-6040-4A62-B093-B565FC0BCD0B}" type="presParOf" srcId="{B986D697-8A21-43BE-8979-DB18DDB1220F}" destId="{CBCD0278-CB12-4A32-B0CD-101A31A438B9}" srcOrd="4" destOrd="0" presId="urn:microsoft.com/office/officeart/2009/3/layout/IncreasingArrowsProcess"/>
    <dgm:cxn modelId="{D6105F6E-3CFB-493E-BC42-9409D6F048CC}" type="presParOf" srcId="{B986D697-8A21-43BE-8979-DB18DDB1220F}" destId="{6EB5DD65-B3C5-4B4F-9599-51B6A438ABF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13C92-F0C2-4494-872C-9389AB4884EB}">
      <dsp:nvSpPr>
        <dsp:cNvPr id="0" name=""/>
        <dsp:cNvSpPr/>
      </dsp:nvSpPr>
      <dsp:spPr>
        <a:xfrm>
          <a:off x="52080" y="133110"/>
          <a:ext cx="1265666" cy="9353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06FD9-8ADA-48B9-98C2-F6ABA337B7F2}">
      <dsp:nvSpPr>
        <dsp:cNvPr id="0" name=""/>
        <dsp:cNvSpPr/>
      </dsp:nvSpPr>
      <dsp:spPr>
        <a:xfrm>
          <a:off x="169140" y="885635"/>
          <a:ext cx="1368159" cy="288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Cameroon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140" y="885635"/>
        <a:ext cx="1368159" cy="288507"/>
      </dsp:txXfrm>
    </dsp:sp>
    <dsp:sp modelId="{EB52E491-D83B-43F1-B3FA-E98B02703225}">
      <dsp:nvSpPr>
        <dsp:cNvPr id="0" name=""/>
        <dsp:cNvSpPr/>
      </dsp:nvSpPr>
      <dsp:spPr>
        <a:xfrm>
          <a:off x="1803064" y="139712"/>
          <a:ext cx="1265666" cy="93532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0B47-3FC7-40DA-9AA1-2AFCFACDE172}">
      <dsp:nvSpPr>
        <dsp:cNvPr id="0" name=""/>
        <dsp:cNvSpPr/>
      </dsp:nvSpPr>
      <dsp:spPr>
        <a:xfrm>
          <a:off x="2058890" y="905444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China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8890" y="905444"/>
        <a:ext cx="1090627" cy="262095"/>
      </dsp:txXfrm>
    </dsp:sp>
    <dsp:sp modelId="{10E82C28-917A-4DC6-BB31-29781D69DE11}">
      <dsp:nvSpPr>
        <dsp:cNvPr id="0" name=""/>
        <dsp:cNvSpPr/>
      </dsp:nvSpPr>
      <dsp:spPr>
        <a:xfrm>
          <a:off x="3415283" y="139712"/>
          <a:ext cx="1265666" cy="93532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3CC58-9678-407D-A958-A38940AC0811}">
      <dsp:nvSpPr>
        <dsp:cNvPr id="0" name=""/>
        <dsp:cNvSpPr/>
      </dsp:nvSpPr>
      <dsp:spPr>
        <a:xfrm>
          <a:off x="3671109" y="905444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France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1109" y="905444"/>
        <a:ext cx="1090627" cy="262095"/>
      </dsp:txXfrm>
    </dsp:sp>
    <dsp:sp modelId="{1904743D-3888-4C5E-9B30-3A3917091ABE}">
      <dsp:nvSpPr>
        <dsp:cNvPr id="0" name=""/>
        <dsp:cNvSpPr/>
      </dsp:nvSpPr>
      <dsp:spPr>
        <a:xfrm>
          <a:off x="5027501" y="139712"/>
          <a:ext cx="1265666" cy="93532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316D-D6F2-41E2-94D8-9FD1A11E551A}">
      <dsp:nvSpPr>
        <dsp:cNvPr id="0" name=""/>
        <dsp:cNvSpPr/>
      </dsp:nvSpPr>
      <dsp:spPr>
        <a:xfrm>
          <a:off x="5283328" y="905444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328" y="905444"/>
        <a:ext cx="1090627" cy="262095"/>
      </dsp:txXfrm>
    </dsp:sp>
    <dsp:sp modelId="{59969AAF-AD8A-40CD-B911-DD764EEC91A4}">
      <dsp:nvSpPr>
        <dsp:cNvPr id="0" name=""/>
        <dsp:cNvSpPr/>
      </dsp:nvSpPr>
      <dsp:spPr>
        <a:xfrm>
          <a:off x="6639720" y="139712"/>
          <a:ext cx="1265666" cy="93532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82016-381B-4FF5-9051-FD063A365B23}">
      <dsp:nvSpPr>
        <dsp:cNvPr id="0" name=""/>
        <dsp:cNvSpPr/>
      </dsp:nvSpPr>
      <dsp:spPr>
        <a:xfrm>
          <a:off x="6895546" y="905444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smtClean="0">
              <a:latin typeface="Arial" panose="020B0604020202020204" pitchFamily="34" charset="0"/>
              <a:cs typeface="Arial" panose="020B0604020202020204" pitchFamily="34" charset="0"/>
            </a:rPr>
            <a:t>Indonesia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95546" y="905444"/>
        <a:ext cx="1090627" cy="262095"/>
      </dsp:txXfrm>
    </dsp:sp>
    <dsp:sp modelId="{DED62159-A1F3-47C9-A582-A9805CA16983}">
      <dsp:nvSpPr>
        <dsp:cNvPr id="0" name=""/>
        <dsp:cNvSpPr/>
      </dsp:nvSpPr>
      <dsp:spPr>
        <a:xfrm>
          <a:off x="8251939" y="139712"/>
          <a:ext cx="1265666" cy="93532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63BE2-8F01-4131-ADA8-78DCA8B3CE30}">
      <dsp:nvSpPr>
        <dsp:cNvPr id="0" name=""/>
        <dsp:cNvSpPr/>
      </dsp:nvSpPr>
      <dsp:spPr>
        <a:xfrm>
          <a:off x="8507765" y="905444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Jamaica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07765" y="905444"/>
        <a:ext cx="1090627" cy="262095"/>
      </dsp:txXfrm>
    </dsp:sp>
    <dsp:sp modelId="{55B955FD-F784-4756-879A-1FF48E162B75}">
      <dsp:nvSpPr>
        <dsp:cNvPr id="0" name=""/>
        <dsp:cNvSpPr/>
      </dsp:nvSpPr>
      <dsp:spPr>
        <a:xfrm>
          <a:off x="121463" y="1308788"/>
          <a:ext cx="1265666" cy="93532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4051C-213B-4B82-A0F6-93C809199A37}">
      <dsp:nvSpPr>
        <dsp:cNvPr id="0" name=""/>
        <dsp:cNvSpPr/>
      </dsp:nvSpPr>
      <dsp:spPr>
        <a:xfrm>
          <a:off x="377289" y="2074519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Kuwait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289" y="2074519"/>
        <a:ext cx="1090627" cy="262095"/>
      </dsp:txXfrm>
    </dsp:sp>
    <dsp:sp modelId="{7E2F9228-453A-4C50-937D-193D0A3A4BCC}">
      <dsp:nvSpPr>
        <dsp:cNvPr id="0" name=""/>
        <dsp:cNvSpPr/>
      </dsp:nvSpPr>
      <dsp:spPr>
        <a:xfrm>
          <a:off x="1733681" y="1308788"/>
          <a:ext cx="1265666" cy="93532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F0877-4CF7-455E-9150-A422E2D03B22}">
      <dsp:nvSpPr>
        <dsp:cNvPr id="0" name=""/>
        <dsp:cNvSpPr/>
      </dsp:nvSpPr>
      <dsp:spPr>
        <a:xfrm>
          <a:off x="1989507" y="2074519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Mexico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9507" y="2074519"/>
        <a:ext cx="1090627" cy="262095"/>
      </dsp:txXfrm>
    </dsp:sp>
    <dsp:sp modelId="{1F74E811-CA05-4DE9-B4C4-8FA6465838F8}">
      <dsp:nvSpPr>
        <dsp:cNvPr id="0" name=""/>
        <dsp:cNvSpPr/>
      </dsp:nvSpPr>
      <dsp:spPr>
        <a:xfrm>
          <a:off x="3345900" y="1308788"/>
          <a:ext cx="1265666" cy="93532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47B1-967A-467F-9150-3CAF4F29D319}">
      <dsp:nvSpPr>
        <dsp:cNvPr id="0" name=""/>
        <dsp:cNvSpPr/>
      </dsp:nvSpPr>
      <dsp:spPr>
        <a:xfrm>
          <a:off x="3601726" y="2074519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Namibia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1726" y="2074519"/>
        <a:ext cx="1090627" cy="262095"/>
      </dsp:txXfrm>
    </dsp:sp>
    <dsp:sp modelId="{83589F57-0344-456E-9FB4-D6374CA73004}">
      <dsp:nvSpPr>
        <dsp:cNvPr id="0" name=""/>
        <dsp:cNvSpPr/>
      </dsp:nvSpPr>
      <dsp:spPr>
        <a:xfrm>
          <a:off x="4958118" y="1308788"/>
          <a:ext cx="1265666" cy="93532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3431F-AA01-4EF7-9877-E232B26E06C5}">
      <dsp:nvSpPr>
        <dsp:cNvPr id="0" name=""/>
        <dsp:cNvSpPr/>
      </dsp:nvSpPr>
      <dsp:spPr>
        <a:xfrm>
          <a:off x="5213945" y="2074519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Pakistan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3945" y="2074519"/>
        <a:ext cx="1090627" cy="262095"/>
      </dsp:txXfrm>
    </dsp:sp>
    <dsp:sp modelId="{7C58BE2E-DD50-4494-95C4-A7951BEEA152}">
      <dsp:nvSpPr>
        <dsp:cNvPr id="0" name=""/>
        <dsp:cNvSpPr/>
      </dsp:nvSpPr>
      <dsp:spPr>
        <a:xfrm>
          <a:off x="6570337" y="1308788"/>
          <a:ext cx="1265666" cy="93532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6D3B7-E1E8-4623-8909-6255BC31DC7D}">
      <dsp:nvSpPr>
        <dsp:cNvPr id="0" name=""/>
        <dsp:cNvSpPr/>
      </dsp:nvSpPr>
      <dsp:spPr>
        <a:xfrm>
          <a:off x="6826163" y="2074519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Peru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6163" y="2074519"/>
        <a:ext cx="1090627" cy="262095"/>
      </dsp:txXfrm>
    </dsp:sp>
    <dsp:sp modelId="{423CD8F0-6621-47C7-B742-44ABDB2C0034}">
      <dsp:nvSpPr>
        <dsp:cNvPr id="0" name=""/>
        <dsp:cNvSpPr/>
      </dsp:nvSpPr>
      <dsp:spPr>
        <a:xfrm>
          <a:off x="8188352" y="1372081"/>
          <a:ext cx="1265666" cy="935322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81830-A362-4FA3-8A80-8FECBBE1DE23}">
      <dsp:nvSpPr>
        <dsp:cNvPr id="0" name=""/>
        <dsp:cNvSpPr/>
      </dsp:nvSpPr>
      <dsp:spPr>
        <a:xfrm>
          <a:off x="8444337" y="2137813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Russia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44337" y="2137813"/>
        <a:ext cx="1090627" cy="262095"/>
      </dsp:txXfrm>
    </dsp:sp>
    <dsp:sp modelId="{C918565A-6F0C-4DF9-9393-724600C853F6}">
      <dsp:nvSpPr>
        <dsp:cNvPr id="0" name=""/>
        <dsp:cNvSpPr/>
      </dsp:nvSpPr>
      <dsp:spPr>
        <a:xfrm>
          <a:off x="1721545" y="2534554"/>
          <a:ext cx="1265666" cy="93532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21228-D05E-4829-AF66-7A8DA21D2CF5}">
      <dsp:nvSpPr>
        <dsp:cNvPr id="0" name=""/>
        <dsp:cNvSpPr/>
      </dsp:nvSpPr>
      <dsp:spPr>
        <a:xfrm>
          <a:off x="1941664" y="3200231"/>
          <a:ext cx="1162358" cy="462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South Africa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1664" y="3200231"/>
        <a:ext cx="1162358" cy="462203"/>
      </dsp:txXfrm>
    </dsp:sp>
    <dsp:sp modelId="{33E69D3F-B843-4CEC-90C0-0B0B6FAD3D60}">
      <dsp:nvSpPr>
        <dsp:cNvPr id="0" name=""/>
        <dsp:cNvSpPr/>
      </dsp:nvSpPr>
      <dsp:spPr>
        <a:xfrm>
          <a:off x="3369629" y="2584581"/>
          <a:ext cx="1265666" cy="935322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87487-EB10-43A0-90BE-C5B5BEDD8915}">
      <dsp:nvSpPr>
        <dsp:cNvPr id="0" name=""/>
        <dsp:cNvSpPr/>
      </dsp:nvSpPr>
      <dsp:spPr>
        <a:xfrm>
          <a:off x="3625614" y="3350312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Tanzania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5614" y="3350312"/>
        <a:ext cx="1090627" cy="262095"/>
      </dsp:txXfrm>
    </dsp:sp>
    <dsp:sp modelId="{F054E655-B1EF-4A74-9587-AA0BADC41F0F}">
      <dsp:nvSpPr>
        <dsp:cNvPr id="0" name=""/>
        <dsp:cNvSpPr/>
      </dsp:nvSpPr>
      <dsp:spPr>
        <a:xfrm>
          <a:off x="4981848" y="2584581"/>
          <a:ext cx="1265666" cy="935322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E5DAC-9D30-4E37-B564-B2B2EBBA28C3}">
      <dsp:nvSpPr>
        <dsp:cNvPr id="0" name=""/>
        <dsp:cNvSpPr/>
      </dsp:nvSpPr>
      <dsp:spPr>
        <a:xfrm>
          <a:off x="5237832" y="3350312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USA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7832" y="3350312"/>
        <a:ext cx="1090627" cy="262095"/>
      </dsp:txXfrm>
    </dsp:sp>
    <dsp:sp modelId="{DFF1C671-1960-4953-9710-238CBF78BC99}">
      <dsp:nvSpPr>
        <dsp:cNvPr id="0" name=""/>
        <dsp:cNvSpPr/>
      </dsp:nvSpPr>
      <dsp:spPr>
        <a:xfrm>
          <a:off x="6613165" y="2584581"/>
          <a:ext cx="1265666" cy="935322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CA180-13BD-4C8D-89AF-FC8601702CCA}">
      <dsp:nvSpPr>
        <dsp:cNvPr id="0" name=""/>
        <dsp:cNvSpPr/>
      </dsp:nvSpPr>
      <dsp:spPr>
        <a:xfrm>
          <a:off x="6788201" y="3388856"/>
          <a:ext cx="1090627" cy="262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World Bank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8201" y="3388856"/>
        <a:ext cx="1090627" cy="2620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485D-4C73-4FAE-B1E2-F3D4BA944BE5}">
      <dsp:nvSpPr>
        <dsp:cNvPr id="0" name=""/>
        <dsp:cNvSpPr/>
      </dsp:nvSpPr>
      <dsp:spPr>
        <a:xfrm>
          <a:off x="721" y="-145309"/>
          <a:ext cx="3102711" cy="292327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887548" y="742960"/>
        <a:ext cx="2397081" cy="620542"/>
      </dsp:txXfrm>
    </dsp:sp>
    <dsp:sp modelId="{7361AA14-4FFA-42CE-AE4A-58CA4AABB3CD}">
      <dsp:nvSpPr>
        <dsp:cNvPr id="0" name=""/>
        <dsp:cNvSpPr/>
      </dsp:nvSpPr>
      <dsp:spPr>
        <a:xfrm>
          <a:off x="621263" y="-145309"/>
          <a:ext cx="2311519" cy="292327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Task Team m</a:t>
          </a:r>
          <a:r>
            <a:rPr kumimoji="0" lang="en-US" sz="22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embers: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000" b="0" i="0" u="none" strike="noStrike" kern="1200" cap="none" spc="0" normalizeH="0" baseline="0" noProof="0" dirty="0" smtClean="0">
            <a:ln/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Namibia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South Africa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200" b="0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* Mexico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263" y="-145309"/>
        <a:ext cx="2311519" cy="2923270"/>
      </dsp:txXfrm>
    </dsp:sp>
    <dsp:sp modelId="{F963C05E-11B3-48DE-B710-37FC4CE3BFDA}">
      <dsp:nvSpPr>
        <dsp:cNvPr id="0" name=""/>
        <dsp:cNvSpPr/>
      </dsp:nvSpPr>
      <dsp:spPr>
        <a:xfrm>
          <a:off x="3212026" y="-145309"/>
          <a:ext cx="3102711" cy="292327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323757" y="742960"/>
        <a:ext cx="2397081" cy="620542"/>
      </dsp:txXfrm>
    </dsp:sp>
    <dsp:sp modelId="{D3F88A32-243E-4821-964C-EA261B27C5D5}">
      <dsp:nvSpPr>
        <dsp:cNvPr id="0" name=""/>
        <dsp:cNvSpPr/>
      </dsp:nvSpPr>
      <dsp:spPr>
        <a:xfrm rot="5400000">
          <a:off x="3034260" y="1876918"/>
          <a:ext cx="386559" cy="465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F88CEB-B99B-4BCE-B4AF-B80556681B93}">
      <dsp:nvSpPr>
        <dsp:cNvPr id="0" name=""/>
        <dsp:cNvSpPr/>
      </dsp:nvSpPr>
      <dsp:spPr>
        <a:xfrm>
          <a:off x="3832569" y="-145309"/>
          <a:ext cx="2311519" cy="292327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Identification, through a 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survey</a:t>
          </a: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the 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most challenging principles</a:t>
          </a:r>
          <a:r>
            <a:rPr lang="en-US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to be implemented: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 6, 7, 9 &amp; 11</a:t>
          </a:r>
          <a:endParaRPr lang="es-MX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2569" y="-145309"/>
        <a:ext cx="2311519" cy="2923270"/>
      </dsp:txXfrm>
    </dsp:sp>
    <dsp:sp modelId="{60F0C6DF-399C-4675-82F7-EA89A08BC9DC}">
      <dsp:nvSpPr>
        <dsp:cNvPr id="0" name=""/>
        <dsp:cNvSpPr/>
      </dsp:nvSpPr>
      <dsp:spPr>
        <a:xfrm>
          <a:off x="6423332" y="-145309"/>
          <a:ext cx="3102711" cy="292327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5535063" y="742960"/>
        <a:ext cx="2397081" cy="620542"/>
      </dsp:txXfrm>
    </dsp:sp>
    <dsp:sp modelId="{E24A2C6B-CB4E-4739-97B9-C428C7928CAB}">
      <dsp:nvSpPr>
        <dsp:cNvPr id="0" name=""/>
        <dsp:cNvSpPr/>
      </dsp:nvSpPr>
      <dsp:spPr>
        <a:xfrm rot="5400000">
          <a:off x="6245566" y="1876918"/>
          <a:ext cx="386559" cy="4654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F60FC5-6E9B-4E25-9F1E-D229387D74A7}">
      <dsp:nvSpPr>
        <dsp:cNvPr id="0" name=""/>
        <dsp:cNvSpPr/>
      </dsp:nvSpPr>
      <dsp:spPr>
        <a:xfrm>
          <a:off x="7043875" y="-145309"/>
          <a:ext cx="2311519" cy="292327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Mechanisms</a:t>
          </a:r>
          <a:r>
            <a:rPr lang="en-US" sz="2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to get SAIs’ strategies and actions to implement those principles: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* Videoconferences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* Survey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3875" y="-145309"/>
        <a:ext cx="2311519" cy="2923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6A03-4306-4610-B2C7-2113DEFC9024}">
      <dsp:nvSpPr>
        <dsp:cNvPr id="0" name=""/>
        <dsp:cNvSpPr/>
      </dsp:nvSpPr>
      <dsp:spPr>
        <a:xfrm rot="16200000">
          <a:off x="1315127" y="855180"/>
          <a:ext cx="2598873" cy="24975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165100" rIns="148590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Risk Identification Process in the Public Sector</a:t>
          </a:r>
          <a:endParaRPr lang="en-US" sz="2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487710" y="926488"/>
        <a:ext cx="2375654" cy="2354983"/>
      </dsp:txXfrm>
    </dsp:sp>
    <dsp:sp modelId="{3EDCF111-11C1-444B-B247-21EE73104A88}">
      <dsp:nvSpPr>
        <dsp:cNvPr id="0" name=""/>
        <dsp:cNvSpPr/>
      </dsp:nvSpPr>
      <dsp:spPr>
        <a:xfrm rot="5400000">
          <a:off x="3737602" y="855180"/>
          <a:ext cx="2598873" cy="24975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Risk Management Process </a:t>
          </a:r>
          <a:br>
            <a:rPr lang="en-US" sz="2600" b="1" i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 SAIs</a:t>
          </a:r>
          <a:endParaRPr lang="en-US" sz="26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88240" y="926488"/>
        <a:ext cx="2375654" cy="2354983"/>
      </dsp:txXfrm>
    </dsp:sp>
    <dsp:sp modelId="{F89A2192-F199-4AED-B21B-B625A965A4BC}">
      <dsp:nvSpPr>
        <dsp:cNvPr id="0" name=""/>
        <dsp:cNvSpPr/>
      </dsp:nvSpPr>
      <dsp:spPr>
        <a:xfrm>
          <a:off x="2584487" y="219879"/>
          <a:ext cx="2611010" cy="16602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F798C2-8C02-464B-8F38-64AF58E63697}">
      <dsp:nvSpPr>
        <dsp:cNvPr id="0" name=""/>
        <dsp:cNvSpPr/>
      </dsp:nvSpPr>
      <dsp:spPr>
        <a:xfrm rot="10800000">
          <a:off x="2584487" y="2272226"/>
          <a:ext cx="2611010" cy="166022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3C0FC-F1EA-4FF7-A415-86CDFFC768F5}">
      <dsp:nvSpPr>
        <dsp:cNvPr id="0" name=""/>
        <dsp:cNvSpPr/>
      </dsp:nvSpPr>
      <dsp:spPr>
        <a:xfrm>
          <a:off x="0" y="0"/>
          <a:ext cx="7715852" cy="801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Diversity 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institutional arrangements 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on quality </a:t>
          </a:r>
          <a:endParaRPr lang="es-MX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81" y="23481"/>
        <a:ext cx="6782997" cy="754751"/>
      </dsp:txXfrm>
    </dsp:sp>
    <dsp:sp modelId="{EBFB277F-CE04-429E-A969-223BE0636BDE}">
      <dsp:nvSpPr>
        <dsp:cNvPr id="0" name=""/>
        <dsp:cNvSpPr/>
      </dsp:nvSpPr>
      <dsp:spPr>
        <a:xfrm>
          <a:off x="646202" y="947479"/>
          <a:ext cx="7715852" cy="801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Importance of the </a:t>
          </a:r>
          <a:r>
            <a:rPr lang="en-US" sz="2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tone of the top</a:t>
          </a:r>
          <a:endParaRPr lang="es-MX" sz="2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683" y="970960"/>
        <a:ext cx="6501574" cy="754751"/>
      </dsp:txXfrm>
    </dsp:sp>
    <dsp:sp modelId="{2B2586D7-AAEA-4B4E-A689-9B9E7713AFD2}">
      <dsp:nvSpPr>
        <dsp:cNvPr id="0" name=""/>
        <dsp:cNvSpPr/>
      </dsp:nvSpPr>
      <dsp:spPr>
        <a:xfrm>
          <a:off x="1282760" y="1894959"/>
          <a:ext cx="7715852" cy="801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Relevance of </a:t>
          </a:r>
          <a:r>
            <a:rPr lang="en-US" sz="26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institutional principles 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guiding the quality management</a:t>
          </a:r>
          <a:endParaRPr lang="en-US" sz="2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6241" y="1918440"/>
        <a:ext cx="6511219" cy="754751"/>
      </dsp:txXfrm>
    </dsp:sp>
    <dsp:sp modelId="{D5D97C18-0834-45B5-BAC3-371E28EEFDCC}">
      <dsp:nvSpPr>
        <dsp:cNvPr id="0" name=""/>
        <dsp:cNvSpPr/>
      </dsp:nvSpPr>
      <dsp:spPr>
        <a:xfrm>
          <a:off x="1928963" y="2842438"/>
          <a:ext cx="7715852" cy="801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Reference to </a:t>
          </a:r>
          <a:r>
            <a:rPr lang="es-MX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 PMF</a:t>
          </a:r>
          <a:endParaRPr lang="es-MX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444" y="2865919"/>
        <a:ext cx="6501574" cy="754751"/>
      </dsp:txXfrm>
    </dsp:sp>
    <dsp:sp modelId="{EF115BDA-9DEE-44C8-A285-C1CD05ACDE03}">
      <dsp:nvSpPr>
        <dsp:cNvPr id="0" name=""/>
        <dsp:cNvSpPr/>
      </dsp:nvSpPr>
      <dsp:spPr>
        <a:xfrm>
          <a:off x="7194739" y="614039"/>
          <a:ext cx="521113" cy="521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1989" y="614039"/>
        <a:ext cx="286613" cy="392138"/>
      </dsp:txXfrm>
    </dsp:sp>
    <dsp:sp modelId="{7A87CEF5-ACB3-4D42-B763-92889A32E103}">
      <dsp:nvSpPr>
        <dsp:cNvPr id="0" name=""/>
        <dsp:cNvSpPr/>
      </dsp:nvSpPr>
      <dsp:spPr>
        <a:xfrm>
          <a:off x="7840941" y="1561519"/>
          <a:ext cx="521113" cy="521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8191" y="1561519"/>
        <a:ext cx="286613" cy="392138"/>
      </dsp:txXfrm>
    </dsp:sp>
    <dsp:sp modelId="{63425BC3-929E-4BF5-B4C5-154CAE1D6DBF}">
      <dsp:nvSpPr>
        <dsp:cNvPr id="0" name=""/>
        <dsp:cNvSpPr/>
      </dsp:nvSpPr>
      <dsp:spPr>
        <a:xfrm>
          <a:off x="8477499" y="2508998"/>
          <a:ext cx="521113" cy="521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4749" y="2508998"/>
        <a:ext cx="286613" cy="392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8C1BD-CD21-4E53-AF63-903910DA5AD3}">
      <dsp:nvSpPr>
        <dsp:cNvPr id="0" name=""/>
        <dsp:cNvSpPr/>
      </dsp:nvSpPr>
      <dsp:spPr>
        <a:xfrm>
          <a:off x="179958" y="1564506"/>
          <a:ext cx="2812426" cy="92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Discussions in Arusha</a:t>
          </a:r>
          <a:endParaRPr lang="en-US" sz="3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958" y="1564506"/>
        <a:ext cx="2812426" cy="926822"/>
      </dsp:txXfrm>
    </dsp:sp>
    <dsp:sp modelId="{56DDFE39-946A-40D7-9464-DEA5735383C3}">
      <dsp:nvSpPr>
        <dsp:cNvPr id="0" name=""/>
        <dsp:cNvSpPr/>
      </dsp:nvSpPr>
      <dsp:spPr>
        <a:xfrm>
          <a:off x="186043" y="1174807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445415-0C86-4572-BB5E-E4B28FEB9CEC}">
      <dsp:nvSpPr>
        <dsp:cNvPr id="0" name=""/>
        <dsp:cNvSpPr/>
      </dsp:nvSpPr>
      <dsp:spPr>
        <a:xfrm>
          <a:off x="342644" y="861605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2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2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2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9757DA-FC16-4EA2-88AD-6B1ADE0CD512}">
      <dsp:nvSpPr>
        <dsp:cNvPr id="0" name=""/>
        <dsp:cNvSpPr/>
      </dsp:nvSpPr>
      <dsp:spPr>
        <a:xfrm>
          <a:off x="718487" y="924245"/>
          <a:ext cx="351553" cy="3515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44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44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4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6DA77-EB87-49DC-9529-3A22D72A8471}">
      <dsp:nvSpPr>
        <dsp:cNvPr id="0" name=""/>
        <dsp:cNvSpPr/>
      </dsp:nvSpPr>
      <dsp:spPr>
        <a:xfrm>
          <a:off x="1031689" y="579723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B719A3-5607-4A11-A17D-4CEA61E497FD}">
      <dsp:nvSpPr>
        <dsp:cNvPr id="0" name=""/>
        <dsp:cNvSpPr/>
      </dsp:nvSpPr>
      <dsp:spPr>
        <a:xfrm>
          <a:off x="1438852" y="454442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88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88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88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03F85F-A271-4FE4-9D28-5AFBA42D0171}">
      <dsp:nvSpPr>
        <dsp:cNvPr id="0" name=""/>
        <dsp:cNvSpPr/>
      </dsp:nvSpPr>
      <dsp:spPr>
        <a:xfrm>
          <a:off x="1939975" y="673683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11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11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11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88978F-AE20-498E-A1D7-26241614C554}">
      <dsp:nvSpPr>
        <dsp:cNvPr id="0" name=""/>
        <dsp:cNvSpPr/>
      </dsp:nvSpPr>
      <dsp:spPr>
        <a:xfrm>
          <a:off x="2253177" y="830284"/>
          <a:ext cx="351553" cy="3515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19BE17-1257-45BB-868B-FB888657791E}">
      <dsp:nvSpPr>
        <dsp:cNvPr id="0" name=""/>
        <dsp:cNvSpPr/>
      </dsp:nvSpPr>
      <dsp:spPr>
        <a:xfrm>
          <a:off x="2691660" y="1174807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55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555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5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84CBAD-193B-4AD4-8F95-849C3EBD9287}">
      <dsp:nvSpPr>
        <dsp:cNvPr id="0" name=""/>
        <dsp:cNvSpPr/>
      </dsp:nvSpPr>
      <dsp:spPr>
        <a:xfrm>
          <a:off x="2879581" y="1519329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77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77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77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67B0A-0394-4E53-978A-C16A1DAD4A23}">
      <dsp:nvSpPr>
        <dsp:cNvPr id="0" name=""/>
        <dsp:cNvSpPr/>
      </dsp:nvSpPr>
      <dsp:spPr>
        <a:xfrm>
          <a:off x="1250931" y="861605"/>
          <a:ext cx="575269" cy="57526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5707BA-9053-4CD9-BC83-02BDDA45228D}">
      <dsp:nvSpPr>
        <dsp:cNvPr id="0" name=""/>
        <dsp:cNvSpPr/>
      </dsp:nvSpPr>
      <dsp:spPr>
        <a:xfrm>
          <a:off x="29442" y="2051773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22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22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22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A6618F-E575-4B4C-9703-F47AEF4FE303}">
      <dsp:nvSpPr>
        <dsp:cNvPr id="0" name=""/>
        <dsp:cNvSpPr/>
      </dsp:nvSpPr>
      <dsp:spPr>
        <a:xfrm>
          <a:off x="217364" y="2333655"/>
          <a:ext cx="351553" cy="3515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44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44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4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64C8A5-372D-4317-8887-4DBB901B10EC}">
      <dsp:nvSpPr>
        <dsp:cNvPr id="0" name=""/>
        <dsp:cNvSpPr/>
      </dsp:nvSpPr>
      <dsp:spPr>
        <a:xfrm>
          <a:off x="687167" y="2584216"/>
          <a:ext cx="511350" cy="51135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9004B5-EE01-47A0-BEA7-D189F689DF8F}">
      <dsp:nvSpPr>
        <dsp:cNvPr id="0" name=""/>
        <dsp:cNvSpPr/>
      </dsp:nvSpPr>
      <dsp:spPr>
        <a:xfrm>
          <a:off x="1344891" y="2991379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88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88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88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086860-5B1D-4558-82DB-425530EAE19C}">
      <dsp:nvSpPr>
        <dsp:cNvPr id="0" name=""/>
        <dsp:cNvSpPr/>
      </dsp:nvSpPr>
      <dsp:spPr>
        <a:xfrm>
          <a:off x="1470172" y="2584216"/>
          <a:ext cx="351553" cy="3515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111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111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111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CA1AB7-DA76-49D2-A2D2-1FA5088A0C82}">
      <dsp:nvSpPr>
        <dsp:cNvPr id="0" name=""/>
        <dsp:cNvSpPr/>
      </dsp:nvSpPr>
      <dsp:spPr>
        <a:xfrm>
          <a:off x="1783374" y="3022699"/>
          <a:ext cx="223715" cy="22371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A677CB-58D2-4C36-AA28-B552BA06C2BD}">
      <dsp:nvSpPr>
        <dsp:cNvPr id="0" name=""/>
        <dsp:cNvSpPr/>
      </dsp:nvSpPr>
      <dsp:spPr>
        <a:xfrm>
          <a:off x="2065256" y="2521576"/>
          <a:ext cx="511350" cy="511350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55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55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5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24E9B0-FE80-4FCE-A8C1-F02532147A20}">
      <dsp:nvSpPr>
        <dsp:cNvPr id="0" name=""/>
        <dsp:cNvSpPr/>
      </dsp:nvSpPr>
      <dsp:spPr>
        <a:xfrm>
          <a:off x="2754301" y="2396295"/>
          <a:ext cx="351553" cy="3515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77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77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77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B5165-6E96-4B7F-97CA-7E177CBA7D49}">
      <dsp:nvSpPr>
        <dsp:cNvPr id="0" name=""/>
        <dsp:cNvSpPr/>
      </dsp:nvSpPr>
      <dsp:spPr>
        <a:xfrm>
          <a:off x="3105854" y="923724"/>
          <a:ext cx="1032462" cy="19710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564CCC-0D82-4B50-94A1-BA095EE6352D}">
      <dsp:nvSpPr>
        <dsp:cNvPr id="0" name=""/>
        <dsp:cNvSpPr/>
      </dsp:nvSpPr>
      <dsp:spPr>
        <a:xfrm>
          <a:off x="3950596" y="923724"/>
          <a:ext cx="1032462" cy="19710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shade val="90000"/>
                <a:hueOff val="-574681"/>
                <a:satOff val="409"/>
                <a:lumOff val="32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574681"/>
                <a:satOff val="409"/>
                <a:lumOff val="32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574681"/>
                <a:satOff val="409"/>
                <a:lumOff val="32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6A0C5-5CC3-4F18-BDD3-1685D0F7893C}">
      <dsp:nvSpPr>
        <dsp:cNvPr id="0" name=""/>
        <dsp:cNvSpPr/>
      </dsp:nvSpPr>
      <dsp:spPr>
        <a:xfrm>
          <a:off x="5012501" y="612449"/>
          <a:ext cx="2710397" cy="262662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Paper on </a:t>
          </a:r>
          <a:r>
            <a:rPr lang="en-US" sz="2300" b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Audits Quality Control </a:t>
          </a:r>
          <a: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(beyond </a:t>
          </a:r>
          <a:b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ISSAI 40)</a:t>
          </a:r>
          <a:endParaRPr lang="en-US" sz="23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9429" y="997110"/>
        <a:ext cx="1916541" cy="18573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3B4B8-2824-4E53-8699-EC62B05FC4C8}">
      <dsp:nvSpPr>
        <dsp:cNvPr id="0" name=""/>
        <dsp:cNvSpPr/>
      </dsp:nvSpPr>
      <dsp:spPr>
        <a:xfrm>
          <a:off x="0" y="20613"/>
          <a:ext cx="9441617" cy="804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Task Team</a:t>
          </a:r>
          <a:endParaRPr lang="en-US" sz="3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5" y="59908"/>
        <a:ext cx="9363027" cy="726370"/>
      </dsp:txXfrm>
    </dsp:sp>
    <dsp:sp modelId="{9542893E-9716-4340-86DF-936FD94E78E1}">
      <dsp:nvSpPr>
        <dsp:cNvPr id="0" name=""/>
        <dsp:cNvSpPr/>
      </dsp:nvSpPr>
      <dsp:spPr>
        <a:xfrm>
          <a:off x="0" y="825573"/>
          <a:ext cx="9441617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7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Austria, China, Iraq, Pakistan, Peru, and the USA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25573"/>
        <a:ext cx="9441617" cy="712080"/>
      </dsp:txXfrm>
    </dsp:sp>
    <dsp:sp modelId="{7FB2E961-B35E-4A87-8A04-A7070CED736B}">
      <dsp:nvSpPr>
        <dsp:cNvPr id="0" name=""/>
        <dsp:cNvSpPr/>
      </dsp:nvSpPr>
      <dsp:spPr>
        <a:xfrm>
          <a:off x="0" y="1537654"/>
          <a:ext cx="9441617" cy="8049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Work plan</a:t>
          </a:r>
          <a:endParaRPr lang="en-US" sz="3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5" y="1576949"/>
        <a:ext cx="9363027" cy="726370"/>
      </dsp:txXfrm>
    </dsp:sp>
    <dsp:sp modelId="{35DE0BA4-75CD-4840-83B2-2DC7340F386B}">
      <dsp:nvSpPr>
        <dsp:cNvPr id="0" name=""/>
        <dsp:cNvSpPr/>
      </dsp:nvSpPr>
      <dsp:spPr>
        <a:xfrm>
          <a:off x="0" y="2342614"/>
          <a:ext cx="9441617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7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Presented to the KSC Chair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42614"/>
        <a:ext cx="9441617" cy="7120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03534-D9C1-4286-8CA6-3899361A1C2F}">
      <dsp:nvSpPr>
        <dsp:cNvPr id="0" name=""/>
        <dsp:cNvSpPr/>
      </dsp:nvSpPr>
      <dsp:spPr>
        <a:xfrm>
          <a:off x="1336915" y="205"/>
          <a:ext cx="4495227" cy="741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Endorsed by the XXII INCOSAI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630" y="21920"/>
        <a:ext cx="4451797" cy="697975"/>
      </dsp:txXfrm>
    </dsp:sp>
    <dsp:sp modelId="{55F7B6FD-F509-426B-BA97-19FA6A8C5556}">
      <dsp:nvSpPr>
        <dsp:cNvPr id="0" name=""/>
        <dsp:cNvSpPr/>
      </dsp:nvSpPr>
      <dsp:spPr>
        <a:xfrm rot="5400000">
          <a:off x="3519656" y="806483"/>
          <a:ext cx="129745" cy="1297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4F127-4C47-4371-9250-55F3C9A827B6}">
      <dsp:nvSpPr>
        <dsp:cNvPr id="0" name=""/>
        <dsp:cNvSpPr/>
      </dsp:nvSpPr>
      <dsp:spPr>
        <a:xfrm>
          <a:off x="1336915" y="1001102"/>
          <a:ext cx="4495227" cy="741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Goal 3 </a:t>
          </a: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Goal 2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630" y="1022817"/>
        <a:ext cx="4451797" cy="697975"/>
      </dsp:txXfrm>
    </dsp:sp>
    <dsp:sp modelId="{861C958B-2F77-4F87-9D0E-0B921C1B3AA9}">
      <dsp:nvSpPr>
        <dsp:cNvPr id="0" name=""/>
        <dsp:cNvSpPr/>
      </dsp:nvSpPr>
      <dsp:spPr>
        <a:xfrm rot="5400000">
          <a:off x="3519656" y="1807380"/>
          <a:ext cx="129745" cy="1297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7B80B-F19D-4A7E-9FE4-CB8A54685F45}">
      <dsp:nvSpPr>
        <dsp:cNvPr id="0" name=""/>
        <dsp:cNvSpPr/>
      </dsp:nvSpPr>
      <dsp:spPr>
        <a:xfrm>
          <a:off x="1336915" y="2001999"/>
          <a:ext cx="4495227" cy="741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IDI as operational leader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630" y="2023714"/>
        <a:ext cx="4451797" cy="697975"/>
      </dsp:txXfrm>
    </dsp:sp>
    <dsp:sp modelId="{6201FED0-6427-47E7-A443-10C5E0E398F2}">
      <dsp:nvSpPr>
        <dsp:cNvPr id="0" name=""/>
        <dsp:cNvSpPr/>
      </dsp:nvSpPr>
      <dsp:spPr>
        <a:xfrm rot="5400000">
          <a:off x="3519656" y="2808277"/>
          <a:ext cx="129745" cy="12974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857070-B3F2-4FC8-BE89-6AD560325A81}">
      <dsp:nvSpPr>
        <dsp:cNvPr id="0" name=""/>
        <dsp:cNvSpPr/>
      </dsp:nvSpPr>
      <dsp:spPr>
        <a:xfrm>
          <a:off x="1336915" y="3002896"/>
          <a:ext cx="4495227" cy="741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WGVBS Chair’s permanent communication with IDI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630" y="3024611"/>
        <a:ext cx="4451797" cy="6979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DDDC-B45C-4244-A2AD-D8C52F541CB4}">
      <dsp:nvSpPr>
        <dsp:cNvPr id="0" name=""/>
        <dsp:cNvSpPr/>
      </dsp:nvSpPr>
      <dsp:spPr>
        <a:xfrm>
          <a:off x="-4410277" y="-676426"/>
          <a:ext cx="5254168" cy="5254168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30212-96C7-4FED-A4BA-C8538C302765}">
      <dsp:nvSpPr>
        <dsp:cNvPr id="0" name=""/>
        <dsp:cNvSpPr/>
      </dsp:nvSpPr>
      <dsp:spPr>
        <a:xfrm>
          <a:off x="442069" y="299933"/>
          <a:ext cx="9269663" cy="6001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Included into the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WGVBS’ Work Plan</a:t>
          </a:r>
          <a:endParaRPr lang="en-US" sz="2400" b="1" kern="1200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69" y="299933"/>
        <a:ext cx="9269663" cy="600178"/>
      </dsp:txXfrm>
    </dsp:sp>
    <dsp:sp modelId="{8687A4D3-2E71-4C2A-A9EF-4B6B93A720DE}">
      <dsp:nvSpPr>
        <dsp:cNvPr id="0" name=""/>
        <dsp:cNvSpPr/>
      </dsp:nvSpPr>
      <dsp:spPr>
        <a:xfrm>
          <a:off x="66958" y="224910"/>
          <a:ext cx="750223" cy="750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BDB6A-8A7D-4F50-B07E-2EB76B5E49B8}">
      <dsp:nvSpPr>
        <dsp:cNvPr id="0" name=""/>
        <dsp:cNvSpPr/>
      </dsp:nvSpPr>
      <dsp:spPr>
        <a:xfrm>
          <a:off x="786165" y="1097318"/>
          <a:ext cx="8925567" cy="6001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(Topic) Developed by the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OECD</a:t>
          </a:r>
          <a:endParaRPr lang="en-US" sz="2400" b="1" kern="1200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165" y="1097318"/>
        <a:ext cx="8925567" cy="600178"/>
      </dsp:txXfrm>
    </dsp:sp>
    <dsp:sp modelId="{C4862A84-E1C5-4D7C-9A6E-0A24CA811021}">
      <dsp:nvSpPr>
        <dsp:cNvPr id="0" name=""/>
        <dsp:cNvSpPr/>
      </dsp:nvSpPr>
      <dsp:spPr>
        <a:xfrm>
          <a:off x="411054" y="1022283"/>
          <a:ext cx="750223" cy="750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065A40-71DD-4671-A465-1E227C6C5C19}">
      <dsp:nvSpPr>
        <dsp:cNvPr id="0" name=""/>
        <dsp:cNvSpPr/>
      </dsp:nvSpPr>
      <dsp:spPr>
        <a:xfrm>
          <a:off x="786165" y="1848264"/>
          <a:ext cx="8925567" cy="102793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Opportunity for SAIs to create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economic value, 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raise awareness 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of open data strategies and to be aware of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potential risks and opportunities</a:t>
          </a:r>
          <a:endParaRPr lang="en-US" sz="2400" b="1" kern="1200" noProof="0" dirty="0">
            <a:solidFill>
              <a:schemeClr val="accent4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165" y="1848264"/>
        <a:ext cx="8925567" cy="1027931"/>
      </dsp:txXfrm>
    </dsp:sp>
    <dsp:sp modelId="{11BF518C-EFDB-46B4-9465-19D2A16638F5}">
      <dsp:nvSpPr>
        <dsp:cNvPr id="0" name=""/>
        <dsp:cNvSpPr/>
      </dsp:nvSpPr>
      <dsp:spPr>
        <a:xfrm>
          <a:off x="411054" y="1987114"/>
          <a:ext cx="750223" cy="750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5EF483-3300-4087-89C2-9F9C04EF8B65}">
      <dsp:nvSpPr>
        <dsp:cNvPr id="0" name=""/>
        <dsp:cNvSpPr/>
      </dsp:nvSpPr>
      <dsp:spPr>
        <a:xfrm>
          <a:off x="442069" y="2953658"/>
          <a:ext cx="9269663" cy="69527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39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Impact on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fight against corruption 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money laundering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and on promotion of </a:t>
          </a:r>
          <a:r>
            <a:rPr lang="en-US" sz="2400" b="1" kern="1200" noProof="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integrity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in the public sector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69" y="2953658"/>
        <a:ext cx="9269663" cy="695270"/>
      </dsp:txXfrm>
    </dsp:sp>
    <dsp:sp modelId="{9C62B82C-2375-42DD-974B-4F79DAE6CAC6}">
      <dsp:nvSpPr>
        <dsp:cNvPr id="0" name=""/>
        <dsp:cNvSpPr/>
      </dsp:nvSpPr>
      <dsp:spPr>
        <a:xfrm>
          <a:off x="66958" y="2926182"/>
          <a:ext cx="750223" cy="750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966B9-F1E3-4DC4-94CE-D8BA1FFC21CD}">
      <dsp:nvSpPr>
        <dsp:cNvPr id="0" name=""/>
        <dsp:cNvSpPr/>
      </dsp:nvSpPr>
      <dsp:spPr>
        <a:xfrm>
          <a:off x="655100" y="0"/>
          <a:ext cx="7424470" cy="424847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859F842-5E78-40B2-A9C8-4133A42FB86B}">
      <dsp:nvSpPr>
        <dsp:cNvPr id="0" name=""/>
        <dsp:cNvSpPr/>
      </dsp:nvSpPr>
      <dsp:spPr>
        <a:xfrm>
          <a:off x="4264" y="1274541"/>
          <a:ext cx="2635755" cy="1699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Open Government Data </a:t>
          </a:r>
          <a:br>
            <a:rPr lang="en-US" sz="23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3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at WGVBS agenda</a:t>
          </a:r>
          <a:endParaRPr lang="en-US" sz="23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21" y="1357498"/>
        <a:ext cx="2469841" cy="1533474"/>
      </dsp:txXfrm>
    </dsp:sp>
    <dsp:sp modelId="{EF2101E3-FCAF-45A2-BF0B-463A894078A7}">
      <dsp:nvSpPr>
        <dsp:cNvPr id="0" name=""/>
        <dsp:cNvSpPr/>
      </dsp:nvSpPr>
      <dsp:spPr>
        <a:xfrm>
          <a:off x="3049457" y="1274541"/>
          <a:ext cx="2635755" cy="169938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Linked to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transparency</a:t>
          </a: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better government services</a:t>
          </a: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improvement of the lives of citizens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2414" y="1357498"/>
        <a:ext cx="2469841" cy="1533474"/>
      </dsp:txXfrm>
    </dsp:sp>
    <dsp:sp modelId="{7D537D7E-A889-49FD-92F5-74EE55FEE071}">
      <dsp:nvSpPr>
        <dsp:cNvPr id="0" name=""/>
        <dsp:cNvSpPr/>
      </dsp:nvSpPr>
      <dsp:spPr>
        <a:xfrm>
          <a:off x="6094650" y="1274541"/>
          <a:ext cx="2635755" cy="169938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WGVBS Chair’s communication with OECD</a:t>
          </a:r>
        </a:p>
      </dsp:txBody>
      <dsp:txXfrm>
        <a:off x="6177607" y="1357498"/>
        <a:ext cx="2469841" cy="15334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C458E-CCFE-43C9-9768-B657C22CF8F9}">
      <dsp:nvSpPr>
        <dsp:cNvPr id="0" name=""/>
        <dsp:cNvSpPr/>
      </dsp:nvSpPr>
      <dsp:spPr>
        <a:xfrm>
          <a:off x="0" y="1732"/>
          <a:ext cx="4527333" cy="88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SAI of Mexico</a:t>
          </a:r>
          <a:endParaRPr lang="en-US" sz="28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61" y="27693"/>
        <a:ext cx="4475411" cy="834457"/>
      </dsp:txXfrm>
    </dsp:sp>
    <dsp:sp modelId="{DB1D236C-4CBC-4444-92F0-06C0CA350A79}">
      <dsp:nvSpPr>
        <dsp:cNvPr id="0" name=""/>
        <dsp:cNvSpPr/>
      </dsp:nvSpPr>
      <dsp:spPr>
        <a:xfrm rot="5400000">
          <a:off x="2097470" y="910272"/>
          <a:ext cx="332392" cy="398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44005" y="943511"/>
        <a:ext cx="239322" cy="232674"/>
      </dsp:txXfrm>
    </dsp:sp>
    <dsp:sp modelId="{6A994D6D-726F-4FA7-BDF9-AF4A5D77A135}">
      <dsp:nvSpPr>
        <dsp:cNvPr id="0" name=""/>
        <dsp:cNvSpPr/>
      </dsp:nvSpPr>
      <dsp:spPr>
        <a:xfrm>
          <a:off x="0" y="1331302"/>
          <a:ext cx="4527333" cy="88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Paper on a risk-management framework </a:t>
          </a:r>
          <a:endParaRPr lang="en-U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61" y="1357263"/>
        <a:ext cx="4475411" cy="834457"/>
      </dsp:txXfrm>
    </dsp:sp>
    <dsp:sp modelId="{FBE9DC32-1C18-4C56-B94C-40026726A58F}">
      <dsp:nvSpPr>
        <dsp:cNvPr id="0" name=""/>
        <dsp:cNvSpPr/>
      </dsp:nvSpPr>
      <dsp:spPr>
        <a:xfrm rot="5400000">
          <a:off x="2097470" y="2239841"/>
          <a:ext cx="332392" cy="398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44005" y="2273080"/>
        <a:ext cx="239322" cy="232674"/>
      </dsp:txXfrm>
    </dsp:sp>
    <dsp:sp modelId="{4CF00F4C-FE64-48B3-AEC9-3BB41779607E}">
      <dsp:nvSpPr>
        <dsp:cNvPr id="0" name=""/>
        <dsp:cNvSpPr/>
      </dsp:nvSpPr>
      <dsp:spPr>
        <a:xfrm>
          <a:off x="0" y="2660872"/>
          <a:ext cx="4527333" cy="88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SAIs could incorporate programs related to SDGs in their annual audit plans</a:t>
          </a:r>
          <a:endParaRPr lang="en-U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61" y="2686833"/>
        <a:ext cx="4475411" cy="8344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2524-186A-40A1-94FA-47309D7D45CE}">
      <dsp:nvSpPr>
        <dsp:cNvPr id="0" name=""/>
        <dsp:cNvSpPr/>
      </dsp:nvSpPr>
      <dsp:spPr>
        <a:xfrm>
          <a:off x="599467" y="847198"/>
          <a:ext cx="2508067" cy="2198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Communication &amp; promotion of importance of </a:t>
          </a:r>
          <a:b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INTOSAI tools </a:t>
          </a:r>
          <a:endParaRPr lang="en-US" sz="24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866" y="911597"/>
        <a:ext cx="2379269" cy="2069939"/>
      </dsp:txXfrm>
    </dsp:sp>
    <dsp:sp modelId="{A4C5BDB9-81EB-4657-BBFC-C625BC4ED5F3}">
      <dsp:nvSpPr>
        <dsp:cNvPr id="0" name=""/>
        <dsp:cNvSpPr/>
      </dsp:nvSpPr>
      <dsp:spPr>
        <a:xfrm rot="17094566">
          <a:off x="2467239" y="1100663"/>
          <a:ext cx="1724216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1724216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242" y="1070377"/>
        <a:ext cx="86210" cy="86210"/>
      </dsp:txXfrm>
    </dsp:sp>
    <dsp:sp modelId="{9877A63F-75B2-4243-82F7-B485D0485F03}">
      <dsp:nvSpPr>
        <dsp:cNvPr id="0" name=""/>
        <dsp:cNvSpPr/>
      </dsp:nvSpPr>
      <dsp:spPr>
        <a:xfrm>
          <a:off x="3551161" y="3131"/>
          <a:ext cx="5664463" cy="55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SAIs’ Information Database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403" y="19373"/>
        <a:ext cx="5631979" cy="522049"/>
      </dsp:txXfrm>
    </dsp:sp>
    <dsp:sp modelId="{846F6C9D-2C00-437E-BAD6-FB61EC6621A4}">
      <dsp:nvSpPr>
        <dsp:cNvPr id="0" name=""/>
        <dsp:cNvSpPr/>
      </dsp:nvSpPr>
      <dsp:spPr>
        <a:xfrm rot="17692822">
          <a:off x="2802130" y="1455462"/>
          <a:ext cx="1054434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1054434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2987" y="1441921"/>
        <a:ext cx="52721" cy="52721"/>
      </dsp:txXfrm>
    </dsp:sp>
    <dsp:sp modelId="{5A7A7BC6-22C1-4969-8D11-D78BAAF7E808}">
      <dsp:nvSpPr>
        <dsp:cNvPr id="0" name=""/>
        <dsp:cNvSpPr/>
      </dsp:nvSpPr>
      <dsp:spPr>
        <a:xfrm>
          <a:off x="3551161" y="640845"/>
          <a:ext cx="5664463" cy="698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Self-Assessment of Integrity (IntoSAINT)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1614" y="661298"/>
        <a:ext cx="5623557" cy="657396"/>
      </dsp:txXfrm>
    </dsp:sp>
    <dsp:sp modelId="{CC7AD80F-B32A-4E38-9536-2CD66A72311A}">
      <dsp:nvSpPr>
        <dsp:cNvPr id="0" name=""/>
        <dsp:cNvSpPr/>
      </dsp:nvSpPr>
      <dsp:spPr>
        <a:xfrm rot="19853686">
          <a:off x="3075477" y="1810261"/>
          <a:ext cx="507740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507740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6654" y="1810387"/>
        <a:ext cx="25387" cy="25387"/>
      </dsp:txXfrm>
    </dsp:sp>
    <dsp:sp modelId="{7983DC21-2664-4009-AF87-94BD1BF79076}">
      <dsp:nvSpPr>
        <dsp:cNvPr id="0" name=""/>
        <dsp:cNvSpPr/>
      </dsp:nvSpPr>
      <dsp:spPr>
        <a:xfrm>
          <a:off x="3551161" y="1422327"/>
          <a:ext cx="5664463" cy="55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KSC-IDI Community Portal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403" y="1438569"/>
        <a:ext cx="5631979" cy="522049"/>
      </dsp:txXfrm>
    </dsp:sp>
    <dsp:sp modelId="{96BAB4DA-8EF6-44B9-A89C-ECAECFBDC0FD}">
      <dsp:nvSpPr>
        <dsp:cNvPr id="0" name=""/>
        <dsp:cNvSpPr/>
      </dsp:nvSpPr>
      <dsp:spPr>
        <a:xfrm rot="2482392">
          <a:off x="3033762" y="2129118"/>
          <a:ext cx="591171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591171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4569" y="2127158"/>
        <a:ext cx="29558" cy="29558"/>
      </dsp:txXfrm>
    </dsp:sp>
    <dsp:sp modelId="{C003D93B-CF6A-4526-BC1C-67B0F06265DA}">
      <dsp:nvSpPr>
        <dsp:cNvPr id="0" name=""/>
        <dsp:cNvSpPr/>
      </dsp:nvSpPr>
      <dsp:spPr>
        <a:xfrm>
          <a:off x="3551161" y="2060041"/>
          <a:ext cx="5664463" cy="55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INTOSAI Online Glossary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403" y="2076283"/>
        <a:ext cx="5631979" cy="522049"/>
      </dsp:txXfrm>
    </dsp:sp>
    <dsp:sp modelId="{88FEB54A-E6C1-49F7-950C-BEAEEC3723BA}">
      <dsp:nvSpPr>
        <dsp:cNvPr id="0" name=""/>
        <dsp:cNvSpPr/>
      </dsp:nvSpPr>
      <dsp:spPr>
        <a:xfrm rot="4000015">
          <a:off x="2769320" y="2447975"/>
          <a:ext cx="1120055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1120055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1346" y="2432793"/>
        <a:ext cx="56002" cy="56002"/>
      </dsp:txXfrm>
    </dsp:sp>
    <dsp:sp modelId="{BAF9CE32-355B-41C6-90E8-C9C5FE51323F}">
      <dsp:nvSpPr>
        <dsp:cNvPr id="0" name=""/>
        <dsp:cNvSpPr/>
      </dsp:nvSpPr>
      <dsp:spPr>
        <a:xfrm>
          <a:off x="3551161" y="2697755"/>
          <a:ext cx="5664463" cy="55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SAIs Capacity Development Database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403" y="2713997"/>
        <a:ext cx="5631979" cy="522049"/>
      </dsp:txXfrm>
    </dsp:sp>
    <dsp:sp modelId="{96343311-BA57-448A-8944-644F023B8D51}">
      <dsp:nvSpPr>
        <dsp:cNvPr id="0" name=""/>
        <dsp:cNvSpPr/>
      </dsp:nvSpPr>
      <dsp:spPr>
        <a:xfrm rot="4505434">
          <a:off x="2467239" y="2766832"/>
          <a:ext cx="1724216" cy="25638"/>
        </a:xfrm>
        <a:custGeom>
          <a:avLst/>
          <a:gdLst/>
          <a:ahLst/>
          <a:cxnLst/>
          <a:rect l="0" t="0" r="0" b="0"/>
          <a:pathLst>
            <a:path>
              <a:moveTo>
                <a:pt x="0" y="12819"/>
              </a:moveTo>
              <a:lnTo>
                <a:pt x="1724216" y="12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242" y="2736546"/>
        <a:ext cx="86210" cy="86210"/>
      </dsp:txXfrm>
    </dsp:sp>
    <dsp:sp modelId="{6741FFD6-2901-4FA3-9D12-B9E4E519824F}">
      <dsp:nvSpPr>
        <dsp:cNvPr id="0" name=""/>
        <dsp:cNvSpPr/>
      </dsp:nvSpPr>
      <dsp:spPr>
        <a:xfrm>
          <a:off x="3551161" y="3335469"/>
          <a:ext cx="5664463" cy="55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Experts Database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7403" y="3351711"/>
        <a:ext cx="5631979" cy="522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64CDC-2B34-4540-BBD3-4B88C77ABDCE}">
      <dsp:nvSpPr>
        <dsp:cNvPr id="0" name=""/>
        <dsp:cNvSpPr/>
      </dsp:nvSpPr>
      <dsp:spPr>
        <a:xfrm>
          <a:off x="0" y="-29949"/>
          <a:ext cx="9442580" cy="1274709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10th WGVBS meeting</a:t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September 6-8, 2017</a:t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Mexico City</a:t>
          </a:r>
          <a:endParaRPr lang="es-MX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-29949"/>
        <a:ext cx="9442580" cy="1274709"/>
      </dsp:txXfrm>
    </dsp:sp>
    <dsp:sp modelId="{583A1FF7-C55D-45C7-AA90-A1E82205E165}">
      <dsp:nvSpPr>
        <dsp:cNvPr id="0" name=""/>
        <dsp:cNvSpPr/>
      </dsp:nvSpPr>
      <dsp:spPr>
        <a:xfrm>
          <a:off x="0" y="1129668"/>
          <a:ext cx="4721289" cy="2037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Latest developments and progress made since the 9</a:t>
          </a:r>
          <a:r>
            <a:rPr lang="en-US" sz="2600" kern="1200" baseline="30000" noProof="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meeting held in Arusha, Tanzania</a:t>
          </a:r>
          <a:endParaRPr lang="en-US" sz="2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29668"/>
        <a:ext cx="4721289" cy="2037191"/>
      </dsp:txXfrm>
    </dsp:sp>
    <dsp:sp modelId="{3E89C500-941F-4EB4-9D51-9D08679B276A}">
      <dsp:nvSpPr>
        <dsp:cNvPr id="0" name=""/>
        <dsp:cNvSpPr/>
      </dsp:nvSpPr>
      <dsp:spPr>
        <a:xfrm>
          <a:off x="4721290" y="1129668"/>
          <a:ext cx="4721289" cy="2037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New 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initiatives</a:t>
          </a:r>
          <a:r>
            <a:rPr lang="es-MX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to be </a:t>
          </a:r>
          <a:r>
            <a:rPr lang="en-US" sz="2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undertaken</a:t>
          </a:r>
          <a:endParaRPr lang="en-US" sz="2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1290" y="1129668"/>
        <a:ext cx="4721289" cy="2037191"/>
      </dsp:txXfrm>
    </dsp:sp>
    <dsp:sp modelId="{57771C97-0201-4F4E-B6AF-8396E0F9B80A}">
      <dsp:nvSpPr>
        <dsp:cNvPr id="0" name=""/>
        <dsp:cNvSpPr/>
      </dsp:nvSpPr>
      <dsp:spPr>
        <a:xfrm>
          <a:off x="0" y="3083436"/>
          <a:ext cx="9442580" cy="226354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527B-8E72-4485-AE26-851D8C5FC804}">
      <dsp:nvSpPr>
        <dsp:cNvPr id="0" name=""/>
        <dsp:cNvSpPr/>
      </dsp:nvSpPr>
      <dsp:spPr>
        <a:xfrm rot="5400000">
          <a:off x="-299491" y="299491"/>
          <a:ext cx="1996607" cy="13976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698813"/>
        <a:ext cx="1397625" cy="598982"/>
      </dsp:txXfrm>
    </dsp:sp>
    <dsp:sp modelId="{D1DBB108-398C-4A7A-9005-12DB7D3ABDAE}">
      <dsp:nvSpPr>
        <dsp:cNvPr id="0" name=""/>
        <dsp:cNvSpPr/>
      </dsp:nvSpPr>
      <dsp:spPr>
        <a:xfrm rot="5400000">
          <a:off x="2633229" y="-1232804"/>
          <a:ext cx="1297794" cy="3769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u="sng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Awareness-raising</a:t>
          </a:r>
          <a:r>
            <a:rPr lang="en-US" sz="28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tools</a:t>
          </a:r>
          <a:endParaRPr lang="en-US" sz="28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397625" y="66153"/>
        <a:ext cx="3705650" cy="1171088"/>
      </dsp:txXfrm>
    </dsp:sp>
    <dsp:sp modelId="{3FD6A22D-54B4-460B-8AE5-B7DDBD195292}">
      <dsp:nvSpPr>
        <dsp:cNvPr id="0" name=""/>
        <dsp:cNvSpPr/>
      </dsp:nvSpPr>
      <dsp:spPr>
        <a:xfrm rot="5400000">
          <a:off x="-299491" y="2010656"/>
          <a:ext cx="1996607" cy="1397625"/>
        </a:xfrm>
        <a:prstGeom prst="chevr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2409978"/>
        <a:ext cx="1397625" cy="598982"/>
      </dsp:txXfrm>
    </dsp:sp>
    <dsp:sp modelId="{D9476D59-4B21-4DE6-AC23-CF2B42F29C7A}">
      <dsp:nvSpPr>
        <dsp:cNvPr id="0" name=""/>
        <dsp:cNvSpPr/>
      </dsp:nvSpPr>
      <dsp:spPr>
        <a:xfrm rot="5400000">
          <a:off x="2633229" y="475560"/>
          <a:ext cx="1297794" cy="37690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Impact on INTOSAI’s perception</a:t>
          </a:r>
          <a:endParaRPr lang="en-US" sz="28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397625" y="1774518"/>
        <a:ext cx="3705650" cy="11710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EA7B1-5B55-43B4-A008-D553FB1E8950}">
      <dsp:nvSpPr>
        <dsp:cNvPr id="0" name=""/>
        <dsp:cNvSpPr/>
      </dsp:nvSpPr>
      <dsp:spPr>
        <a:xfrm>
          <a:off x="317514" y="308886"/>
          <a:ext cx="1210987" cy="12109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D0B82B3-0F70-4AB4-AB7C-C1E39179D2B9}">
      <dsp:nvSpPr>
        <dsp:cNvPr id="0" name=""/>
        <dsp:cNvSpPr/>
      </dsp:nvSpPr>
      <dsp:spPr>
        <a:xfrm>
          <a:off x="923008" y="308886"/>
          <a:ext cx="6461059" cy="121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noProof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Lead by example (ISSAI 20)</a:t>
          </a:r>
          <a:endParaRPr lang="en-US" sz="2600" b="0" kern="120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3008" y="308886"/>
        <a:ext cx="6461059" cy="1210987"/>
      </dsp:txXfrm>
    </dsp:sp>
    <dsp:sp modelId="{F2289B56-530D-4891-BD09-C1E82737E7B2}">
      <dsp:nvSpPr>
        <dsp:cNvPr id="0" name=""/>
        <dsp:cNvSpPr/>
      </dsp:nvSpPr>
      <dsp:spPr>
        <a:xfrm>
          <a:off x="317514" y="1519873"/>
          <a:ext cx="1210987" cy="12109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3CCA1BD-7C49-43D4-9A05-63B6D01EE6CC}">
      <dsp:nvSpPr>
        <dsp:cNvPr id="0" name=""/>
        <dsp:cNvSpPr/>
      </dsp:nvSpPr>
      <dsp:spPr>
        <a:xfrm>
          <a:off x="923008" y="1519873"/>
          <a:ext cx="6461059" cy="121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noProof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Demonstrate accuracy of their auditing work</a:t>
          </a:r>
          <a:endParaRPr lang="en-US" sz="2600" b="0" kern="120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3008" y="1519873"/>
        <a:ext cx="6461059" cy="1210987"/>
      </dsp:txXfrm>
    </dsp:sp>
    <dsp:sp modelId="{DF2260CA-C847-4604-AA69-FF576CA41A1E}">
      <dsp:nvSpPr>
        <dsp:cNvPr id="0" name=""/>
        <dsp:cNvSpPr/>
      </dsp:nvSpPr>
      <dsp:spPr>
        <a:xfrm>
          <a:off x="317514" y="2730860"/>
          <a:ext cx="1210987" cy="12109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0E3B208-8D89-4878-B0EC-4F61B1D7BF08}">
      <dsp:nvSpPr>
        <dsp:cNvPr id="0" name=""/>
        <dsp:cNvSpPr/>
      </dsp:nvSpPr>
      <dsp:spPr>
        <a:xfrm>
          <a:off x="923008" y="2730860"/>
          <a:ext cx="6461059" cy="1210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noProof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 with neutrality and impartiality</a:t>
          </a:r>
          <a:endParaRPr lang="en-US" sz="2600" b="0" kern="1200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3008" y="2730860"/>
        <a:ext cx="6461059" cy="121098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0B981-FEF3-4085-86EA-BC8514EE9160}">
      <dsp:nvSpPr>
        <dsp:cNvPr id="0" name=""/>
        <dsp:cNvSpPr/>
      </dsp:nvSpPr>
      <dsp:spPr>
        <a:xfrm>
          <a:off x="2312488" y="2537727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979D9-8034-4224-99CB-BB2DB537BEF3}">
      <dsp:nvSpPr>
        <dsp:cNvPr id="0" name=""/>
        <dsp:cNvSpPr/>
      </dsp:nvSpPr>
      <dsp:spPr>
        <a:xfrm>
          <a:off x="2174896" y="2758225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161707"/>
                <a:satOff val="-9325"/>
                <a:lumOff val="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1707"/>
                <a:satOff val="-9325"/>
                <a:lumOff val="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1707"/>
                <a:satOff val="-9325"/>
                <a:lumOff val="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6728F-57DA-4348-883A-63815D1A4E8D}">
      <dsp:nvSpPr>
        <dsp:cNvPr id="0" name=""/>
        <dsp:cNvSpPr/>
      </dsp:nvSpPr>
      <dsp:spPr>
        <a:xfrm>
          <a:off x="2010917" y="2949128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323414"/>
                <a:satOff val="-18651"/>
                <a:lumOff val="19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3414"/>
                <a:satOff val="-18651"/>
                <a:lumOff val="19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3414"/>
                <a:satOff val="-18651"/>
                <a:lumOff val="19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4B7B93-B176-4F8A-B86B-1480872FE502}">
      <dsp:nvSpPr>
        <dsp:cNvPr id="0" name=""/>
        <dsp:cNvSpPr/>
      </dsp:nvSpPr>
      <dsp:spPr>
        <a:xfrm>
          <a:off x="2206938" y="318576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A0BCC-E1C6-4E5A-B382-2574EC308913}">
      <dsp:nvSpPr>
        <dsp:cNvPr id="0" name=""/>
        <dsp:cNvSpPr/>
      </dsp:nvSpPr>
      <dsp:spPr>
        <a:xfrm>
          <a:off x="2416781" y="193530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646828"/>
                <a:satOff val="-37301"/>
                <a:lumOff val="38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6828"/>
                <a:satOff val="-37301"/>
                <a:lumOff val="38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6828"/>
                <a:satOff val="-37301"/>
                <a:lumOff val="38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4B2EC-5508-472F-8E9C-CF0A0ED9AC4F}">
      <dsp:nvSpPr>
        <dsp:cNvPr id="0" name=""/>
        <dsp:cNvSpPr/>
      </dsp:nvSpPr>
      <dsp:spPr>
        <a:xfrm>
          <a:off x="2625996" y="68484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808535"/>
                <a:satOff val="-46627"/>
                <a:lumOff val="47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08535"/>
                <a:satOff val="-46627"/>
                <a:lumOff val="47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08535"/>
                <a:satOff val="-46627"/>
                <a:lumOff val="47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3DE8C-5103-40C1-A5C1-C88AF766B1B2}">
      <dsp:nvSpPr>
        <dsp:cNvPr id="0" name=""/>
        <dsp:cNvSpPr/>
      </dsp:nvSpPr>
      <dsp:spPr>
        <a:xfrm>
          <a:off x="2835211" y="193530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D01F3-41AC-442B-A84C-004D53992054}">
      <dsp:nvSpPr>
        <dsp:cNvPr id="0" name=""/>
        <dsp:cNvSpPr/>
      </dsp:nvSpPr>
      <dsp:spPr>
        <a:xfrm>
          <a:off x="3045054" y="318576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1131949"/>
                <a:satOff val="-65277"/>
                <a:lumOff val="67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31949"/>
                <a:satOff val="-65277"/>
                <a:lumOff val="67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31949"/>
                <a:satOff val="-65277"/>
                <a:lumOff val="67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5FE72-DC03-41AC-8D27-DF24C9A4AFCB}">
      <dsp:nvSpPr>
        <dsp:cNvPr id="0" name=""/>
        <dsp:cNvSpPr/>
      </dsp:nvSpPr>
      <dsp:spPr>
        <a:xfrm>
          <a:off x="2625996" y="332332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1293656"/>
                <a:satOff val="-74603"/>
                <a:lumOff val="76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93656"/>
                <a:satOff val="-74603"/>
                <a:lumOff val="76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93656"/>
                <a:satOff val="-74603"/>
                <a:lumOff val="76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4ACEC-B2E1-4E87-ADCD-F5376D14312D}">
      <dsp:nvSpPr>
        <dsp:cNvPr id="0" name=""/>
        <dsp:cNvSpPr/>
      </dsp:nvSpPr>
      <dsp:spPr>
        <a:xfrm>
          <a:off x="2625996" y="596179"/>
          <a:ext cx="157068" cy="157068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E4149-876A-4427-9385-8DD45368CE35}">
      <dsp:nvSpPr>
        <dsp:cNvPr id="0" name=""/>
        <dsp:cNvSpPr/>
      </dsp:nvSpPr>
      <dsp:spPr>
        <a:xfrm>
          <a:off x="1348089" y="3182530"/>
          <a:ext cx="3387647" cy="1589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052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Promotion of </a:t>
          </a:r>
          <a: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value and benefits of supreme auditing</a:t>
          </a:r>
          <a:endParaRPr lang="en-US" sz="23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5672" y="3260113"/>
        <a:ext cx="3232481" cy="1434130"/>
      </dsp:txXfrm>
    </dsp:sp>
    <dsp:sp modelId="{CB0A4013-F9A7-46F3-B97A-719B39D864DD}">
      <dsp:nvSpPr>
        <dsp:cNvPr id="0" name=""/>
        <dsp:cNvSpPr/>
      </dsp:nvSpPr>
      <dsp:spPr>
        <a:xfrm>
          <a:off x="408821" y="2581159"/>
          <a:ext cx="1570682" cy="157057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D70269-B2B5-43F6-BA16-21D07C44A856}">
      <dsp:nvSpPr>
        <dsp:cNvPr id="0" name=""/>
        <dsp:cNvSpPr/>
      </dsp:nvSpPr>
      <dsp:spPr>
        <a:xfrm>
          <a:off x="2779923" y="1405209"/>
          <a:ext cx="3387647" cy="158929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7052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SAIs present national cases (</a:t>
          </a:r>
          <a:r>
            <a:rPr lang="en-US" sz="23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good practices and experiences</a:t>
          </a:r>
          <a:r>
            <a:rPr lang="en-US" sz="23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3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7506" y="1482792"/>
        <a:ext cx="3232481" cy="1434130"/>
      </dsp:txXfrm>
    </dsp:sp>
    <dsp:sp modelId="{571C1BE7-D97D-4949-9473-1DE406CEB54F}">
      <dsp:nvSpPr>
        <dsp:cNvPr id="0" name=""/>
        <dsp:cNvSpPr/>
      </dsp:nvSpPr>
      <dsp:spPr>
        <a:xfrm>
          <a:off x="1840655" y="803838"/>
          <a:ext cx="1570682" cy="157057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-880662"/>
                <a:satOff val="-76170"/>
                <a:lumOff val="-7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-880662"/>
                <a:satOff val="-76170"/>
                <a:lumOff val="-7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-880662"/>
                <a:satOff val="-76170"/>
                <a:lumOff val="-7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441D3-1FCA-454F-8B87-A09E51BFCE7D}">
      <dsp:nvSpPr>
        <dsp:cNvPr id="0" name=""/>
        <dsp:cNvSpPr/>
      </dsp:nvSpPr>
      <dsp:spPr>
        <a:xfrm>
          <a:off x="0" y="954547"/>
          <a:ext cx="2877200" cy="1150880"/>
        </a:xfrm>
        <a:prstGeom prst="leftRightRibb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CB483-F913-40EF-B2A2-B12D6443DD40}">
      <dsp:nvSpPr>
        <dsp:cNvPr id="0" name=""/>
        <dsp:cNvSpPr/>
      </dsp:nvSpPr>
      <dsp:spPr>
        <a:xfrm>
          <a:off x="345264" y="678677"/>
          <a:ext cx="949475" cy="5639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smtClean="0">
              <a:latin typeface="Calibri" panose="020F0502020204030204"/>
              <a:ea typeface="+mn-ea"/>
              <a:cs typeface="+mn-cs"/>
            </a:rPr>
            <a:t>.</a:t>
          </a:r>
          <a:endParaRPr lang="es-MX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345264" y="678677"/>
        <a:ext cx="949475" cy="563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18D3-7A6C-43C4-B3AE-1B72E2E2A64A}">
      <dsp:nvSpPr>
        <dsp:cNvPr id="0" name=""/>
        <dsp:cNvSpPr/>
      </dsp:nvSpPr>
      <dsp:spPr>
        <a:xfrm>
          <a:off x="2730231" y="759704"/>
          <a:ext cx="5111692" cy="2303634"/>
        </a:xfrm>
        <a:prstGeom prst="rect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4988-1466-47BD-806F-4B0B6DC63345}">
      <dsp:nvSpPr>
        <dsp:cNvPr id="0" name=""/>
        <dsp:cNvSpPr/>
      </dsp:nvSpPr>
      <dsp:spPr>
        <a:xfrm>
          <a:off x="2882994" y="899624"/>
          <a:ext cx="2373705" cy="225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Incoming members: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*Hungary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*Kuwait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*Moldova</a:t>
          </a:r>
        </a:p>
      </dsp:txBody>
      <dsp:txXfrm>
        <a:off x="2882994" y="899624"/>
        <a:ext cx="2373705" cy="2259934"/>
      </dsp:txXfrm>
    </dsp:sp>
    <dsp:sp modelId="{72AAE3A4-B362-49F1-834A-E6F564AFC836}">
      <dsp:nvSpPr>
        <dsp:cNvPr id="0" name=""/>
        <dsp:cNvSpPr/>
      </dsp:nvSpPr>
      <dsp:spPr>
        <a:xfrm>
          <a:off x="5309579" y="899624"/>
          <a:ext cx="2373705" cy="225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Outgoing members: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*Bahrain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*Germany</a:t>
          </a:r>
          <a:endParaRPr lang="en-US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9579" y="899624"/>
        <a:ext cx="2373705" cy="2259934"/>
      </dsp:txXfrm>
    </dsp:sp>
    <dsp:sp modelId="{E74A658E-D001-46D8-9DB5-DFE9357FA4F0}">
      <dsp:nvSpPr>
        <dsp:cNvPr id="0" name=""/>
        <dsp:cNvSpPr/>
      </dsp:nvSpPr>
      <dsp:spPr>
        <a:xfrm>
          <a:off x="2201435" y="62015"/>
          <a:ext cx="998836" cy="998836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4C700-C0FB-4217-858F-C561E6E31BA1}">
      <dsp:nvSpPr>
        <dsp:cNvPr id="0" name=""/>
        <dsp:cNvSpPr/>
      </dsp:nvSpPr>
      <dsp:spPr>
        <a:xfrm>
          <a:off x="7136862" y="421220"/>
          <a:ext cx="940081" cy="32215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61FBC-04B4-428E-83D2-A4418BB3132B}">
      <dsp:nvSpPr>
        <dsp:cNvPr id="0" name=""/>
        <dsp:cNvSpPr/>
      </dsp:nvSpPr>
      <dsp:spPr>
        <a:xfrm>
          <a:off x="5286077" y="904457"/>
          <a:ext cx="587" cy="2158455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87B6-1E72-431F-83EE-6452F8007824}">
      <dsp:nvSpPr>
        <dsp:cNvPr id="0" name=""/>
        <dsp:cNvSpPr/>
      </dsp:nvSpPr>
      <dsp:spPr>
        <a:xfrm>
          <a:off x="1528203" y="185290"/>
          <a:ext cx="3677312" cy="127708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D448D-3DEA-4361-B24B-FE1D386F5C8E}">
      <dsp:nvSpPr>
        <dsp:cNvPr id="0" name=""/>
        <dsp:cNvSpPr/>
      </dsp:nvSpPr>
      <dsp:spPr>
        <a:xfrm>
          <a:off x="2853155" y="3073640"/>
          <a:ext cx="712657" cy="4561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2F08DE-877B-46BA-90DF-4ABE76A6331C}">
      <dsp:nvSpPr>
        <dsp:cNvPr id="0" name=""/>
        <dsp:cNvSpPr/>
      </dsp:nvSpPr>
      <dsp:spPr>
        <a:xfrm>
          <a:off x="1081869" y="3519213"/>
          <a:ext cx="4581384" cy="85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Communicating and promoting the value and benefits of SAIs</a:t>
          </a:r>
          <a:endParaRPr lang="es-MX" sz="20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81869" y="3519213"/>
        <a:ext cx="4581384" cy="855189"/>
      </dsp:txXfrm>
    </dsp:sp>
    <dsp:sp modelId="{DF1F6938-BF99-43F7-B33E-F8D96830F1D0}">
      <dsp:nvSpPr>
        <dsp:cNvPr id="0" name=""/>
        <dsp:cNvSpPr/>
      </dsp:nvSpPr>
      <dsp:spPr>
        <a:xfrm>
          <a:off x="2237836" y="1244811"/>
          <a:ext cx="1882933" cy="16469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MECHANISMS</a:t>
          </a:r>
          <a:endParaRPr lang="es-MX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13585" y="1486000"/>
        <a:ext cx="1331435" cy="1164562"/>
      </dsp:txXfrm>
    </dsp:sp>
    <dsp:sp modelId="{B78B55F3-F651-4665-81F5-4B88DD8984CB}">
      <dsp:nvSpPr>
        <dsp:cNvPr id="0" name=""/>
        <dsp:cNvSpPr/>
      </dsp:nvSpPr>
      <dsp:spPr>
        <a:xfrm>
          <a:off x="1883036" y="303669"/>
          <a:ext cx="1309760" cy="1282783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TOOLS</a:t>
          </a:r>
          <a:endParaRPr lang="es-MX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74846" y="491528"/>
        <a:ext cx="926140" cy="907065"/>
      </dsp:txXfrm>
    </dsp:sp>
    <dsp:sp modelId="{CE80228A-3C4E-4C62-AC03-A3FFA0F4D6FD}">
      <dsp:nvSpPr>
        <dsp:cNvPr id="0" name=""/>
        <dsp:cNvSpPr/>
      </dsp:nvSpPr>
      <dsp:spPr>
        <a:xfrm>
          <a:off x="2990396" y="395615"/>
          <a:ext cx="1660614" cy="1335595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STRATEGIES</a:t>
          </a:r>
          <a:endParaRPr lang="es-MX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3587" y="591208"/>
        <a:ext cx="1174232" cy="944409"/>
      </dsp:txXfrm>
    </dsp:sp>
    <dsp:sp modelId="{5B428467-5932-4A90-A22C-511BAC10BC8E}">
      <dsp:nvSpPr>
        <dsp:cNvPr id="0" name=""/>
        <dsp:cNvSpPr/>
      </dsp:nvSpPr>
      <dsp:spPr>
        <a:xfrm>
          <a:off x="1183881" y="0"/>
          <a:ext cx="3990882" cy="31927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AF268-9410-46D0-93DD-766D2419BCCF}">
      <dsp:nvSpPr>
        <dsp:cNvPr id="0" name=""/>
        <dsp:cNvSpPr/>
      </dsp:nvSpPr>
      <dsp:spPr>
        <a:xfrm>
          <a:off x="1316306" y="1202458"/>
          <a:ext cx="2853621" cy="163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u="none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works on awareness raising</a:t>
          </a:r>
          <a:endParaRPr lang="en-US" sz="3200" b="0" u="none" kern="120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16306" y="1202458"/>
        <a:ext cx="2853621" cy="1636566"/>
      </dsp:txXfrm>
    </dsp:sp>
    <dsp:sp modelId="{59D4B726-4F4D-4288-B999-9DD408A88450}">
      <dsp:nvSpPr>
        <dsp:cNvPr id="0" name=""/>
        <dsp:cNvSpPr/>
      </dsp:nvSpPr>
      <dsp:spPr>
        <a:xfrm>
          <a:off x="885118" y="1002277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E9C7B9-1712-416C-9302-68CFD3C8A27C}">
      <dsp:nvSpPr>
        <dsp:cNvPr id="0" name=""/>
        <dsp:cNvSpPr/>
      </dsp:nvSpPr>
      <dsp:spPr>
        <a:xfrm>
          <a:off x="1094996" y="582520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85610"/>
                <a:satOff val="-4937"/>
                <a:lumOff val="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5610"/>
                <a:satOff val="-4937"/>
                <a:lumOff val="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5610"/>
                <a:satOff val="-4937"/>
                <a:lumOff val="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A722DD-6C5B-4055-B061-BEF197084801}">
      <dsp:nvSpPr>
        <dsp:cNvPr id="0" name=""/>
        <dsp:cNvSpPr/>
      </dsp:nvSpPr>
      <dsp:spPr>
        <a:xfrm>
          <a:off x="1598705" y="666472"/>
          <a:ext cx="471155" cy="471155"/>
        </a:xfrm>
        <a:prstGeom prst="ellipse">
          <a:avLst/>
        </a:prstGeom>
        <a:gradFill rotWithShape="0">
          <a:gsLst>
            <a:gs pos="0">
              <a:schemeClr val="accent2">
                <a:hueOff val="-171219"/>
                <a:satOff val="-9874"/>
                <a:lumOff val="10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1219"/>
                <a:satOff val="-9874"/>
                <a:lumOff val="10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1219"/>
                <a:satOff val="-9874"/>
                <a:lumOff val="10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64273A-C857-41D9-ADDE-F1B1EB26EB1F}">
      <dsp:nvSpPr>
        <dsp:cNvPr id="0" name=""/>
        <dsp:cNvSpPr/>
      </dsp:nvSpPr>
      <dsp:spPr>
        <a:xfrm>
          <a:off x="2018462" y="204739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256829"/>
                <a:satOff val="-14811"/>
                <a:lumOff val="1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6829"/>
                <a:satOff val="-14811"/>
                <a:lumOff val="1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6829"/>
                <a:satOff val="-14811"/>
                <a:lumOff val="1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FB6BE-BB0F-4ADC-8B76-F712FAA4B051}">
      <dsp:nvSpPr>
        <dsp:cNvPr id="0" name=""/>
        <dsp:cNvSpPr/>
      </dsp:nvSpPr>
      <dsp:spPr>
        <a:xfrm>
          <a:off x="2564146" y="36836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342438"/>
                <a:satOff val="-19748"/>
                <a:lumOff val="2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42438"/>
                <a:satOff val="-19748"/>
                <a:lumOff val="2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42438"/>
                <a:satOff val="-19748"/>
                <a:lumOff val="2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12367D-B13E-4F65-A5C0-48A81C0E820F}">
      <dsp:nvSpPr>
        <dsp:cNvPr id="0" name=""/>
        <dsp:cNvSpPr/>
      </dsp:nvSpPr>
      <dsp:spPr>
        <a:xfrm>
          <a:off x="3235757" y="330666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428048"/>
                <a:satOff val="-24685"/>
                <a:lumOff val="2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8048"/>
                <a:satOff val="-24685"/>
                <a:lumOff val="2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8048"/>
                <a:satOff val="-24685"/>
                <a:lumOff val="2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C16C17-4E3B-4B9B-959F-40335E09A272}">
      <dsp:nvSpPr>
        <dsp:cNvPr id="0" name=""/>
        <dsp:cNvSpPr/>
      </dsp:nvSpPr>
      <dsp:spPr>
        <a:xfrm>
          <a:off x="3655514" y="540545"/>
          <a:ext cx="471155" cy="471155"/>
        </a:xfrm>
        <a:prstGeom prst="ellipse">
          <a:avLst/>
        </a:prstGeom>
        <a:gradFill rotWithShape="0">
          <a:gsLst>
            <a:gs pos="0">
              <a:schemeClr val="accent2">
                <a:hueOff val="-513658"/>
                <a:satOff val="-29622"/>
                <a:lumOff val="30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3658"/>
                <a:satOff val="-29622"/>
                <a:lumOff val="30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3658"/>
                <a:satOff val="-29622"/>
                <a:lumOff val="30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0877B8-B35C-44A4-B9D6-1C22EF7D5509}">
      <dsp:nvSpPr>
        <dsp:cNvPr id="0" name=""/>
        <dsp:cNvSpPr/>
      </dsp:nvSpPr>
      <dsp:spPr>
        <a:xfrm>
          <a:off x="4243174" y="1002277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599267"/>
                <a:satOff val="-34559"/>
                <a:lumOff val="35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99267"/>
                <a:satOff val="-34559"/>
                <a:lumOff val="35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99267"/>
                <a:satOff val="-34559"/>
                <a:lumOff val="35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8F9A0A-22DA-41B7-A615-1A04C36DF151}">
      <dsp:nvSpPr>
        <dsp:cNvPr id="0" name=""/>
        <dsp:cNvSpPr/>
      </dsp:nvSpPr>
      <dsp:spPr>
        <a:xfrm>
          <a:off x="4495028" y="1464010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684877"/>
                <a:satOff val="-39496"/>
                <a:lumOff val="4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84877"/>
                <a:satOff val="-39496"/>
                <a:lumOff val="4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84877"/>
                <a:satOff val="-39496"/>
                <a:lumOff val="4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164BE4-4E73-4D8C-A928-F6EDCBD86846}">
      <dsp:nvSpPr>
        <dsp:cNvPr id="0" name=""/>
        <dsp:cNvSpPr/>
      </dsp:nvSpPr>
      <dsp:spPr>
        <a:xfrm>
          <a:off x="2295592" y="445401"/>
          <a:ext cx="770982" cy="770982"/>
        </a:xfrm>
        <a:prstGeom prst="ellipse">
          <a:avLst/>
        </a:prstGeom>
        <a:gradFill rotWithShape="0">
          <a:gsLst>
            <a:gs pos="0">
              <a:schemeClr val="accent2">
                <a:hueOff val="-770486"/>
                <a:satOff val="-44432"/>
                <a:lumOff val="4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70486"/>
                <a:satOff val="-44432"/>
                <a:lumOff val="4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70486"/>
                <a:satOff val="-44432"/>
                <a:lumOff val="4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4395A7-296E-43C8-A576-CAD0753BDEDA}">
      <dsp:nvSpPr>
        <dsp:cNvPr id="0" name=""/>
        <dsp:cNvSpPr/>
      </dsp:nvSpPr>
      <dsp:spPr>
        <a:xfrm>
          <a:off x="675239" y="2177597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856096"/>
                <a:satOff val="-49369"/>
                <a:lumOff val="5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56096"/>
                <a:satOff val="-49369"/>
                <a:lumOff val="5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56096"/>
                <a:satOff val="-49369"/>
                <a:lumOff val="5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461A1F-6EFF-4989-9EDC-34E5E2CA81F1}">
      <dsp:nvSpPr>
        <dsp:cNvPr id="0" name=""/>
        <dsp:cNvSpPr/>
      </dsp:nvSpPr>
      <dsp:spPr>
        <a:xfrm>
          <a:off x="927093" y="2555378"/>
          <a:ext cx="471155" cy="471155"/>
        </a:xfrm>
        <a:prstGeom prst="ellipse">
          <a:avLst/>
        </a:prstGeom>
        <a:gradFill rotWithShape="0">
          <a:gsLst>
            <a:gs pos="0">
              <a:schemeClr val="accent2">
                <a:hueOff val="-941706"/>
                <a:satOff val="-54306"/>
                <a:lumOff val="5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41706"/>
                <a:satOff val="-54306"/>
                <a:lumOff val="5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41706"/>
                <a:satOff val="-54306"/>
                <a:lumOff val="5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6FA6EE-6EF4-440F-A456-5F9FA4688DF8}">
      <dsp:nvSpPr>
        <dsp:cNvPr id="0" name=""/>
        <dsp:cNvSpPr/>
      </dsp:nvSpPr>
      <dsp:spPr>
        <a:xfrm>
          <a:off x="1556729" y="2891184"/>
          <a:ext cx="685317" cy="685317"/>
        </a:xfrm>
        <a:prstGeom prst="ellipse">
          <a:avLst/>
        </a:prstGeom>
        <a:gradFill rotWithShape="0">
          <a:gsLst>
            <a:gs pos="0">
              <a:schemeClr val="accent2">
                <a:hueOff val="-1027315"/>
                <a:satOff val="-59243"/>
                <a:lumOff val="60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7315"/>
                <a:satOff val="-59243"/>
                <a:lumOff val="60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7315"/>
                <a:satOff val="-59243"/>
                <a:lumOff val="60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1FA98C-2615-4D6B-AF0E-ED741CBCC148}">
      <dsp:nvSpPr>
        <dsp:cNvPr id="0" name=""/>
        <dsp:cNvSpPr/>
      </dsp:nvSpPr>
      <dsp:spPr>
        <a:xfrm>
          <a:off x="2438219" y="3436868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1112925"/>
                <a:satOff val="-64180"/>
                <a:lumOff val="6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12925"/>
                <a:satOff val="-64180"/>
                <a:lumOff val="6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12925"/>
                <a:satOff val="-64180"/>
                <a:lumOff val="6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A0CA06-4D37-407C-ADBB-43DF1AA8DAEF}">
      <dsp:nvSpPr>
        <dsp:cNvPr id="0" name=""/>
        <dsp:cNvSpPr/>
      </dsp:nvSpPr>
      <dsp:spPr>
        <a:xfrm>
          <a:off x="2606121" y="2891184"/>
          <a:ext cx="471155" cy="471155"/>
        </a:xfrm>
        <a:prstGeom prst="ellipse">
          <a:avLst/>
        </a:prstGeom>
        <a:gradFill rotWithShape="0">
          <a:gsLst>
            <a:gs pos="0">
              <a:schemeClr val="accent2">
                <a:hueOff val="-1198534"/>
                <a:satOff val="-69117"/>
                <a:lumOff val="7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8534"/>
                <a:satOff val="-69117"/>
                <a:lumOff val="7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8534"/>
                <a:satOff val="-69117"/>
                <a:lumOff val="7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AB4A4B-53B0-42AA-9985-F21990E36DDD}">
      <dsp:nvSpPr>
        <dsp:cNvPr id="0" name=""/>
        <dsp:cNvSpPr/>
      </dsp:nvSpPr>
      <dsp:spPr>
        <a:xfrm>
          <a:off x="3025878" y="3478843"/>
          <a:ext cx="299826" cy="299826"/>
        </a:xfrm>
        <a:prstGeom prst="ellipse">
          <a:avLst/>
        </a:prstGeom>
        <a:gradFill rotWithShape="0">
          <a:gsLst>
            <a:gs pos="0">
              <a:schemeClr val="accent2">
                <a:hueOff val="-1284144"/>
                <a:satOff val="-74054"/>
                <a:lumOff val="76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84144"/>
                <a:satOff val="-74054"/>
                <a:lumOff val="76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84144"/>
                <a:satOff val="-74054"/>
                <a:lumOff val="76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04928C-362B-4140-B32C-9E4C300DE090}">
      <dsp:nvSpPr>
        <dsp:cNvPr id="0" name=""/>
        <dsp:cNvSpPr/>
      </dsp:nvSpPr>
      <dsp:spPr>
        <a:xfrm>
          <a:off x="3403660" y="2807232"/>
          <a:ext cx="685317" cy="685317"/>
        </a:xfrm>
        <a:prstGeom prst="ellipse">
          <a:avLst/>
        </a:prstGeom>
        <a:gradFill rotWithShape="0">
          <a:gsLst>
            <a:gs pos="0">
              <a:schemeClr val="accent2">
                <a:hueOff val="-1369753"/>
                <a:satOff val="-78991"/>
                <a:lumOff val="81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69753"/>
                <a:satOff val="-78991"/>
                <a:lumOff val="81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69753"/>
                <a:satOff val="-78991"/>
                <a:lumOff val="81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1F15E2-7EE0-49CD-8F62-8CA4A5CD2CE1}">
      <dsp:nvSpPr>
        <dsp:cNvPr id="0" name=""/>
        <dsp:cNvSpPr/>
      </dsp:nvSpPr>
      <dsp:spPr>
        <a:xfrm>
          <a:off x="4327125" y="2639329"/>
          <a:ext cx="471155" cy="471155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B77B-1BD9-47E2-89CB-CDA9EF98E89D}">
      <dsp:nvSpPr>
        <dsp:cNvPr id="0" name=""/>
        <dsp:cNvSpPr/>
      </dsp:nvSpPr>
      <dsp:spPr>
        <a:xfrm>
          <a:off x="1743440" y="989944"/>
          <a:ext cx="6496873" cy="551064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9AAED-3683-4BAA-A6E5-6EC0A7BCA561}">
      <dsp:nvSpPr>
        <dsp:cNvPr id="0" name=""/>
        <dsp:cNvSpPr/>
      </dsp:nvSpPr>
      <dsp:spPr>
        <a:xfrm>
          <a:off x="2649851" y="1196901"/>
          <a:ext cx="344107" cy="344107"/>
        </a:xfrm>
        <a:prstGeom prst="rect">
          <a:avLst/>
        </a:prstGeom>
        <a:solidFill>
          <a:schemeClr val="accent3">
            <a:alpha val="90000"/>
          </a:scheme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BE9BD-FC2A-4364-A36B-72EA715398F4}">
      <dsp:nvSpPr>
        <dsp:cNvPr id="0" name=""/>
        <dsp:cNvSpPr/>
      </dsp:nvSpPr>
      <dsp:spPr>
        <a:xfrm>
          <a:off x="1743440" y="0"/>
          <a:ext cx="6496873" cy="9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 Forum of SAIs with Jurisdictional Functions</a:t>
          </a:r>
          <a:endParaRPr lang="en-US" sz="32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43440" y="0"/>
        <a:ext cx="6496873" cy="989944"/>
      </dsp:txXfrm>
    </dsp:sp>
    <dsp:sp modelId="{06FBAC42-CD98-4086-B424-77F66D7D85D8}">
      <dsp:nvSpPr>
        <dsp:cNvPr id="0" name=""/>
        <dsp:cNvSpPr/>
      </dsp:nvSpPr>
      <dsp:spPr>
        <a:xfrm>
          <a:off x="1903970" y="1822317"/>
          <a:ext cx="344098" cy="3440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D1C4C-0B1F-4CB6-A2A7-151342551C29}">
      <dsp:nvSpPr>
        <dsp:cNvPr id="0" name=""/>
        <dsp:cNvSpPr/>
      </dsp:nvSpPr>
      <dsp:spPr>
        <a:xfrm>
          <a:off x="2366024" y="1751342"/>
          <a:ext cx="6042092" cy="80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co-chaired by the SAIs of Chile and France</a:t>
          </a:r>
          <a:endParaRPr lang="en-US" sz="22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66024" y="1751342"/>
        <a:ext cx="6042092" cy="802095"/>
      </dsp:txXfrm>
    </dsp:sp>
    <dsp:sp modelId="{D72ABD7B-E553-4B71-9913-0020981211B7}">
      <dsp:nvSpPr>
        <dsp:cNvPr id="0" name=""/>
        <dsp:cNvSpPr/>
      </dsp:nvSpPr>
      <dsp:spPr>
        <a:xfrm>
          <a:off x="1903970" y="2624412"/>
          <a:ext cx="344098" cy="3440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E7D4-A405-45BE-BA4F-A730429DF792}">
      <dsp:nvSpPr>
        <dsp:cNvPr id="0" name=""/>
        <dsp:cNvSpPr/>
      </dsp:nvSpPr>
      <dsp:spPr>
        <a:xfrm>
          <a:off x="2366024" y="2553437"/>
          <a:ext cx="6042092" cy="80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of reflection, collaboration and exchange of good practices</a:t>
          </a:r>
          <a:endParaRPr lang="en-US" sz="22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66024" y="2553437"/>
        <a:ext cx="6042092" cy="802095"/>
      </dsp:txXfrm>
    </dsp:sp>
    <dsp:sp modelId="{5AD3E52F-A0D6-4FF0-8B05-E1EFEFFA5587}">
      <dsp:nvSpPr>
        <dsp:cNvPr id="0" name=""/>
        <dsp:cNvSpPr/>
      </dsp:nvSpPr>
      <dsp:spPr>
        <a:xfrm>
          <a:off x="1903970" y="3426508"/>
          <a:ext cx="344098" cy="3440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77FCE-70B2-41AB-84AE-249F52B9E9CD}">
      <dsp:nvSpPr>
        <dsp:cNvPr id="0" name=""/>
        <dsp:cNvSpPr/>
      </dsp:nvSpPr>
      <dsp:spPr>
        <a:xfrm>
          <a:off x="2366024" y="3355533"/>
          <a:ext cx="6042092" cy="802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 SAIs with this type of organizational model </a:t>
          </a:r>
          <a:endParaRPr lang="en-US" sz="22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66024" y="3355533"/>
        <a:ext cx="6042092" cy="802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A183-1ECB-484C-813A-4C6A2FCBA5AE}">
      <dsp:nvSpPr>
        <dsp:cNvPr id="0" name=""/>
        <dsp:cNvSpPr/>
      </dsp:nvSpPr>
      <dsp:spPr>
        <a:xfrm>
          <a:off x="0" y="3072171"/>
          <a:ext cx="9722498" cy="6383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proposal presented before the FIPP</a:t>
          </a:r>
          <a:endParaRPr lang="es-MX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72171"/>
        <a:ext cx="9722498" cy="638306"/>
      </dsp:txXfrm>
    </dsp:sp>
    <dsp:sp modelId="{CE63DC24-3EED-4229-99B0-4EBBE4873C4A}">
      <dsp:nvSpPr>
        <dsp:cNvPr id="0" name=""/>
        <dsp:cNvSpPr/>
      </dsp:nvSpPr>
      <dsp:spPr>
        <a:xfrm rot="10800000">
          <a:off x="0" y="1537132"/>
          <a:ext cx="9722498" cy="1550157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Guide on the value and benefits of SAIs with jurisdictional functions</a:t>
          </a:r>
          <a:endParaRPr lang="es-MX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537132"/>
        <a:ext cx="9722498" cy="544105"/>
      </dsp:txXfrm>
    </dsp:sp>
    <dsp:sp modelId="{CF794A89-D0FB-4C65-A7BA-03945A552576}">
      <dsp:nvSpPr>
        <dsp:cNvPr id="0" name=""/>
        <dsp:cNvSpPr/>
      </dsp:nvSpPr>
      <dsp:spPr>
        <a:xfrm>
          <a:off x="0" y="2081237"/>
          <a:ext cx="9722498" cy="46349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Tools used by jurisdictional SAIs to effectively fight against fraud and corruption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81237"/>
        <a:ext cx="9722498" cy="463497"/>
      </dsp:txXfrm>
    </dsp:sp>
    <dsp:sp modelId="{DF6808E0-5E76-4412-98DF-E6AB22E7B2D0}">
      <dsp:nvSpPr>
        <dsp:cNvPr id="0" name=""/>
        <dsp:cNvSpPr/>
      </dsp:nvSpPr>
      <dsp:spPr>
        <a:xfrm rot="10800000">
          <a:off x="0" y="2093"/>
          <a:ext cx="9722498" cy="155015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Subgroup on jurisdictional activities standardization </a:t>
          </a:r>
          <a:endParaRPr lang="es-MX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2093"/>
        <a:ext cx="9722498" cy="544105"/>
      </dsp:txXfrm>
    </dsp:sp>
    <dsp:sp modelId="{9AD6815B-AE02-4A78-A289-3A992FDCA4E4}">
      <dsp:nvSpPr>
        <dsp:cNvPr id="0" name=""/>
        <dsp:cNvSpPr/>
      </dsp:nvSpPr>
      <dsp:spPr>
        <a:xfrm>
          <a:off x="0" y="546198"/>
          <a:ext cx="9722498" cy="46349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Co-chaired by SAIs of Chile and France, created under the umbrella of the WGVBS</a:t>
          </a:r>
          <a:endParaRPr lang="en-U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6198"/>
        <a:ext cx="9722498" cy="463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9555D-CB9E-4CEC-9756-99CD9C769AD0}">
      <dsp:nvSpPr>
        <dsp:cNvPr id="0" name=""/>
        <dsp:cNvSpPr/>
      </dsp:nvSpPr>
      <dsp:spPr>
        <a:xfrm>
          <a:off x="740528" y="0"/>
          <a:ext cx="8392656" cy="3581225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70E572-F266-4504-B7C5-02A9041A95FC}">
      <dsp:nvSpPr>
        <dsp:cNvPr id="0" name=""/>
        <dsp:cNvSpPr/>
      </dsp:nvSpPr>
      <dsp:spPr>
        <a:xfrm>
          <a:off x="3374" y="1074367"/>
          <a:ext cx="4750760" cy="1432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“Guideline on Effective Practices of Cooperation between SAIs, the Legislature, the Judicial, and the Executive</a:t>
          </a:r>
          <a:r>
            <a:rPr lang="es-MX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</a:t>
          </a:r>
          <a:endParaRPr lang="es-MX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302" y="1144295"/>
        <a:ext cx="4610904" cy="1292634"/>
      </dsp:txXfrm>
    </dsp:sp>
    <dsp:sp modelId="{154E455E-FB11-452F-9623-C491400F4E5D}">
      <dsp:nvSpPr>
        <dsp:cNvPr id="0" name=""/>
        <dsp:cNvSpPr/>
      </dsp:nvSpPr>
      <dsp:spPr>
        <a:xfrm>
          <a:off x="5119578" y="1074367"/>
          <a:ext cx="4750760" cy="143249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2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 of Jamaica</a:t>
          </a:r>
        </a:p>
      </dsp:txBody>
      <dsp:txXfrm>
        <a:off x="5189506" y="1144295"/>
        <a:ext cx="4610904" cy="12926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4A70-4B51-4169-B4A0-AB5FDAEF1FA4}">
      <dsp:nvSpPr>
        <dsp:cNvPr id="0" name=""/>
        <dsp:cNvSpPr/>
      </dsp:nvSpPr>
      <dsp:spPr>
        <a:xfrm>
          <a:off x="633045" y="50901"/>
          <a:ext cx="9314823" cy="158649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7708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members agreed to:</a:t>
          </a:r>
          <a:endParaRPr lang="en-US" sz="2800" b="1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3045" y="447525"/>
        <a:ext cx="8918199" cy="793249"/>
      </dsp:txXfrm>
    </dsp:sp>
    <dsp:sp modelId="{40A68032-617C-42F5-B29C-DA8F6CCD70F2}">
      <dsp:nvSpPr>
        <dsp:cNvPr id="0" name=""/>
        <dsp:cNvSpPr/>
      </dsp:nvSpPr>
      <dsp:spPr>
        <a:xfrm>
          <a:off x="607473" y="1266133"/>
          <a:ext cx="3132594" cy="124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Enrich its </a:t>
          </a:r>
          <a:r>
            <a:rPr lang="en-US" sz="24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drafting and examples </a:t>
          </a:r>
          <a:r>
            <a:rPr lang="en-US" sz="24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included</a:t>
          </a:r>
          <a:endParaRPr lang="en-US" sz="2400" b="0" kern="1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473" y="1266133"/>
        <a:ext cx="3132594" cy="1242795"/>
      </dsp:txXfrm>
    </dsp:sp>
    <dsp:sp modelId="{7E985459-6EC3-4AC9-8380-C7DA2E893789}">
      <dsp:nvSpPr>
        <dsp:cNvPr id="0" name=""/>
        <dsp:cNvSpPr/>
      </dsp:nvSpPr>
      <dsp:spPr>
        <a:xfrm flipV="1">
          <a:off x="4367373" y="2406596"/>
          <a:ext cx="565224" cy="1272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177086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4367373" y="2438396"/>
        <a:ext cx="533424" cy="63600"/>
      </dsp:txXfrm>
    </dsp:sp>
    <dsp:sp modelId="{8D0716A7-36AB-4546-88A8-B3A5491E1075}">
      <dsp:nvSpPr>
        <dsp:cNvPr id="0" name=""/>
        <dsp:cNvSpPr/>
      </dsp:nvSpPr>
      <dsp:spPr>
        <a:xfrm>
          <a:off x="3731693" y="1472386"/>
          <a:ext cx="3132594" cy="1241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Develop and apply an </a:t>
          </a:r>
          <a:r>
            <a:rPr lang="en-US" sz="24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online survey </a:t>
          </a:r>
          <a:r>
            <a:rPr lang="en-US" sz="24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the INTOSAI Community </a:t>
          </a:r>
          <a:endParaRPr lang="en-US" sz="2400" b="0" kern="1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MX" sz="20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1693" y="1472386"/>
        <a:ext cx="3132594" cy="1241828"/>
      </dsp:txXfrm>
    </dsp:sp>
    <dsp:sp modelId="{CBCD0278-CB12-4A32-B0CD-101A31A438B9}">
      <dsp:nvSpPr>
        <dsp:cNvPr id="0" name=""/>
        <dsp:cNvSpPr/>
      </dsp:nvSpPr>
      <dsp:spPr>
        <a:xfrm>
          <a:off x="7361651" y="2434197"/>
          <a:ext cx="763273" cy="3916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177086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61651" y="2532118"/>
        <a:ext cx="665352" cy="195843"/>
      </dsp:txXfrm>
    </dsp:sp>
    <dsp:sp modelId="{6EB5DD65-B3C5-4B4F-9599-51B6A438ABF7}">
      <dsp:nvSpPr>
        <dsp:cNvPr id="0" name=""/>
        <dsp:cNvSpPr/>
      </dsp:nvSpPr>
      <dsp:spPr>
        <a:xfrm>
          <a:off x="6846299" y="1626848"/>
          <a:ext cx="3548007" cy="1701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</a:t>
          </a: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comments and good practices </a:t>
          </a:r>
          <a:r>
            <a:rPr lang="en-US" sz="2400" b="0" kern="120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 the cooperation strategies with the 3 government branches</a:t>
          </a:r>
          <a:endParaRPr lang="es-MX" sz="2400" b="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46299" y="1626848"/>
        <a:ext cx="3548007" cy="1701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85DA-7FA4-448A-A39F-4A0314B4F52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1C7D-BF60-4F95-9BE6-E7000F4830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51C7D-BF60-4F95-9BE6-E7000F483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650" y="1522413"/>
            <a:ext cx="466725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650" y="4002088"/>
            <a:ext cx="46672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150" y="12909550"/>
            <a:ext cx="2743200" cy="365125"/>
          </a:xfrm>
        </p:spPr>
        <p:txBody>
          <a:bodyPr/>
          <a:lstStyle/>
          <a:p>
            <a:fld id="{33DFBF7E-776A-444D-BDD4-F78ADBA2966E}" type="datetime1">
              <a:rPr lang="es-MX" smtClean="0"/>
              <a:t>05/09/2017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2550" y="12909550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34550" y="12909550"/>
            <a:ext cx="2743200" cy="365125"/>
          </a:xfrm>
        </p:spPr>
        <p:txBody>
          <a:bodyPr/>
          <a:lstStyle/>
          <a:p>
            <a:fld id="{CE9BBEEB-EF31-4695-B070-565DE4A2439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45440" cy="65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1241425"/>
            <a:ext cx="10515600" cy="970523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378075"/>
            <a:ext cx="10515600" cy="33369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350" y="58420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CC5880-AA61-4E4E-AED1-58A7CDB7D57D}" type="datetime1">
              <a:rPr lang="es-MX" smtClean="0"/>
              <a:t>05/09/2017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95750" y="58420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7750" y="58420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28812"/>
          </a:xfrm>
        </p:spPr>
        <p:txBody>
          <a:bodyPr anchor="b"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0841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7467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F6062-701F-44BB-B158-5EC8AA8726F4}" type="datetime1">
              <a:rPr lang="es-MX" smtClean="0"/>
              <a:t>05/09/2017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4675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7467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826"/>
            <a:ext cx="10515600" cy="721752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9800"/>
            <a:ext cx="5181600" cy="3409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9800"/>
            <a:ext cx="5181600" cy="3409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7467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3F95DE-5094-4B88-A9AC-44A4F003A586}" type="datetime1">
              <a:rPr lang="es-MX" smtClean="0"/>
              <a:t>05/09/2017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7467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7467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D10A40-F2D4-4BAA-B6DA-83595BA31D84}" type="datetime1">
              <a:rPr lang="es-MX" smtClean="0"/>
              <a:t>05/09/2017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7658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1CB66-BF5D-4AAC-96DA-7EB9F383C62B}" type="datetime1">
              <a:rPr lang="es-MX" smtClean="0"/>
              <a:t>05/09/2017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5765800"/>
            <a:ext cx="41148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76580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BBEEB-EF31-4695-B070-565DE4A2439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178199"/>
            <a:ext cx="11972366" cy="6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" y="4132746"/>
            <a:ext cx="11946712" cy="2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9D12-111D-4723-9F2C-BF84FD9C6E2D}" type="datetime1">
              <a:rPr lang="es-MX" smtClean="0"/>
              <a:t>05/09/2017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BEEB-EF31-4695-B070-565DE4A243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5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18615" y="2147169"/>
            <a:ext cx="50823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Agenda Item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#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CHAIR´S REPORT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September 6, 2017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6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1272074"/>
              </p:ext>
            </p:extLst>
          </p:nvPr>
        </p:nvGraphicFramePr>
        <p:xfrm>
          <a:off x="1229715" y="2108717"/>
          <a:ext cx="9873714" cy="358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Guideline on SAIs Cooperation with the Branches of Government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9715" y="5470366"/>
            <a:ext cx="972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2016 meeting (Arusha, Tanzania), the KSC-SC approved the revised guideline without its annexure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8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11</a:t>
            </a:fld>
            <a:endParaRPr lang="es-MX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41587201"/>
              </p:ext>
            </p:extLst>
          </p:nvPr>
        </p:nvGraphicFramePr>
        <p:xfrm>
          <a:off x="671803" y="2140799"/>
          <a:ext cx="10580914" cy="37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289642" y="5191462"/>
            <a:ext cx="9067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 participation of the INTOSAI community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10th WGVBS meeting, the revised version of the guideline will be presented to the KSC Chair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Guideline on SAIs Cooperation with the Branches of Government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12</a:t>
            </a:fld>
            <a:endParaRPr lang="es-MX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70506844"/>
              </p:ext>
            </p:extLst>
          </p:nvPr>
        </p:nvGraphicFramePr>
        <p:xfrm>
          <a:off x="1278083" y="2668555"/>
          <a:ext cx="9526765" cy="263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06148" y="5495900"/>
            <a:ext cx="999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WGVBS could provide the INTOSAI community with </a:t>
            </a:r>
            <a:r>
              <a:rPr lang="en-US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fully implement </a:t>
            </a:r>
            <a:r>
              <a:rPr lang="en-US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ISSAI 12 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help define the Working Group’s activities.</a:t>
            </a:r>
            <a:endParaRPr kumimoji="0" lang="en-US" sz="2000" b="1" i="0" u="none" strike="noStrike" kern="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Implementation of ISSAI 12 Principles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Papers of Risk Management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29752919"/>
              </p:ext>
            </p:extLst>
          </p:nvPr>
        </p:nvGraphicFramePr>
        <p:xfrm>
          <a:off x="2222103" y="1978090"/>
          <a:ext cx="7780311" cy="404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175659" y="2615399"/>
            <a:ext cx="2078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GAO &amp; the WGVBS Chair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667749" y="2615399"/>
            <a:ext cx="208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CNAO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the 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WGVBS Chair</a:t>
            </a:r>
            <a:endParaRPr 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52965" y="5801246"/>
            <a:ext cx="840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 to be updated and shared to the KSC Chair.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14</a:t>
            </a:fld>
            <a:endParaRPr lang="es-MX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59929830"/>
              </p:ext>
            </p:extLst>
          </p:nvPr>
        </p:nvGraphicFramePr>
        <p:xfrm>
          <a:off x="1391779" y="2395141"/>
          <a:ext cx="9644816" cy="364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Task </a:t>
            </a:r>
            <a:r>
              <a:rPr lang="en-US" sz="2800" dirty="0" smtClean="0"/>
              <a:t>Force </a:t>
            </a:r>
            <a:r>
              <a:rPr lang="en-US" sz="2800" dirty="0"/>
              <a:t>on Audits </a:t>
            </a:r>
            <a:r>
              <a:rPr lang="en-US" sz="2800" dirty="0" smtClean="0"/>
              <a:t>Quality Control (Highlights)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 rot="20515168">
            <a:off x="510363" y="4523040"/>
            <a:ext cx="2147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Discussions at </a:t>
            </a:r>
            <a:br>
              <a:rPr lang="en-US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2016 WGVBS </a:t>
            </a:r>
            <a:endParaRPr lang="en-US" sz="2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28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15</a:t>
            </a:fld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Task </a:t>
            </a:r>
            <a:r>
              <a:rPr lang="en-US" sz="2800" dirty="0" smtClean="0"/>
              <a:t>Force </a:t>
            </a:r>
            <a:r>
              <a:rPr lang="en-US" sz="2800" dirty="0"/>
              <a:t>on Audits </a:t>
            </a:r>
            <a:r>
              <a:rPr lang="en-US" sz="2800" dirty="0" smtClean="0"/>
              <a:t>Quality Control (Highlights)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89747695"/>
              </p:ext>
            </p:extLst>
          </p:nvPr>
        </p:nvGraphicFramePr>
        <p:xfrm>
          <a:off x="1229715" y="2313989"/>
          <a:ext cx="7722899" cy="372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de flecha 7"/>
          <p:cNvCxnSpPr/>
          <p:nvPr/>
        </p:nvCxnSpPr>
        <p:spPr>
          <a:xfrm flipV="1">
            <a:off x="9037674" y="3785191"/>
            <a:ext cx="531628" cy="3402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9058939" y="4405467"/>
            <a:ext cx="531628" cy="276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9509051" y="2381374"/>
            <a:ext cx="2339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within the Institution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509052" y="4490476"/>
            <a:ext cx="233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Guiding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 unit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4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16</a:t>
            </a:fld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Task </a:t>
            </a:r>
            <a:r>
              <a:rPr lang="en-US" sz="2800" dirty="0" smtClean="0"/>
              <a:t>Force </a:t>
            </a:r>
            <a:r>
              <a:rPr lang="en-US" sz="2800" dirty="0"/>
              <a:t>on Audits </a:t>
            </a:r>
            <a:r>
              <a:rPr lang="en-US" sz="2800" dirty="0" smtClean="0"/>
              <a:t>Quality Control (Highlights)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4316495"/>
              </p:ext>
            </p:extLst>
          </p:nvPr>
        </p:nvGraphicFramePr>
        <p:xfrm>
          <a:off x="1382326" y="2766692"/>
          <a:ext cx="9441617" cy="307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00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604" y="2128578"/>
            <a:ext cx="1920051" cy="125373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9989698"/>
              </p:ext>
            </p:extLst>
          </p:nvPr>
        </p:nvGraphicFramePr>
        <p:xfrm>
          <a:off x="0" y="2273522"/>
          <a:ext cx="7169059" cy="374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SAIs Performance Measurement Framework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Llamada de flecha hacia arriba 2"/>
          <p:cNvSpPr/>
          <p:nvPr/>
        </p:nvSpPr>
        <p:spPr>
          <a:xfrm>
            <a:off x="6634716" y="3758438"/>
            <a:ext cx="4339879" cy="2217061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Looks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after the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operationalization of the Framework strategy 2017-2019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 measurement system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44629" y="3925586"/>
            <a:ext cx="1920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8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Open Government Data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94187631"/>
              </p:ext>
            </p:extLst>
          </p:nvPr>
        </p:nvGraphicFramePr>
        <p:xfrm>
          <a:off x="1229715" y="2313989"/>
          <a:ext cx="9764350" cy="390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4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19</a:t>
            </a:fld>
            <a:endParaRPr lang="es-MX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87368507"/>
              </p:ext>
            </p:extLst>
          </p:nvPr>
        </p:nvGraphicFramePr>
        <p:xfrm>
          <a:off x="1323728" y="1958653"/>
          <a:ext cx="873467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Resultado de imagen para OEC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15" y="1955966"/>
            <a:ext cx="2811469" cy="7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Open Government 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9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229715" y="1318306"/>
            <a:ext cx="8186245" cy="129425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WGVBS Annual Report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b="1" dirty="0" smtClean="0"/>
              <a:t>10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meeting</a:t>
            </a:r>
            <a:br>
              <a:rPr lang="en-US" sz="2200" b="1" dirty="0" smtClean="0"/>
            </a:br>
            <a:r>
              <a:rPr lang="en-US" sz="2200" b="1" dirty="0" smtClean="0"/>
              <a:t>September 6-8, 2017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7099104"/>
              </p:ext>
            </p:extLst>
          </p:nvPr>
        </p:nvGraphicFramePr>
        <p:xfrm>
          <a:off x="1354411" y="2504659"/>
          <a:ext cx="9650473" cy="373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6774024" y="1474237"/>
            <a:ext cx="4422711" cy="7651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Participants / 15 SAIs &amp; The World Bank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01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20</a:t>
            </a:fld>
            <a:endParaRPr lang="es-MX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/>
              <a:t>SAIs role in the implementation of the UN 2030 Agenda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49" y="3096693"/>
            <a:ext cx="3998130" cy="200693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252409776"/>
              </p:ext>
            </p:extLst>
          </p:nvPr>
        </p:nvGraphicFramePr>
        <p:xfrm>
          <a:off x="6404083" y="2530549"/>
          <a:ext cx="4527333" cy="354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12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21</a:t>
            </a:fld>
            <a:endParaRPr lang="es-MX"/>
          </a:p>
        </p:txBody>
      </p:sp>
      <p:graphicFrame>
        <p:nvGraphicFramePr>
          <p:cNvPr id="9" name="1 Diagrama"/>
          <p:cNvGraphicFramePr/>
          <p:nvPr>
            <p:extLst>
              <p:ext uri="{D42A27DB-BD31-4B8C-83A1-F6EECF244321}">
                <p14:modId xmlns:p14="http://schemas.microsoft.com/office/powerpoint/2010/main" val="2382682304"/>
              </p:ext>
            </p:extLst>
          </p:nvPr>
        </p:nvGraphicFramePr>
        <p:xfrm>
          <a:off x="1051382" y="2313989"/>
          <a:ext cx="9815092" cy="389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INTOSAI Tools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INTOSAI Tools (Relevance)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2" name="2 Diagrama"/>
          <p:cNvGraphicFramePr/>
          <p:nvPr>
            <p:extLst>
              <p:ext uri="{D42A27DB-BD31-4B8C-83A1-F6EECF244321}">
                <p14:modId xmlns:p14="http://schemas.microsoft.com/office/powerpoint/2010/main" val="912598399"/>
              </p:ext>
            </p:extLst>
          </p:nvPr>
        </p:nvGraphicFramePr>
        <p:xfrm>
          <a:off x="5805377" y="2313989"/>
          <a:ext cx="5166629" cy="37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http://blog.hosfeld.com/wp-content/uploads/2012/08/implementing-a-stakeholder-mod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2" y="2555768"/>
            <a:ext cx="1828801" cy="173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CuadroTexto 13"/>
          <p:cNvSpPr txBox="1"/>
          <p:nvPr/>
        </p:nvSpPr>
        <p:spPr>
          <a:xfrm>
            <a:off x="927164" y="4691260"/>
            <a:ext cx="4516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WGVBS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Guidance material to strengthen design, implementation, dissemination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sustainability of any INTOSAI tool.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3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23</a:t>
            </a:fld>
            <a:endParaRPr lang="es-MX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22936723"/>
              </p:ext>
            </p:extLst>
          </p:nvPr>
        </p:nvGraphicFramePr>
        <p:xfrm>
          <a:off x="2491452" y="2134282"/>
          <a:ext cx="7384068" cy="425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165711" y="2052379"/>
            <a:ext cx="49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SAIs must…</a:t>
            </a:r>
            <a:endParaRPr lang="es-MX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Impact of SAIs’ Work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59521" y="2769651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CHINA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8128" y="4173501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FRANCE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12644" y="5216876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HUNGARY 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1384" y="3424549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INDONESIA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38222" y="3570002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KUWAIT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89089" y="4508449"/>
            <a:ext cx="25246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SOUTH AFRICA 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1384" y="4828399"/>
            <a:ext cx="25246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UNITED STATES OF AMERICA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24</a:t>
            </a:fld>
            <a:endParaRPr lang="es-MX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880283022"/>
              </p:ext>
            </p:extLst>
          </p:nvPr>
        </p:nvGraphicFramePr>
        <p:xfrm>
          <a:off x="5220972" y="1325920"/>
          <a:ext cx="65763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Impact of SAIs’ Work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98114" y="2579025"/>
            <a:ext cx="1836162" cy="1199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IDEAS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51102" y="2667119"/>
            <a:ext cx="3458368" cy="111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64381838"/>
              </p:ext>
            </p:extLst>
          </p:nvPr>
        </p:nvGraphicFramePr>
        <p:xfrm>
          <a:off x="3864009" y="1555667"/>
          <a:ext cx="2877200" cy="210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5995973" y="3693151"/>
            <a:ext cx="0" cy="123111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9" name="Título 1"/>
          <p:cNvSpPr txBox="1">
            <a:spLocks/>
          </p:cNvSpPr>
          <p:nvPr/>
        </p:nvSpPr>
        <p:spPr>
          <a:xfrm>
            <a:off x="5995973" y="3858544"/>
            <a:ext cx="3908289" cy="811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BASIS OF OUR REPORT TO BE TABLED BY:</a:t>
            </a:r>
            <a:endParaRPr lang="es-MX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27164" y="5006796"/>
            <a:ext cx="58692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 of India, KSC Chair</a:t>
            </a:r>
            <a:b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November 6-7, 2017</a:t>
            </a:r>
            <a:b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Graz, Austria 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25</a:t>
            </a:fld>
            <a:endParaRPr lang="es-MX"/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10825436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WGVBS’ Projects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dirty="0" smtClean="0"/>
              <a:t>Report at the 70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INTOSAI Governing Board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03867" y="2079255"/>
            <a:ext cx="50823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Agenda Item #2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CHAIR´S REPORT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September 6, 2017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49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99842501"/>
              </p:ext>
            </p:extLst>
          </p:nvPr>
        </p:nvGraphicFramePr>
        <p:xfrm>
          <a:off x="1379003" y="2220679"/>
          <a:ext cx="9442580" cy="323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 Annual Report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41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WGVBS Membership Status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50312996"/>
              </p:ext>
            </p:extLst>
          </p:nvPr>
        </p:nvGraphicFramePr>
        <p:xfrm>
          <a:off x="-934612" y="1945021"/>
          <a:ext cx="10278380" cy="322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6482660" y="2962054"/>
            <a:ext cx="1280984" cy="10024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12" name="CuadroTexto 11"/>
          <p:cNvSpPr txBox="1"/>
          <p:nvPr/>
        </p:nvSpPr>
        <p:spPr>
          <a:xfrm>
            <a:off x="7959707" y="3107446"/>
            <a:ext cx="291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members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24318" y="4352116"/>
            <a:ext cx="4583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representing: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Organizations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INTOSAI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languages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85136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8878465"/>
              </p:ext>
            </p:extLst>
          </p:nvPr>
        </p:nvGraphicFramePr>
        <p:xfrm>
          <a:off x="5407154" y="1720761"/>
          <a:ext cx="6745123" cy="456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a la derecha con muesca 5"/>
          <p:cNvSpPr/>
          <p:nvPr/>
        </p:nvSpPr>
        <p:spPr>
          <a:xfrm>
            <a:off x="4133670" y="3213142"/>
            <a:ext cx="1927518" cy="1031851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29715" y="2944238"/>
            <a:ext cx="2487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WGVBS 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develops </a:t>
            </a:r>
            <a:endParaRPr kumimoji="0" lang="es-MX" sz="32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Mandate</a:t>
            </a:r>
            <a:r>
              <a:rPr lang="es-MX" sz="2800" b="1" dirty="0"/>
              <a:t/>
            </a:r>
            <a:br>
              <a:rPr lang="es-MX" sz="2800" b="1" dirty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7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Diagrama"/>
          <p:cNvGraphicFramePr/>
          <p:nvPr>
            <p:extLst>
              <p:ext uri="{D42A27DB-BD31-4B8C-83A1-F6EECF244321}">
                <p14:modId xmlns:p14="http://schemas.microsoft.com/office/powerpoint/2010/main" val="2606334082"/>
              </p:ext>
            </p:extLst>
          </p:nvPr>
        </p:nvGraphicFramePr>
        <p:xfrm>
          <a:off x="157722" y="2026493"/>
          <a:ext cx="5473521" cy="381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13 Grupo"/>
          <p:cNvGrpSpPr/>
          <p:nvPr/>
        </p:nvGrpSpPr>
        <p:grpSpPr>
          <a:xfrm>
            <a:off x="7153925" y="1680020"/>
            <a:ext cx="1934536" cy="1836204"/>
            <a:chOff x="4807592" y="1544511"/>
            <a:chExt cx="2257133" cy="22571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14 Elipse"/>
            <p:cNvSpPr/>
            <p:nvPr/>
          </p:nvSpPr>
          <p:spPr>
            <a:xfrm>
              <a:off x="4807592" y="1544511"/>
              <a:ext cx="2257133" cy="2257133"/>
            </a:xfrm>
            <a:prstGeom prst="ellipse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8" name="Elipse 4"/>
            <p:cNvSpPr/>
            <p:nvPr/>
          </p:nvSpPr>
          <p:spPr>
            <a:xfrm>
              <a:off x="5184304" y="1955691"/>
              <a:ext cx="1567675" cy="14687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dirty="0" smtClean="0">
                  <a:ln>
                    <a:noFill/>
                  </a:ln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Impact and value of supreme auditing</a:t>
              </a:r>
            </a:p>
          </p:txBody>
        </p:sp>
      </p:grpSp>
      <p:grpSp>
        <p:nvGrpSpPr>
          <p:cNvPr id="9" name="16 Grupo"/>
          <p:cNvGrpSpPr/>
          <p:nvPr/>
        </p:nvGrpSpPr>
        <p:grpSpPr>
          <a:xfrm>
            <a:off x="7153925" y="4330478"/>
            <a:ext cx="1934536" cy="1836204"/>
            <a:chOff x="6493033" y="1750023"/>
            <a:chExt cx="2257133" cy="2257133"/>
          </a:xfrm>
        </p:grpSpPr>
        <p:sp>
          <p:nvSpPr>
            <p:cNvPr id="10" name="17 Elipse"/>
            <p:cNvSpPr/>
            <p:nvPr/>
          </p:nvSpPr>
          <p:spPr>
            <a:xfrm>
              <a:off x="6493033" y="1750023"/>
              <a:ext cx="2257133" cy="22571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11" name="Elipse 4"/>
            <p:cNvSpPr/>
            <p:nvPr/>
          </p:nvSpPr>
          <p:spPr>
            <a:xfrm>
              <a:off x="6772209" y="2064590"/>
              <a:ext cx="1705508" cy="15874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Make a difference in the lives of citizens</a:t>
              </a:r>
              <a:endParaRPr kumimoji="0" lang="en-US" sz="2000" b="1" i="0" u="none" strike="noStrike" kern="0" cap="none" spc="0" normalizeH="0" baseline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9215" y="4104786"/>
            <a:ext cx="1524516" cy="10284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99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0814" y="5195810"/>
            <a:ext cx="1508493" cy="1028476"/>
          </a:xfrm>
          <a:prstGeom prst="rect">
            <a:avLst/>
          </a:prstGeom>
        </p:spPr>
      </p:pic>
      <p:sp>
        <p:nvSpPr>
          <p:cNvPr id="14" name="Elipse 4"/>
          <p:cNvSpPr/>
          <p:nvPr/>
        </p:nvSpPr>
        <p:spPr>
          <a:xfrm>
            <a:off x="9194936" y="4330509"/>
            <a:ext cx="1540540" cy="63957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4"/>
          <p:cNvSpPr/>
          <p:nvPr/>
        </p:nvSpPr>
        <p:spPr>
          <a:xfrm>
            <a:off x="9024165" y="5390259"/>
            <a:ext cx="1950530" cy="63957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0685" y="2945531"/>
            <a:ext cx="1524516" cy="1028476"/>
          </a:xfrm>
          <a:prstGeom prst="rect">
            <a:avLst/>
          </a:prstGeom>
          <a:ln>
            <a:noFill/>
          </a:ln>
        </p:spPr>
      </p:pic>
      <p:sp>
        <p:nvSpPr>
          <p:cNvPr id="17" name="Elipse 4"/>
          <p:cNvSpPr/>
          <p:nvPr/>
        </p:nvSpPr>
        <p:spPr>
          <a:xfrm>
            <a:off x="9217875" y="3139980"/>
            <a:ext cx="1540540" cy="63957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normalizeH="0" baseline="0" noProof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18" name="3 Rectángulo"/>
          <p:cNvSpPr/>
          <p:nvPr/>
        </p:nvSpPr>
        <p:spPr>
          <a:xfrm>
            <a:off x="5322147" y="3936685"/>
            <a:ext cx="22701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71" y="3478902"/>
            <a:ext cx="1946524" cy="42580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20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Mandate</a:t>
            </a:r>
            <a:r>
              <a:rPr lang="es-MX" sz="2800" b="1" dirty="0"/>
              <a:t/>
            </a:r>
            <a:br>
              <a:rPr lang="es-MX" sz="2800" b="1" dirty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5460992"/>
              </p:ext>
            </p:extLst>
          </p:nvPr>
        </p:nvGraphicFramePr>
        <p:xfrm>
          <a:off x="1087166" y="1879666"/>
          <a:ext cx="9983755" cy="41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9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75630" y="2463277"/>
            <a:ext cx="956652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PARIS DECLARATION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75630" y="3161064"/>
            <a:ext cx="3113002" cy="185405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</p:sp>
      <p:sp>
        <p:nvSpPr>
          <p:cNvPr id="9" name="CuadroTexto 8"/>
          <p:cNvSpPr txBox="1"/>
          <p:nvPr/>
        </p:nvSpPr>
        <p:spPr>
          <a:xfrm>
            <a:off x="1379003" y="3129808"/>
            <a:ext cx="2830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by the Forum and other stakeholders during a side event of the INCOSAI (Abu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Dhabi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December 2016)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502391" y="3179102"/>
            <a:ext cx="3113002" cy="185405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ángulo redondeado 10"/>
          <p:cNvSpPr/>
          <p:nvPr/>
        </p:nvSpPr>
        <p:spPr>
          <a:xfrm>
            <a:off x="7729154" y="3179553"/>
            <a:ext cx="3113002" cy="185405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</p:sp>
      <p:sp>
        <p:nvSpPr>
          <p:cNvPr id="12" name="CuadroTexto 11"/>
          <p:cNvSpPr txBox="1"/>
          <p:nvPr/>
        </p:nvSpPr>
        <p:spPr>
          <a:xfrm>
            <a:off x="4626707" y="3582588"/>
            <a:ext cx="2830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the value of SAIs with jurisdictional functions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79436" y="3548034"/>
            <a:ext cx="2830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Promotes the value and benefits of the jurisdictional SAIs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082983" y="5135409"/>
            <a:ext cx="2507144" cy="3449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sp>
      <p:sp>
        <p:nvSpPr>
          <p:cNvPr id="14" name="CuadroTexto 13"/>
          <p:cNvSpPr txBox="1"/>
          <p:nvPr/>
        </p:nvSpPr>
        <p:spPr>
          <a:xfrm>
            <a:off x="8046978" y="5132365"/>
            <a:ext cx="25935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082983" y="6011725"/>
            <a:ext cx="2507144" cy="3449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sp>
      <p:sp>
        <p:nvSpPr>
          <p:cNvPr id="17" name="Rectángulo redondeado 16"/>
          <p:cNvSpPr/>
          <p:nvPr/>
        </p:nvSpPr>
        <p:spPr>
          <a:xfrm>
            <a:off x="8082983" y="5572757"/>
            <a:ext cx="2507144" cy="3449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sp>
      <p:sp>
        <p:nvSpPr>
          <p:cNvPr id="18" name="CuadroTexto 17"/>
          <p:cNvSpPr txBox="1"/>
          <p:nvPr/>
        </p:nvSpPr>
        <p:spPr>
          <a:xfrm>
            <a:off x="8010974" y="6020448"/>
            <a:ext cx="259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10974" y="5582690"/>
            <a:ext cx="259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CREDIBLE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20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Forum of SAIs with Jurisdictional Functions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0" y="5132365"/>
            <a:ext cx="2831644" cy="110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57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EEB-EF31-4695-B070-565DE4A2439F}" type="slidenum">
              <a:rPr lang="es-MX" smtClean="0"/>
              <a:pPr/>
              <a:t>9</a:t>
            </a:fld>
            <a:endParaRPr lang="es-MX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90909836"/>
              </p:ext>
            </p:extLst>
          </p:nvPr>
        </p:nvGraphicFramePr>
        <p:xfrm>
          <a:off x="1194318" y="2313988"/>
          <a:ext cx="9722498" cy="371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1229715" y="1019730"/>
            <a:ext cx="8186245" cy="129425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WGVBS’ </a:t>
            </a:r>
            <a:r>
              <a:rPr lang="en-US" sz="2800" b="1" dirty="0" smtClean="0">
                <a:solidFill>
                  <a:srgbClr val="C00000"/>
                </a:solidFill>
              </a:rPr>
              <a:t>Projects 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n-US" sz="2800" dirty="0" smtClean="0"/>
              <a:t>Forum of SAIs with Jurisdictional Functions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2292</TotalTime>
  <Words>901</Words>
  <Application>Microsoft Office PowerPoint</Application>
  <PresentationFormat>Panorámica</PresentationFormat>
  <Paragraphs>204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de Office</vt:lpstr>
      <vt:lpstr>Presentación de PowerPoint</vt:lpstr>
      <vt:lpstr>WGVBS Annual Report 10th meeting September 6-8, 2017 </vt:lpstr>
      <vt:lpstr>WGVBS Annual Report</vt:lpstr>
      <vt:lpstr>WGVBS Membership Status</vt:lpstr>
      <vt:lpstr>WGVBS’ Mandate </vt:lpstr>
      <vt:lpstr>WGVBS’ Mandate </vt:lpstr>
      <vt:lpstr>WGVBS’ Projects  </vt:lpstr>
      <vt:lpstr>WGVBS’ Projects  Forum of SAIs with Jurisdictional Functions</vt:lpstr>
      <vt:lpstr>WGVBS’ Projects  Forum of SAIs with Jurisdictional Functions</vt:lpstr>
      <vt:lpstr>WGVBS’ Projects  Guideline on SAIs Cooperation with the Branches of Government </vt:lpstr>
      <vt:lpstr>WGVBS’ Projects  Guideline on SAIs Cooperation with the Branches of Government </vt:lpstr>
      <vt:lpstr>WGVBS’ Projects  Implementation of ISSAI 12 Principles</vt:lpstr>
      <vt:lpstr>WGVBS’ Projects  Papers of Risk Management</vt:lpstr>
      <vt:lpstr>WGVBS’ Projects Task Force on Audits Quality Control (Highlights)</vt:lpstr>
      <vt:lpstr>WGVBS’ Projects Task Force on Audits Quality Control (Highlights)</vt:lpstr>
      <vt:lpstr>WGVBS’ Projects Task Force on Audits Quality Control (Highlights)</vt:lpstr>
      <vt:lpstr>WGVBS’ Projects SAIs Performance Measurement Framework </vt:lpstr>
      <vt:lpstr>WGVBS’ Projects Open Government Data</vt:lpstr>
      <vt:lpstr>WGVBS’ Projects Open Government Data</vt:lpstr>
      <vt:lpstr>WGVBS’ Projects SAIs role in the implementation of the UN 2030 Agenda</vt:lpstr>
      <vt:lpstr>WGVBS’ Projects INTOSAI Tools</vt:lpstr>
      <vt:lpstr>WGVBS’ Projects INTOSAI Tools (Relevance)</vt:lpstr>
      <vt:lpstr>WGVBS’ Projects Impact of SAIs’ Work</vt:lpstr>
      <vt:lpstr>WGVBS’ Projects Impact of SAIs’ Work</vt:lpstr>
      <vt:lpstr>WGVBS’ Projects Report at the 70th INTOSAI Governing Board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Euridice Monreal Lara</dc:creator>
  <cp:lastModifiedBy>SAI Mexico</cp:lastModifiedBy>
  <cp:revision>152</cp:revision>
  <dcterms:created xsi:type="dcterms:W3CDTF">2017-08-10T23:20:10Z</dcterms:created>
  <dcterms:modified xsi:type="dcterms:W3CDTF">2017-09-05T16:19:39Z</dcterms:modified>
</cp:coreProperties>
</file>