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71" r:id="rId2"/>
    <p:sldId id="704" r:id="rId3"/>
    <p:sldId id="720" r:id="rId4"/>
    <p:sldId id="716" r:id="rId5"/>
    <p:sldId id="721" r:id="rId6"/>
    <p:sldId id="723" r:id="rId7"/>
    <p:sldId id="717" r:id="rId8"/>
    <p:sldId id="722" r:id="rId9"/>
    <p:sldId id="714" r:id="rId10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99CC00"/>
    <a:srgbClr val="0055D2"/>
    <a:srgbClr val="546822"/>
    <a:srgbClr val="003300"/>
    <a:srgbClr val="333333"/>
    <a:srgbClr val="000000"/>
    <a:srgbClr val="577317"/>
    <a:srgbClr val="5D6F1B"/>
    <a:srgbClr val="878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584" autoAdjust="0"/>
  </p:normalViewPr>
  <p:slideViewPr>
    <p:cSldViewPr>
      <p:cViewPr varScale="1">
        <p:scale>
          <a:sx n="67" d="100"/>
          <a:sy n="67" d="100"/>
        </p:scale>
        <p:origin x="14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" y="22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08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B19472-1897-44E0-897A-DBDC05A47045}" type="doc">
      <dgm:prSet loTypeId="urn:microsoft.com/office/officeart/2005/8/layout/lProcess1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6362EB9-62F0-419E-A358-8C7C08427B79}">
      <dgm:prSet phldrT="[Texto]"/>
      <dgm:spPr/>
      <dgm:t>
        <a:bodyPr/>
        <a:lstStyle/>
        <a:p>
          <a:r>
            <a:rPr lang="en-US" noProof="0" dirty="0" smtClean="0"/>
            <a:t>SDGs</a:t>
          </a:r>
          <a:endParaRPr lang="en-US" noProof="0" dirty="0"/>
        </a:p>
      </dgm:t>
    </dgm:pt>
    <dgm:pt modelId="{46A03C9A-A109-4CE8-B88E-0811FDEE7940}" type="parTrans" cxnId="{FF0F1963-29CC-4479-A476-B36BE6E63FC1}">
      <dgm:prSet/>
      <dgm:spPr/>
      <dgm:t>
        <a:bodyPr/>
        <a:lstStyle/>
        <a:p>
          <a:endParaRPr lang="en-US" noProof="0" dirty="0"/>
        </a:p>
      </dgm:t>
    </dgm:pt>
    <dgm:pt modelId="{94EC2398-C0FF-4745-A33F-0E25ABF3C01F}" type="sibTrans" cxnId="{FF0F1963-29CC-4479-A476-B36BE6E63FC1}">
      <dgm:prSet/>
      <dgm:spPr/>
      <dgm:t>
        <a:bodyPr/>
        <a:lstStyle/>
        <a:p>
          <a:endParaRPr lang="en-US" noProof="0" dirty="0"/>
        </a:p>
      </dgm:t>
    </dgm:pt>
    <dgm:pt modelId="{D8265A44-329F-4897-86C6-47BD7A3B4BCA}">
      <dgm:prSet phldrT="[Texto]"/>
      <dgm:spPr/>
      <dgm:t>
        <a:bodyPr/>
        <a:lstStyle/>
        <a:p>
          <a:r>
            <a:rPr lang="en-US" b="1" noProof="0" dirty="0" smtClean="0"/>
            <a:t>Origins:</a:t>
          </a:r>
          <a:r>
            <a:rPr lang="en-US" b="0" noProof="0" dirty="0" smtClean="0"/>
            <a:t> Proposed at </a:t>
          </a:r>
          <a:r>
            <a:rPr lang="en-US" noProof="0" dirty="0" smtClean="0"/>
            <a:t>2016 WGVBS meeting, Arusha, Tanzania.</a:t>
          </a:r>
          <a:endParaRPr lang="en-US" noProof="0" dirty="0"/>
        </a:p>
      </dgm:t>
    </dgm:pt>
    <dgm:pt modelId="{4F2279D0-4BF7-4E6D-9B7A-1EB4936BE9EA}" type="parTrans" cxnId="{F60A7E3B-5591-4247-9671-F3023CDD4733}">
      <dgm:prSet/>
      <dgm:spPr/>
      <dgm:t>
        <a:bodyPr/>
        <a:lstStyle/>
        <a:p>
          <a:endParaRPr lang="en-US" noProof="0" dirty="0"/>
        </a:p>
      </dgm:t>
    </dgm:pt>
    <dgm:pt modelId="{33DF2F9B-E9E6-48D9-BA7C-F34B6FDBD59B}" type="sibTrans" cxnId="{F60A7E3B-5591-4247-9671-F3023CDD4733}">
      <dgm:prSet/>
      <dgm:spPr/>
      <dgm:t>
        <a:bodyPr/>
        <a:lstStyle/>
        <a:p>
          <a:endParaRPr lang="en-US" noProof="0" dirty="0"/>
        </a:p>
      </dgm:t>
    </dgm:pt>
    <dgm:pt modelId="{7F8D921B-6FEB-4A60-8C1F-F67EA6205726}">
      <dgm:prSet phldrT="[Texto]"/>
      <dgm:spPr/>
      <dgm:t>
        <a:bodyPr/>
        <a:lstStyle/>
        <a:p>
          <a:r>
            <a:rPr lang="en-US" b="1" noProof="0" dirty="0" smtClean="0"/>
            <a:t>Purpose:</a:t>
          </a:r>
          <a:r>
            <a:rPr lang="en-US" noProof="0" dirty="0" smtClean="0"/>
            <a:t> Provide a framework to include SDGs-related program into SAI’s annual programming</a:t>
          </a:r>
          <a:endParaRPr lang="en-US" noProof="0" dirty="0"/>
        </a:p>
      </dgm:t>
    </dgm:pt>
    <dgm:pt modelId="{4C9113AE-4129-437C-A853-5935E44C3CE0}" type="parTrans" cxnId="{3F7AF793-82B8-4AE7-8945-91CC26AB659A}">
      <dgm:prSet/>
      <dgm:spPr/>
      <dgm:t>
        <a:bodyPr/>
        <a:lstStyle/>
        <a:p>
          <a:endParaRPr lang="en-US" noProof="0" dirty="0"/>
        </a:p>
      </dgm:t>
    </dgm:pt>
    <dgm:pt modelId="{0AB66B60-3A1A-4930-B317-936B33F84963}" type="sibTrans" cxnId="{3F7AF793-82B8-4AE7-8945-91CC26AB659A}">
      <dgm:prSet/>
      <dgm:spPr/>
      <dgm:t>
        <a:bodyPr/>
        <a:lstStyle/>
        <a:p>
          <a:endParaRPr lang="en-US" noProof="0" dirty="0"/>
        </a:p>
      </dgm:t>
    </dgm:pt>
    <dgm:pt modelId="{70656042-BB2D-455C-9E6F-7C8CEEE7FB1E}" type="pres">
      <dgm:prSet presAssocID="{25B19472-1897-44E0-897A-DBDC05A47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E01701D-8973-4766-B3D3-DDF0474567F7}" type="pres">
      <dgm:prSet presAssocID="{A6362EB9-62F0-419E-A358-8C7C08427B79}" presName="vertFlow" presStyleCnt="0"/>
      <dgm:spPr/>
    </dgm:pt>
    <dgm:pt modelId="{EE177824-3D94-44E8-B8BE-94C35BE90568}" type="pres">
      <dgm:prSet presAssocID="{A6362EB9-62F0-419E-A358-8C7C08427B79}" presName="header" presStyleLbl="node1" presStyleIdx="0" presStyleCnt="1"/>
      <dgm:spPr/>
      <dgm:t>
        <a:bodyPr/>
        <a:lstStyle/>
        <a:p>
          <a:endParaRPr lang="es-MX"/>
        </a:p>
      </dgm:t>
    </dgm:pt>
    <dgm:pt modelId="{847F98A3-2034-4D10-8F05-AD78B2725155}" type="pres">
      <dgm:prSet presAssocID="{4F2279D0-4BF7-4E6D-9B7A-1EB4936BE9EA}" presName="parTrans" presStyleLbl="sibTrans2D1" presStyleIdx="0" presStyleCnt="2"/>
      <dgm:spPr/>
      <dgm:t>
        <a:bodyPr/>
        <a:lstStyle/>
        <a:p>
          <a:endParaRPr lang="es-MX"/>
        </a:p>
      </dgm:t>
    </dgm:pt>
    <dgm:pt modelId="{E15F3D2B-D4EE-4BBD-9FD1-496EE6C3364C}" type="pres">
      <dgm:prSet presAssocID="{D8265A44-329F-4897-86C6-47BD7A3B4BCA}" presName="child" presStyleLbl="alignAccFollow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40249C-D3DB-448D-85FC-2623F4A2A4AE}" type="pres">
      <dgm:prSet presAssocID="{33DF2F9B-E9E6-48D9-BA7C-F34B6FDBD59B}" presName="sibTrans" presStyleLbl="sibTrans2D1" presStyleIdx="1" presStyleCnt="2"/>
      <dgm:spPr/>
      <dgm:t>
        <a:bodyPr/>
        <a:lstStyle/>
        <a:p>
          <a:endParaRPr lang="es-MX"/>
        </a:p>
      </dgm:t>
    </dgm:pt>
    <dgm:pt modelId="{FA2BE5AD-D93D-45B8-A300-E299CE986F42}" type="pres">
      <dgm:prSet presAssocID="{7F8D921B-6FEB-4A60-8C1F-F67EA6205726}" presName="child" presStyleLbl="alignAccFollow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F7AF793-82B8-4AE7-8945-91CC26AB659A}" srcId="{A6362EB9-62F0-419E-A358-8C7C08427B79}" destId="{7F8D921B-6FEB-4A60-8C1F-F67EA6205726}" srcOrd="1" destOrd="0" parTransId="{4C9113AE-4129-437C-A853-5935E44C3CE0}" sibTransId="{0AB66B60-3A1A-4930-B317-936B33F84963}"/>
    <dgm:cxn modelId="{C4EC4995-18CF-4899-8C92-E3AC05F9D930}" type="presOf" srcId="{4F2279D0-4BF7-4E6D-9B7A-1EB4936BE9EA}" destId="{847F98A3-2034-4D10-8F05-AD78B2725155}" srcOrd="0" destOrd="0" presId="urn:microsoft.com/office/officeart/2005/8/layout/lProcess1"/>
    <dgm:cxn modelId="{41BC1EA0-76CF-4DD0-9AE5-BFF1FF26F27A}" type="presOf" srcId="{A6362EB9-62F0-419E-A358-8C7C08427B79}" destId="{EE177824-3D94-44E8-B8BE-94C35BE90568}" srcOrd="0" destOrd="0" presId="urn:microsoft.com/office/officeart/2005/8/layout/lProcess1"/>
    <dgm:cxn modelId="{11B89F46-670B-4255-B3EA-4E115AB83CFF}" type="presOf" srcId="{33DF2F9B-E9E6-48D9-BA7C-F34B6FDBD59B}" destId="{B840249C-D3DB-448D-85FC-2623F4A2A4AE}" srcOrd="0" destOrd="0" presId="urn:microsoft.com/office/officeart/2005/8/layout/lProcess1"/>
    <dgm:cxn modelId="{EAA88EE4-51B4-4EB6-AF4D-13A9278264A9}" type="presOf" srcId="{7F8D921B-6FEB-4A60-8C1F-F67EA6205726}" destId="{FA2BE5AD-D93D-45B8-A300-E299CE986F42}" srcOrd="0" destOrd="0" presId="urn:microsoft.com/office/officeart/2005/8/layout/lProcess1"/>
    <dgm:cxn modelId="{F60A7E3B-5591-4247-9671-F3023CDD4733}" srcId="{A6362EB9-62F0-419E-A358-8C7C08427B79}" destId="{D8265A44-329F-4897-86C6-47BD7A3B4BCA}" srcOrd="0" destOrd="0" parTransId="{4F2279D0-4BF7-4E6D-9B7A-1EB4936BE9EA}" sibTransId="{33DF2F9B-E9E6-48D9-BA7C-F34B6FDBD59B}"/>
    <dgm:cxn modelId="{D87842FB-1BFB-4323-AB05-C0E6549960CF}" type="presOf" srcId="{D8265A44-329F-4897-86C6-47BD7A3B4BCA}" destId="{E15F3D2B-D4EE-4BBD-9FD1-496EE6C3364C}" srcOrd="0" destOrd="0" presId="urn:microsoft.com/office/officeart/2005/8/layout/lProcess1"/>
    <dgm:cxn modelId="{6F2D8131-EC5A-4131-8980-F7B00BBB9724}" type="presOf" srcId="{25B19472-1897-44E0-897A-DBDC05A47045}" destId="{70656042-BB2D-455C-9E6F-7C8CEEE7FB1E}" srcOrd="0" destOrd="0" presId="urn:microsoft.com/office/officeart/2005/8/layout/lProcess1"/>
    <dgm:cxn modelId="{FF0F1963-29CC-4479-A476-B36BE6E63FC1}" srcId="{25B19472-1897-44E0-897A-DBDC05A47045}" destId="{A6362EB9-62F0-419E-A358-8C7C08427B79}" srcOrd="0" destOrd="0" parTransId="{46A03C9A-A109-4CE8-B88E-0811FDEE7940}" sibTransId="{94EC2398-C0FF-4745-A33F-0E25ABF3C01F}"/>
    <dgm:cxn modelId="{FAFF09B9-7E0E-41DA-8625-73053930D6BA}" type="presParOf" srcId="{70656042-BB2D-455C-9E6F-7C8CEEE7FB1E}" destId="{8E01701D-8973-4766-B3D3-DDF0474567F7}" srcOrd="0" destOrd="0" presId="urn:microsoft.com/office/officeart/2005/8/layout/lProcess1"/>
    <dgm:cxn modelId="{96EAFA9C-C424-43FB-BBEE-53971BFE771E}" type="presParOf" srcId="{8E01701D-8973-4766-B3D3-DDF0474567F7}" destId="{EE177824-3D94-44E8-B8BE-94C35BE90568}" srcOrd="0" destOrd="0" presId="urn:microsoft.com/office/officeart/2005/8/layout/lProcess1"/>
    <dgm:cxn modelId="{463901A3-35D6-4DD9-A437-2933210E620A}" type="presParOf" srcId="{8E01701D-8973-4766-B3D3-DDF0474567F7}" destId="{847F98A3-2034-4D10-8F05-AD78B2725155}" srcOrd="1" destOrd="0" presId="urn:microsoft.com/office/officeart/2005/8/layout/lProcess1"/>
    <dgm:cxn modelId="{04990114-FD67-4AD5-903C-B2FA63B7A0AE}" type="presParOf" srcId="{8E01701D-8973-4766-B3D3-DDF0474567F7}" destId="{E15F3D2B-D4EE-4BBD-9FD1-496EE6C3364C}" srcOrd="2" destOrd="0" presId="urn:microsoft.com/office/officeart/2005/8/layout/lProcess1"/>
    <dgm:cxn modelId="{45D4A127-7FDE-4867-9757-25C1A4D7A7BB}" type="presParOf" srcId="{8E01701D-8973-4766-B3D3-DDF0474567F7}" destId="{B840249C-D3DB-448D-85FC-2623F4A2A4AE}" srcOrd="3" destOrd="0" presId="urn:microsoft.com/office/officeart/2005/8/layout/lProcess1"/>
    <dgm:cxn modelId="{C96D789E-ADD0-4D8C-AFF8-929E33D11E3F}" type="presParOf" srcId="{8E01701D-8973-4766-B3D3-DDF0474567F7}" destId="{FA2BE5AD-D93D-45B8-A300-E299CE986F42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4E28F9-0235-4D99-AF51-3F9FB19808BE}" type="doc">
      <dgm:prSet loTypeId="urn:microsoft.com/office/officeart/2009/3/layout/StepUpProcess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A446AEC-2976-4E69-88DE-E104865D1F64}">
      <dgm:prSet phldrT="[Texto]"/>
      <dgm:spPr/>
      <dgm:t>
        <a:bodyPr/>
        <a:lstStyle/>
        <a:p>
          <a:pPr algn="ctr"/>
          <a:r>
            <a:rPr lang="en-US" noProof="0" dirty="0" smtClean="0"/>
            <a:t>WGVBS members provided </a:t>
          </a:r>
          <a:r>
            <a:rPr lang="en-US" b="1" noProof="0" dirty="0" smtClean="0"/>
            <a:t>feedback</a:t>
          </a:r>
          <a:r>
            <a:rPr lang="en-US" noProof="0" dirty="0" smtClean="0"/>
            <a:t> to the paper</a:t>
          </a:r>
          <a:endParaRPr lang="en-US" noProof="0" dirty="0"/>
        </a:p>
      </dgm:t>
    </dgm:pt>
    <dgm:pt modelId="{B45CF7A2-DE34-4035-9286-A648DB6B1DB8}" type="parTrans" cxnId="{C4FD11FC-CD14-4026-95F0-0C889D55F56F}">
      <dgm:prSet/>
      <dgm:spPr/>
      <dgm:t>
        <a:bodyPr/>
        <a:lstStyle/>
        <a:p>
          <a:pPr algn="ctr"/>
          <a:endParaRPr lang="en-US" noProof="0" dirty="0"/>
        </a:p>
      </dgm:t>
    </dgm:pt>
    <dgm:pt modelId="{E858E030-C1D9-4F62-9E24-B2F22252792C}" type="sibTrans" cxnId="{C4FD11FC-CD14-4026-95F0-0C889D55F56F}">
      <dgm:prSet/>
      <dgm:spPr/>
      <dgm:t>
        <a:bodyPr/>
        <a:lstStyle/>
        <a:p>
          <a:pPr algn="ctr"/>
          <a:endParaRPr lang="en-US" noProof="0" dirty="0"/>
        </a:p>
      </dgm:t>
    </dgm:pt>
    <dgm:pt modelId="{0B607891-6117-4867-9BF7-A824FABC5EA0}">
      <dgm:prSet phldrT="[Texto]"/>
      <dgm:spPr/>
      <dgm:t>
        <a:bodyPr/>
        <a:lstStyle/>
        <a:p>
          <a:pPr algn="ctr"/>
          <a:r>
            <a:rPr lang="en-US" noProof="0" dirty="0" smtClean="0"/>
            <a:t>Chair </a:t>
          </a:r>
          <a:r>
            <a:rPr lang="en-US" b="1" noProof="0" dirty="0" smtClean="0"/>
            <a:t>updated</a:t>
          </a:r>
          <a:r>
            <a:rPr lang="en-US" noProof="0" dirty="0" smtClean="0"/>
            <a:t> the paper taking into account feedback</a:t>
          </a:r>
          <a:endParaRPr lang="en-US" noProof="0" dirty="0"/>
        </a:p>
      </dgm:t>
    </dgm:pt>
    <dgm:pt modelId="{80551FF6-6E73-4542-A1BF-F8FA852FC248}" type="parTrans" cxnId="{F6E76AD0-1F6C-4EF3-81CB-EA83C2E2F430}">
      <dgm:prSet/>
      <dgm:spPr/>
      <dgm:t>
        <a:bodyPr/>
        <a:lstStyle/>
        <a:p>
          <a:pPr algn="ctr"/>
          <a:endParaRPr lang="en-US" noProof="0" dirty="0"/>
        </a:p>
      </dgm:t>
    </dgm:pt>
    <dgm:pt modelId="{EBB55F0F-FFB1-4CE9-934E-8DEDD3909715}" type="sibTrans" cxnId="{F6E76AD0-1F6C-4EF3-81CB-EA83C2E2F430}">
      <dgm:prSet/>
      <dgm:spPr/>
      <dgm:t>
        <a:bodyPr/>
        <a:lstStyle/>
        <a:p>
          <a:pPr algn="ctr"/>
          <a:endParaRPr lang="en-US" noProof="0" dirty="0"/>
        </a:p>
      </dgm:t>
    </dgm:pt>
    <dgm:pt modelId="{A30015A5-AABC-4B7E-944E-97341C4D7128}">
      <dgm:prSet phldrT="[Texto]"/>
      <dgm:spPr/>
      <dgm:t>
        <a:bodyPr/>
        <a:lstStyle/>
        <a:p>
          <a:pPr algn="ctr"/>
          <a:r>
            <a:rPr lang="en-US" b="1" noProof="0" dirty="0" smtClean="0"/>
            <a:t>Exposure version </a:t>
          </a:r>
          <a:r>
            <a:rPr lang="en-US" noProof="0" dirty="0" smtClean="0"/>
            <a:t>among </a:t>
          </a:r>
          <a:r>
            <a:rPr lang="en-US" i="0" u="sng" noProof="0" dirty="0" smtClean="0"/>
            <a:t>INTOSAI Community</a:t>
          </a:r>
          <a:r>
            <a:rPr lang="en-US" noProof="0" dirty="0" smtClean="0"/>
            <a:t> and </a:t>
          </a:r>
          <a:r>
            <a:rPr lang="en-US" u="sng" noProof="0" dirty="0" smtClean="0"/>
            <a:t>stakeholders</a:t>
          </a:r>
          <a:r>
            <a:rPr lang="en-US" noProof="0" dirty="0" smtClean="0"/>
            <a:t> for feedback</a:t>
          </a:r>
          <a:endParaRPr lang="en-US" noProof="0" dirty="0"/>
        </a:p>
      </dgm:t>
    </dgm:pt>
    <dgm:pt modelId="{235BEE19-187C-40B8-A5D2-60452A27E999}" type="parTrans" cxnId="{A40AC201-E1B2-4E98-98BB-A121EE3BBAA1}">
      <dgm:prSet/>
      <dgm:spPr/>
      <dgm:t>
        <a:bodyPr/>
        <a:lstStyle/>
        <a:p>
          <a:pPr algn="ctr"/>
          <a:endParaRPr lang="en-US" noProof="0" dirty="0"/>
        </a:p>
      </dgm:t>
    </dgm:pt>
    <dgm:pt modelId="{3420A0A7-669F-493C-A9D8-B789514028C5}" type="sibTrans" cxnId="{A40AC201-E1B2-4E98-98BB-A121EE3BBAA1}">
      <dgm:prSet/>
      <dgm:spPr/>
      <dgm:t>
        <a:bodyPr/>
        <a:lstStyle/>
        <a:p>
          <a:pPr algn="ctr"/>
          <a:endParaRPr lang="en-US" noProof="0" dirty="0"/>
        </a:p>
      </dgm:t>
    </dgm:pt>
    <dgm:pt modelId="{F67DC528-091D-46FC-9E3C-8B64BDCB2AD3}" type="pres">
      <dgm:prSet presAssocID="{3C4E28F9-0235-4D99-AF51-3F9FB19808B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AFDF58B8-18D3-4566-A91D-65B676B4EFB3}" type="pres">
      <dgm:prSet presAssocID="{2A446AEC-2976-4E69-88DE-E104865D1F64}" presName="composite" presStyleCnt="0"/>
      <dgm:spPr/>
    </dgm:pt>
    <dgm:pt modelId="{A73C6982-842E-41B7-8EB3-EBFEEC82E031}" type="pres">
      <dgm:prSet presAssocID="{2A446AEC-2976-4E69-88DE-E104865D1F64}" presName="LShape" presStyleLbl="alignNode1" presStyleIdx="0" presStyleCnt="5"/>
      <dgm:spPr/>
    </dgm:pt>
    <dgm:pt modelId="{DF6854DE-F08F-42F4-8ACD-2435F0DB7286}" type="pres">
      <dgm:prSet presAssocID="{2A446AEC-2976-4E69-88DE-E104865D1F64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4EA54D-A583-4916-A6F8-FEE6664B9EBC}" type="pres">
      <dgm:prSet presAssocID="{2A446AEC-2976-4E69-88DE-E104865D1F64}" presName="Triangle" presStyleLbl="alignNode1" presStyleIdx="1" presStyleCnt="5"/>
      <dgm:spPr/>
    </dgm:pt>
    <dgm:pt modelId="{0E775F6C-26B6-4E81-B394-097EEB900D12}" type="pres">
      <dgm:prSet presAssocID="{E858E030-C1D9-4F62-9E24-B2F22252792C}" presName="sibTrans" presStyleCnt="0"/>
      <dgm:spPr/>
    </dgm:pt>
    <dgm:pt modelId="{33848885-1488-41FF-9699-2D2126CFC3CC}" type="pres">
      <dgm:prSet presAssocID="{E858E030-C1D9-4F62-9E24-B2F22252792C}" presName="space" presStyleCnt="0"/>
      <dgm:spPr/>
    </dgm:pt>
    <dgm:pt modelId="{112DDA8C-883A-4582-ADB1-9E3A8CDD870A}" type="pres">
      <dgm:prSet presAssocID="{0B607891-6117-4867-9BF7-A824FABC5EA0}" presName="composite" presStyleCnt="0"/>
      <dgm:spPr/>
    </dgm:pt>
    <dgm:pt modelId="{2DC8D397-618C-487B-A4DE-F934DEFD2D3F}" type="pres">
      <dgm:prSet presAssocID="{0B607891-6117-4867-9BF7-A824FABC5EA0}" presName="LShape" presStyleLbl="alignNode1" presStyleIdx="2" presStyleCnt="5"/>
      <dgm:spPr/>
    </dgm:pt>
    <dgm:pt modelId="{3C5F790E-574B-4D61-9538-7578A71E4610}" type="pres">
      <dgm:prSet presAssocID="{0B607891-6117-4867-9BF7-A824FABC5EA0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933971-20D3-47CF-B3C6-D510CD618CEF}" type="pres">
      <dgm:prSet presAssocID="{0B607891-6117-4867-9BF7-A824FABC5EA0}" presName="Triangle" presStyleLbl="alignNode1" presStyleIdx="3" presStyleCnt="5"/>
      <dgm:spPr/>
    </dgm:pt>
    <dgm:pt modelId="{CAB2F25A-E174-4A1A-8A04-025BFF08CC27}" type="pres">
      <dgm:prSet presAssocID="{EBB55F0F-FFB1-4CE9-934E-8DEDD3909715}" presName="sibTrans" presStyleCnt="0"/>
      <dgm:spPr/>
    </dgm:pt>
    <dgm:pt modelId="{31893743-3519-4C14-82E8-038E445CA4F6}" type="pres">
      <dgm:prSet presAssocID="{EBB55F0F-FFB1-4CE9-934E-8DEDD3909715}" presName="space" presStyleCnt="0"/>
      <dgm:spPr/>
    </dgm:pt>
    <dgm:pt modelId="{B79B0590-1382-410E-9A47-BB05917F39C3}" type="pres">
      <dgm:prSet presAssocID="{A30015A5-AABC-4B7E-944E-97341C4D7128}" presName="composite" presStyleCnt="0"/>
      <dgm:spPr/>
    </dgm:pt>
    <dgm:pt modelId="{E7AD9FB8-A08F-4519-A4DE-0DABDC2FE6C7}" type="pres">
      <dgm:prSet presAssocID="{A30015A5-AABC-4B7E-944E-97341C4D7128}" presName="LShape" presStyleLbl="alignNode1" presStyleIdx="4" presStyleCnt="5"/>
      <dgm:spPr/>
    </dgm:pt>
    <dgm:pt modelId="{63CB3D53-4086-409D-A6D2-467F4B329665}" type="pres">
      <dgm:prSet presAssocID="{A30015A5-AABC-4B7E-944E-97341C4D7128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4FD11FC-CD14-4026-95F0-0C889D55F56F}" srcId="{3C4E28F9-0235-4D99-AF51-3F9FB19808BE}" destId="{2A446AEC-2976-4E69-88DE-E104865D1F64}" srcOrd="0" destOrd="0" parTransId="{B45CF7A2-DE34-4035-9286-A648DB6B1DB8}" sibTransId="{E858E030-C1D9-4F62-9E24-B2F22252792C}"/>
    <dgm:cxn modelId="{589E544C-DCB8-4C6E-A746-D3BEA2D306EA}" type="presOf" srcId="{A30015A5-AABC-4B7E-944E-97341C4D7128}" destId="{63CB3D53-4086-409D-A6D2-467F4B329665}" srcOrd="0" destOrd="0" presId="urn:microsoft.com/office/officeart/2009/3/layout/StepUpProcess"/>
    <dgm:cxn modelId="{A40AC201-E1B2-4E98-98BB-A121EE3BBAA1}" srcId="{3C4E28F9-0235-4D99-AF51-3F9FB19808BE}" destId="{A30015A5-AABC-4B7E-944E-97341C4D7128}" srcOrd="2" destOrd="0" parTransId="{235BEE19-187C-40B8-A5D2-60452A27E999}" sibTransId="{3420A0A7-669F-493C-A9D8-B789514028C5}"/>
    <dgm:cxn modelId="{B2186D17-4587-44C8-A766-FD1B577494C6}" type="presOf" srcId="{0B607891-6117-4867-9BF7-A824FABC5EA0}" destId="{3C5F790E-574B-4D61-9538-7578A71E4610}" srcOrd="0" destOrd="0" presId="urn:microsoft.com/office/officeart/2009/3/layout/StepUpProcess"/>
    <dgm:cxn modelId="{F6E76AD0-1F6C-4EF3-81CB-EA83C2E2F430}" srcId="{3C4E28F9-0235-4D99-AF51-3F9FB19808BE}" destId="{0B607891-6117-4867-9BF7-A824FABC5EA0}" srcOrd="1" destOrd="0" parTransId="{80551FF6-6E73-4542-A1BF-F8FA852FC248}" sibTransId="{EBB55F0F-FFB1-4CE9-934E-8DEDD3909715}"/>
    <dgm:cxn modelId="{634FC1C0-033F-4BAC-912C-3CFD0A39F4D6}" type="presOf" srcId="{3C4E28F9-0235-4D99-AF51-3F9FB19808BE}" destId="{F67DC528-091D-46FC-9E3C-8B64BDCB2AD3}" srcOrd="0" destOrd="0" presId="urn:microsoft.com/office/officeart/2009/3/layout/StepUpProcess"/>
    <dgm:cxn modelId="{71F13A59-EFB6-4A7D-92C0-F2A0EF3ABF75}" type="presOf" srcId="{2A446AEC-2976-4E69-88DE-E104865D1F64}" destId="{DF6854DE-F08F-42F4-8ACD-2435F0DB7286}" srcOrd="0" destOrd="0" presId="urn:microsoft.com/office/officeart/2009/3/layout/StepUpProcess"/>
    <dgm:cxn modelId="{E3673FDA-5D16-4513-A3F6-A319CB27CFAD}" type="presParOf" srcId="{F67DC528-091D-46FC-9E3C-8B64BDCB2AD3}" destId="{AFDF58B8-18D3-4566-A91D-65B676B4EFB3}" srcOrd="0" destOrd="0" presId="urn:microsoft.com/office/officeart/2009/3/layout/StepUpProcess"/>
    <dgm:cxn modelId="{D618B078-1206-4468-88BF-4ADB18142CBF}" type="presParOf" srcId="{AFDF58B8-18D3-4566-A91D-65B676B4EFB3}" destId="{A73C6982-842E-41B7-8EB3-EBFEEC82E031}" srcOrd="0" destOrd="0" presId="urn:microsoft.com/office/officeart/2009/3/layout/StepUpProcess"/>
    <dgm:cxn modelId="{6D6E78DD-A33E-449B-9EE5-B89A0ED876B4}" type="presParOf" srcId="{AFDF58B8-18D3-4566-A91D-65B676B4EFB3}" destId="{DF6854DE-F08F-42F4-8ACD-2435F0DB7286}" srcOrd="1" destOrd="0" presId="urn:microsoft.com/office/officeart/2009/3/layout/StepUpProcess"/>
    <dgm:cxn modelId="{BDBFE29E-A0CA-406A-A6D9-2299ED031427}" type="presParOf" srcId="{AFDF58B8-18D3-4566-A91D-65B676B4EFB3}" destId="{464EA54D-A583-4916-A6F8-FEE6664B9EBC}" srcOrd="2" destOrd="0" presId="urn:microsoft.com/office/officeart/2009/3/layout/StepUpProcess"/>
    <dgm:cxn modelId="{1DE7F24E-87B4-40A7-B44F-9AC32DAFA1C2}" type="presParOf" srcId="{F67DC528-091D-46FC-9E3C-8B64BDCB2AD3}" destId="{0E775F6C-26B6-4E81-B394-097EEB900D12}" srcOrd="1" destOrd="0" presId="urn:microsoft.com/office/officeart/2009/3/layout/StepUpProcess"/>
    <dgm:cxn modelId="{64223D5A-5180-4F8D-BAD2-20D717A97F6F}" type="presParOf" srcId="{0E775F6C-26B6-4E81-B394-097EEB900D12}" destId="{33848885-1488-41FF-9699-2D2126CFC3CC}" srcOrd="0" destOrd="0" presId="urn:microsoft.com/office/officeart/2009/3/layout/StepUpProcess"/>
    <dgm:cxn modelId="{647875BE-51CB-4070-89A5-063726EC17FE}" type="presParOf" srcId="{F67DC528-091D-46FC-9E3C-8B64BDCB2AD3}" destId="{112DDA8C-883A-4582-ADB1-9E3A8CDD870A}" srcOrd="2" destOrd="0" presId="urn:microsoft.com/office/officeart/2009/3/layout/StepUpProcess"/>
    <dgm:cxn modelId="{24558BAB-A151-4E4B-A451-634B4FFB1D4F}" type="presParOf" srcId="{112DDA8C-883A-4582-ADB1-9E3A8CDD870A}" destId="{2DC8D397-618C-487B-A4DE-F934DEFD2D3F}" srcOrd="0" destOrd="0" presId="urn:microsoft.com/office/officeart/2009/3/layout/StepUpProcess"/>
    <dgm:cxn modelId="{583CA965-BF43-44D2-AECA-ED78C0687A98}" type="presParOf" srcId="{112DDA8C-883A-4582-ADB1-9E3A8CDD870A}" destId="{3C5F790E-574B-4D61-9538-7578A71E4610}" srcOrd="1" destOrd="0" presId="urn:microsoft.com/office/officeart/2009/3/layout/StepUpProcess"/>
    <dgm:cxn modelId="{549BF25B-39B8-4400-B72E-D1321134F177}" type="presParOf" srcId="{112DDA8C-883A-4582-ADB1-9E3A8CDD870A}" destId="{56933971-20D3-47CF-B3C6-D510CD618CEF}" srcOrd="2" destOrd="0" presId="urn:microsoft.com/office/officeart/2009/3/layout/StepUpProcess"/>
    <dgm:cxn modelId="{6342BA7B-D04B-4639-BECB-0763A367133C}" type="presParOf" srcId="{F67DC528-091D-46FC-9E3C-8B64BDCB2AD3}" destId="{CAB2F25A-E174-4A1A-8A04-025BFF08CC27}" srcOrd="3" destOrd="0" presId="urn:microsoft.com/office/officeart/2009/3/layout/StepUpProcess"/>
    <dgm:cxn modelId="{651E769B-261A-43C3-A424-2436F92853AC}" type="presParOf" srcId="{CAB2F25A-E174-4A1A-8A04-025BFF08CC27}" destId="{31893743-3519-4C14-82E8-038E445CA4F6}" srcOrd="0" destOrd="0" presId="urn:microsoft.com/office/officeart/2009/3/layout/StepUpProcess"/>
    <dgm:cxn modelId="{91D9897F-B32D-4F6F-BB07-BBCB2F4C3CCF}" type="presParOf" srcId="{F67DC528-091D-46FC-9E3C-8B64BDCB2AD3}" destId="{B79B0590-1382-410E-9A47-BB05917F39C3}" srcOrd="4" destOrd="0" presId="urn:microsoft.com/office/officeart/2009/3/layout/StepUpProcess"/>
    <dgm:cxn modelId="{93A959BA-C8BE-4593-B71B-7F10804B2F91}" type="presParOf" srcId="{B79B0590-1382-410E-9A47-BB05917F39C3}" destId="{E7AD9FB8-A08F-4519-A4DE-0DABDC2FE6C7}" srcOrd="0" destOrd="0" presId="urn:microsoft.com/office/officeart/2009/3/layout/StepUpProcess"/>
    <dgm:cxn modelId="{26C8897F-C7FF-4142-9BEB-015F4428DE52}" type="presParOf" srcId="{B79B0590-1382-410E-9A47-BB05917F39C3}" destId="{63CB3D53-4086-409D-A6D2-467F4B32966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93A82C-AA46-4907-B03B-99090D214037}" type="doc">
      <dgm:prSet loTypeId="urn:microsoft.com/office/officeart/2005/8/layout/default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s-MX"/>
        </a:p>
      </dgm:t>
    </dgm:pt>
    <dgm:pt modelId="{CB6AB0E4-28F4-4430-BEE7-86A0B82D3D0A}">
      <dgm:prSet phldrT="[Texto]"/>
      <dgm:spPr/>
      <dgm:t>
        <a:bodyPr/>
        <a:lstStyle/>
        <a:p>
          <a:r>
            <a:rPr lang="en-US" noProof="0" dirty="0" smtClean="0"/>
            <a:t>Algeria</a:t>
          </a:r>
          <a:endParaRPr lang="en-US" noProof="0" dirty="0"/>
        </a:p>
      </dgm:t>
    </dgm:pt>
    <dgm:pt modelId="{BAE86035-F9FF-402F-B06F-F19361434583}" type="parTrans" cxnId="{FB443F23-140D-44D5-A7F0-D9918B668D15}">
      <dgm:prSet/>
      <dgm:spPr/>
      <dgm:t>
        <a:bodyPr/>
        <a:lstStyle/>
        <a:p>
          <a:endParaRPr lang="en-US" noProof="0" dirty="0"/>
        </a:p>
      </dgm:t>
    </dgm:pt>
    <dgm:pt modelId="{9FB24ACD-9B95-4D81-BF42-0B6388B110F0}" type="sibTrans" cxnId="{FB443F23-140D-44D5-A7F0-D9918B668D15}">
      <dgm:prSet/>
      <dgm:spPr/>
      <dgm:t>
        <a:bodyPr/>
        <a:lstStyle/>
        <a:p>
          <a:endParaRPr lang="en-US" noProof="0" dirty="0"/>
        </a:p>
      </dgm:t>
    </dgm:pt>
    <dgm:pt modelId="{6BBE30C8-F753-4EF8-A5F6-A153C99253F0}">
      <dgm:prSet phldrT="[Texto]"/>
      <dgm:spPr/>
      <dgm:t>
        <a:bodyPr/>
        <a:lstStyle/>
        <a:p>
          <a:r>
            <a:rPr lang="en-US" noProof="0" dirty="0" smtClean="0"/>
            <a:t>Azerbaijan</a:t>
          </a:r>
          <a:endParaRPr lang="en-US" noProof="0" dirty="0"/>
        </a:p>
      </dgm:t>
    </dgm:pt>
    <dgm:pt modelId="{F3048B58-8647-482D-97D4-7EA93F70AD18}" type="parTrans" cxnId="{9B554E6B-E3F7-4D8D-8899-3B11324FBD8E}">
      <dgm:prSet/>
      <dgm:spPr/>
      <dgm:t>
        <a:bodyPr/>
        <a:lstStyle/>
        <a:p>
          <a:endParaRPr lang="en-US" noProof="0" dirty="0"/>
        </a:p>
      </dgm:t>
    </dgm:pt>
    <dgm:pt modelId="{DB8AEFA0-C8EB-4986-8381-03362E48E171}" type="sibTrans" cxnId="{9B554E6B-E3F7-4D8D-8899-3B11324FBD8E}">
      <dgm:prSet/>
      <dgm:spPr/>
      <dgm:t>
        <a:bodyPr/>
        <a:lstStyle/>
        <a:p>
          <a:endParaRPr lang="en-US" noProof="0" dirty="0"/>
        </a:p>
      </dgm:t>
    </dgm:pt>
    <dgm:pt modelId="{37D7C7E5-A644-493C-B33B-99A4FB3F5675}">
      <dgm:prSet phldrT="[Texto]"/>
      <dgm:spPr>
        <a:solidFill>
          <a:srgbClr val="339966"/>
        </a:solidFill>
      </dgm:spPr>
      <dgm:t>
        <a:bodyPr/>
        <a:lstStyle/>
        <a:p>
          <a:r>
            <a:rPr lang="es-MX" noProof="0" dirty="0" smtClean="0"/>
            <a:t>UEMOA</a:t>
          </a:r>
          <a:endParaRPr lang="en-US" noProof="0" dirty="0"/>
        </a:p>
      </dgm:t>
    </dgm:pt>
    <dgm:pt modelId="{B0011A1B-C24F-4FFB-BD9C-2B181AFF8134}" type="parTrans" cxnId="{A1F8637E-26A5-410E-B5AA-C3DEE83A9B62}">
      <dgm:prSet/>
      <dgm:spPr/>
      <dgm:t>
        <a:bodyPr/>
        <a:lstStyle/>
        <a:p>
          <a:endParaRPr lang="en-US" noProof="0" dirty="0"/>
        </a:p>
      </dgm:t>
    </dgm:pt>
    <dgm:pt modelId="{14B7507D-AD1A-4089-B16F-930F463A73BA}" type="sibTrans" cxnId="{A1F8637E-26A5-410E-B5AA-C3DEE83A9B62}">
      <dgm:prSet/>
      <dgm:spPr/>
      <dgm:t>
        <a:bodyPr/>
        <a:lstStyle/>
        <a:p>
          <a:endParaRPr lang="en-US" noProof="0" dirty="0"/>
        </a:p>
      </dgm:t>
    </dgm:pt>
    <dgm:pt modelId="{CACB5581-4AD0-4C65-A461-B9AF75E45225}">
      <dgm:prSet phldrT="[Texto]"/>
      <dgm:spPr>
        <a:solidFill>
          <a:srgbClr val="339966"/>
        </a:solidFill>
      </dgm:spPr>
      <dgm:t>
        <a:bodyPr/>
        <a:lstStyle/>
        <a:p>
          <a:r>
            <a:rPr lang="en-US" noProof="0" dirty="0" smtClean="0"/>
            <a:t>UNDESA</a:t>
          </a:r>
          <a:endParaRPr lang="en-US" noProof="0" dirty="0"/>
        </a:p>
      </dgm:t>
    </dgm:pt>
    <dgm:pt modelId="{040CE0B3-A818-4C0B-B200-3DDB4A3FCC88}" type="parTrans" cxnId="{4B7E9B31-2443-4468-9C22-274F515472D1}">
      <dgm:prSet/>
      <dgm:spPr/>
      <dgm:t>
        <a:bodyPr/>
        <a:lstStyle/>
        <a:p>
          <a:endParaRPr lang="en-US" noProof="0" dirty="0"/>
        </a:p>
      </dgm:t>
    </dgm:pt>
    <dgm:pt modelId="{013AB4AF-80D5-4527-876B-015CA7797694}" type="sibTrans" cxnId="{4B7E9B31-2443-4468-9C22-274F515472D1}">
      <dgm:prSet/>
      <dgm:spPr/>
      <dgm:t>
        <a:bodyPr/>
        <a:lstStyle/>
        <a:p>
          <a:endParaRPr lang="en-US" noProof="0" dirty="0"/>
        </a:p>
      </dgm:t>
    </dgm:pt>
    <dgm:pt modelId="{D81F136E-B55B-4B0E-ABDB-8AC91F9A5928}">
      <dgm:prSet phldrT="[Texto]"/>
      <dgm:spPr>
        <a:solidFill>
          <a:srgbClr val="339966"/>
        </a:solidFill>
      </dgm:spPr>
      <dgm:t>
        <a:bodyPr/>
        <a:lstStyle/>
        <a:p>
          <a:r>
            <a:rPr lang="en-US" noProof="0" dirty="0" smtClean="0"/>
            <a:t>World Bank</a:t>
          </a:r>
          <a:endParaRPr lang="en-US" noProof="0" dirty="0"/>
        </a:p>
      </dgm:t>
    </dgm:pt>
    <dgm:pt modelId="{9B19778A-6FA5-4C87-837A-C0D571024A7B}" type="parTrans" cxnId="{6FB82E33-BECD-4F77-BC78-CF11DD0EDBB4}">
      <dgm:prSet/>
      <dgm:spPr/>
      <dgm:t>
        <a:bodyPr/>
        <a:lstStyle/>
        <a:p>
          <a:endParaRPr lang="en-US" noProof="0" dirty="0"/>
        </a:p>
      </dgm:t>
    </dgm:pt>
    <dgm:pt modelId="{1D9263E0-DD6A-45E8-A8BD-00B1E5FCACDB}" type="sibTrans" cxnId="{6FB82E33-BECD-4F77-BC78-CF11DD0EDBB4}">
      <dgm:prSet/>
      <dgm:spPr/>
      <dgm:t>
        <a:bodyPr/>
        <a:lstStyle/>
        <a:p>
          <a:endParaRPr lang="en-US" noProof="0" dirty="0"/>
        </a:p>
      </dgm:t>
    </dgm:pt>
    <dgm:pt modelId="{9916A348-386E-4A0A-9319-25379F6B1E09}">
      <dgm:prSet phldrT="[Texto]"/>
      <dgm:spPr/>
      <dgm:t>
        <a:bodyPr/>
        <a:lstStyle/>
        <a:p>
          <a:r>
            <a:rPr lang="en-US" noProof="0" dirty="0" smtClean="0"/>
            <a:t>Bahrain</a:t>
          </a:r>
          <a:endParaRPr lang="en-US" noProof="0" dirty="0"/>
        </a:p>
      </dgm:t>
    </dgm:pt>
    <dgm:pt modelId="{8D20EE65-20BE-4E4A-8A79-AA75BE7CD385}" type="parTrans" cxnId="{A733B6C2-A9D2-437D-8254-10727573B4AD}">
      <dgm:prSet/>
      <dgm:spPr/>
      <dgm:t>
        <a:bodyPr/>
        <a:lstStyle/>
        <a:p>
          <a:endParaRPr lang="en-US" noProof="0" dirty="0"/>
        </a:p>
      </dgm:t>
    </dgm:pt>
    <dgm:pt modelId="{032584D0-78CE-4022-901C-DF4E43246769}" type="sibTrans" cxnId="{A733B6C2-A9D2-437D-8254-10727573B4AD}">
      <dgm:prSet/>
      <dgm:spPr/>
      <dgm:t>
        <a:bodyPr/>
        <a:lstStyle/>
        <a:p>
          <a:endParaRPr lang="en-US" noProof="0" dirty="0"/>
        </a:p>
      </dgm:t>
    </dgm:pt>
    <dgm:pt modelId="{F57CD273-8088-40D4-AB16-71AC8C2D73C6}">
      <dgm:prSet phldrT="[Texto]"/>
      <dgm:spPr/>
      <dgm:t>
        <a:bodyPr/>
        <a:lstStyle/>
        <a:p>
          <a:r>
            <a:rPr lang="en-US" noProof="0" dirty="0" smtClean="0"/>
            <a:t>Bulgaria</a:t>
          </a:r>
          <a:endParaRPr lang="en-US" noProof="0" dirty="0"/>
        </a:p>
      </dgm:t>
    </dgm:pt>
    <dgm:pt modelId="{B297DD31-B1B8-4C4D-9C6C-A82DFC236D0B}" type="parTrans" cxnId="{C7FF28B7-8738-4FA5-8CA3-830EDC556DE8}">
      <dgm:prSet/>
      <dgm:spPr/>
      <dgm:t>
        <a:bodyPr/>
        <a:lstStyle/>
        <a:p>
          <a:endParaRPr lang="en-US" noProof="0" dirty="0"/>
        </a:p>
      </dgm:t>
    </dgm:pt>
    <dgm:pt modelId="{9E0EDE81-B31E-4AE7-BD71-9612754DFA3F}" type="sibTrans" cxnId="{C7FF28B7-8738-4FA5-8CA3-830EDC556DE8}">
      <dgm:prSet/>
      <dgm:spPr/>
      <dgm:t>
        <a:bodyPr/>
        <a:lstStyle/>
        <a:p>
          <a:endParaRPr lang="en-US" noProof="0" dirty="0"/>
        </a:p>
      </dgm:t>
    </dgm:pt>
    <dgm:pt modelId="{42C067C8-43A4-4D5A-AB93-3A8CBAC904E3}">
      <dgm:prSet phldrT="[Texto]"/>
      <dgm:spPr/>
      <dgm:t>
        <a:bodyPr/>
        <a:lstStyle/>
        <a:p>
          <a:r>
            <a:rPr lang="en-US" noProof="0" dirty="0" smtClean="0"/>
            <a:t>Colombia</a:t>
          </a:r>
          <a:endParaRPr lang="en-US" noProof="0" dirty="0"/>
        </a:p>
      </dgm:t>
    </dgm:pt>
    <dgm:pt modelId="{9849A830-40E0-42DF-83A0-8C96B6F248F3}" type="parTrans" cxnId="{B5B8C016-E816-47D4-8558-56C089FC4176}">
      <dgm:prSet/>
      <dgm:spPr/>
      <dgm:t>
        <a:bodyPr/>
        <a:lstStyle/>
        <a:p>
          <a:endParaRPr lang="en-US" noProof="0" dirty="0"/>
        </a:p>
      </dgm:t>
    </dgm:pt>
    <dgm:pt modelId="{33DF62FA-44C8-43EA-A7E6-4EBCD0323984}" type="sibTrans" cxnId="{B5B8C016-E816-47D4-8558-56C089FC4176}">
      <dgm:prSet/>
      <dgm:spPr/>
      <dgm:t>
        <a:bodyPr/>
        <a:lstStyle/>
        <a:p>
          <a:endParaRPr lang="en-US" noProof="0" dirty="0"/>
        </a:p>
      </dgm:t>
    </dgm:pt>
    <dgm:pt modelId="{E1D80AB5-BBFE-4338-A3DA-B66589286E24}">
      <dgm:prSet phldrT="[Texto]"/>
      <dgm:spPr/>
      <dgm:t>
        <a:bodyPr/>
        <a:lstStyle/>
        <a:p>
          <a:r>
            <a:rPr lang="en-US" noProof="0" dirty="0" smtClean="0"/>
            <a:t>Costa Rica</a:t>
          </a:r>
          <a:endParaRPr lang="en-US" noProof="0" dirty="0"/>
        </a:p>
      </dgm:t>
    </dgm:pt>
    <dgm:pt modelId="{891B7FE1-4CEF-4F2A-98F2-48842522658D}" type="parTrans" cxnId="{2CA30799-D027-42D3-9CE6-6CC2C85B913A}">
      <dgm:prSet/>
      <dgm:spPr/>
      <dgm:t>
        <a:bodyPr/>
        <a:lstStyle/>
        <a:p>
          <a:endParaRPr lang="en-US" noProof="0" dirty="0"/>
        </a:p>
      </dgm:t>
    </dgm:pt>
    <dgm:pt modelId="{AC1ECD8A-ECBB-4553-A2DB-680C3EC92C4E}" type="sibTrans" cxnId="{2CA30799-D027-42D3-9CE6-6CC2C85B913A}">
      <dgm:prSet/>
      <dgm:spPr/>
      <dgm:t>
        <a:bodyPr/>
        <a:lstStyle/>
        <a:p>
          <a:endParaRPr lang="en-US" noProof="0" dirty="0"/>
        </a:p>
      </dgm:t>
    </dgm:pt>
    <dgm:pt modelId="{1E445565-807D-48DF-BDE3-C106D3467478}">
      <dgm:prSet phldrT="[Texto]"/>
      <dgm:spPr/>
      <dgm:t>
        <a:bodyPr/>
        <a:lstStyle/>
        <a:p>
          <a:r>
            <a:rPr lang="en-US" noProof="0" dirty="0" smtClean="0"/>
            <a:t>Egypt</a:t>
          </a:r>
          <a:endParaRPr lang="en-US" noProof="0" dirty="0"/>
        </a:p>
      </dgm:t>
    </dgm:pt>
    <dgm:pt modelId="{28026E1E-29FD-4ABE-9786-891D35BB156C}" type="parTrans" cxnId="{42453454-74DE-4846-B29F-01FD7D3EDFA1}">
      <dgm:prSet/>
      <dgm:spPr/>
      <dgm:t>
        <a:bodyPr/>
        <a:lstStyle/>
        <a:p>
          <a:endParaRPr lang="en-US" noProof="0" dirty="0"/>
        </a:p>
      </dgm:t>
    </dgm:pt>
    <dgm:pt modelId="{25075D4E-DCB6-4A92-A92C-3CC54E8481C0}" type="sibTrans" cxnId="{42453454-74DE-4846-B29F-01FD7D3EDFA1}">
      <dgm:prSet/>
      <dgm:spPr/>
      <dgm:t>
        <a:bodyPr/>
        <a:lstStyle/>
        <a:p>
          <a:endParaRPr lang="en-US" noProof="0" dirty="0"/>
        </a:p>
      </dgm:t>
    </dgm:pt>
    <dgm:pt modelId="{E75A4379-F2A1-45F4-8726-677A55A0E6D6}">
      <dgm:prSet phldrT="[Texto]"/>
      <dgm:spPr/>
      <dgm:t>
        <a:bodyPr/>
        <a:lstStyle/>
        <a:p>
          <a:r>
            <a:rPr lang="en-US" noProof="0" dirty="0" smtClean="0"/>
            <a:t>Estonia</a:t>
          </a:r>
          <a:endParaRPr lang="en-US" noProof="0" dirty="0"/>
        </a:p>
      </dgm:t>
    </dgm:pt>
    <dgm:pt modelId="{D4D62711-53DB-49B1-A90D-5F6F270E7B0A}" type="parTrans" cxnId="{8D993381-6E2E-48FE-8A43-437545C74825}">
      <dgm:prSet/>
      <dgm:spPr/>
      <dgm:t>
        <a:bodyPr/>
        <a:lstStyle/>
        <a:p>
          <a:endParaRPr lang="en-US" noProof="0" dirty="0"/>
        </a:p>
      </dgm:t>
    </dgm:pt>
    <dgm:pt modelId="{BD135B25-BA4E-4757-BE17-8B06587F62B3}" type="sibTrans" cxnId="{8D993381-6E2E-48FE-8A43-437545C74825}">
      <dgm:prSet/>
      <dgm:spPr/>
      <dgm:t>
        <a:bodyPr/>
        <a:lstStyle/>
        <a:p>
          <a:endParaRPr lang="en-US" noProof="0" dirty="0"/>
        </a:p>
      </dgm:t>
    </dgm:pt>
    <dgm:pt modelId="{88F1E6AD-BBAA-4187-A469-2C59C7F8B6DB}">
      <dgm:prSet phldrT="[Texto]"/>
      <dgm:spPr/>
      <dgm:t>
        <a:bodyPr/>
        <a:lstStyle/>
        <a:p>
          <a:r>
            <a:rPr lang="en-US" noProof="0" dirty="0" smtClean="0"/>
            <a:t>Georgia</a:t>
          </a:r>
          <a:endParaRPr lang="en-US" noProof="0" dirty="0"/>
        </a:p>
      </dgm:t>
    </dgm:pt>
    <dgm:pt modelId="{644A40E1-0936-4E29-BC95-8EC686734EC0}" type="parTrans" cxnId="{EE70F779-AABD-4660-B01D-E0BE32B95F58}">
      <dgm:prSet/>
      <dgm:spPr/>
      <dgm:t>
        <a:bodyPr/>
        <a:lstStyle/>
        <a:p>
          <a:endParaRPr lang="en-US" noProof="0" dirty="0"/>
        </a:p>
      </dgm:t>
    </dgm:pt>
    <dgm:pt modelId="{1582ADFA-6D71-4F2E-AD23-903127DEA16F}" type="sibTrans" cxnId="{EE70F779-AABD-4660-B01D-E0BE32B95F58}">
      <dgm:prSet/>
      <dgm:spPr/>
      <dgm:t>
        <a:bodyPr/>
        <a:lstStyle/>
        <a:p>
          <a:endParaRPr lang="en-US" noProof="0" dirty="0"/>
        </a:p>
      </dgm:t>
    </dgm:pt>
    <dgm:pt modelId="{9ADA5587-9287-4D49-BFF6-56C78599775F}">
      <dgm:prSet phldrT="[Texto]"/>
      <dgm:spPr/>
      <dgm:t>
        <a:bodyPr/>
        <a:lstStyle/>
        <a:p>
          <a:r>
            <a:rPr lang="en-US" noProof="0" dirty="0" smtClean="0"/>
            <a:t>Honduras</a:t>
          </a:r>
          <a:endParaRPr lang="en-US" noProof="0" dirty="0"/>
        </a:p>
      </dgm:t>
    </dgm:pt>
    <dgm:pt modelId="{CED8920E-1C2B-4E96-8823-0F44CB6644DF}" type="parTrans" cxnId="{A48DBFB5-24FF-4CAD-B9F1-9BECF240ADC1}">
      <dgm:prSet/>
      <dgm:spPr/>
      <dgm:t>
        <a:bodyPr/>
        <a:lstStyle/>
        <a:p>
          <a:endParaRPr lang="en-US" noProof="0" dirty="0"/>
        </a:p>
      </dgm:t>
    </dgm:pt>
    <dgm:pt modelId="{E1498AEE-4786-4302-B924-694E0B2DE3C7}" type="sibTrans" cxnId="{A48DBFB5-24FF-4CAD-B9F1-9BECF240ADC1}">
      <dgm:prSet/>
      <dgm:spPr/>
      <dgm:t>
        <a:bodyPr/>
        <a:lstStyle/>
        <a:p>
          <a:endParaRPr lang="en-US" noProof="0" dirty="0"/>
        </a:p>
      </dgm:t>
    </dgm:pt>
    <dgm:pt modelId="{78049A84-8BBD-45F4-BCCC-87569C63A699}">
      <dgm:prSet phldrT="[Texto]"/>
      <dgm:spPr/>
      <dgm:t>
        <a:bodyPr/>
        <a:lstStyle/>
        <a:p>
          <a:r>
            <a:rPr lang="en-US" noProof="0" dirty="0" smtClean="0"/>
            <a:t>Latvia</a:t>
          </a:r>
          <a:endParaRPr lang="en-US" noProof="0" dirty="0"/>
        </a:p>
      </dgm:t>
    </dgm:pt>
    <dgm:pt modelId="{ACD09BD6-9E49-491C-8D53-6A76BB77B1BA}" type="parTrans" cxnId="{B9B0FB5E-D3D2-45C2-B91F-E22A2F6B14F3}">
      <dgm:prSet/>
      <dgm:spPr/>
      <dgm:t>
        <a:bodyPr/>
        <a:lstStyle/>
        <a:p>
          <a:endParaRPr lang="en-US" noProof="0" dirty="0"/>
        </a:p>
      </dgm:t>
    </dgm:pt>
    <dgm:pt modelId="{887BE8C5-A199-479D-8FBA-543891D3BEF6}" type="sibTrans" cxnId="{B9B0FB5E-D3D2-45C2-B91F-E22A2F6B14F3}">
      <dgm:prSet/>
      <dgm:spPr/>
      <dgm:t>
        <a:bodyPr/>
        <a:lstStyle/>
        <a:p>
          <a:endParaRPr lang="en-US" noProof="0" dirty="0"/>
        </a:p>
      </dgm:t>
    </dgm:pt>
    <dgm:pt modelId="{CFD563D5-40CD-40A3-AA49-1DFA26C3D9FF}">
      <dgm:prSet phldrT="[Texto]"/>
      <dgm:spPr/>
      <dgm:t>
        <a:bodyPr/>
        <a:lstStyle/>
        <a:p>
          <a:r>
            <a:rPr lang="en-US" noProof="0" dirty="0" smtClean="0"/>
            <a:t>Lithuania</a:t>
          </a:r>
          <a:endParaRPr lang="en-US" noProof="0" dirty="0"/>
        </a:p>
      </dgm:t>
    </dgm:pt>
    <dgm:pt modelId="{BA3C5EA3-A740-431D-BA23-751237E1F913}" type="parTrans" cxnId="{6DDF4F20-D05B-4C51-893D-14EAB41D1324}">
      <dgm:prSet/>
      <dgm:spPr/>
      <dgm:t>
        <a:bodyPr/>
        <a:lstStyle/>
        <a:p>
          <a:endParaRPr lang="en-US" noProof="0" dirty="0"/>
        </a:p>
      </dgm:t>
    </dgm:pt>
    <dgm:pt modelId="{E0414A8F-8D52-437F-A6C9-B662799FFF1A}" type="sibTrans" cxnId="{6DDF4F20-D05B-4C51-893D-14EAB41D1324}">
      <dgm:prSet/>
      <dgm:spPr/>
      <dgm:t>
        <a:bodyPr/>
        <a:lstStyle/>
        <a:p>
          <a:endParaRPr lang="en-US" noProof="0" dirty="0"/>
        </a:p>
      </dgm:t>
    </dgm:pt>
    <dgm:pt modelId="{CF80692F-2C19-4798-BD13-DA2DD792AEF2}">
      <dgm:prSet phldrT="[Texto]"/>
      <dgm:spPr/>
      <dgm:t>
        <a:bodyPr/>
        <a:lstStyle/>
        <a:p>
          <a:r>
            <a:rPr lang="en-US" noProof="0" dirty="0" smtClean="0"/>
            <a:t>Palestine</a:t>
          </a:r>
          <a:endParaRPr lang="en-US" noProof="0" dirty="0"/>
        </a:p>
      </dgm:t>
    </dgm:pt>
    <dgm:pt modelId="{89B22243-308F-44DE-BACD-44243F08241C}" type="parTrans" cxnId="{D6936570-3337-4A04-BBBE-181288AC093E}">
      <dgm:prSet/>
      <dgm:spPr/>
      <dgm:t>
        <a:bodyPr/>
        <a:lstStyle/>
        <a:p>
          <a:endParaRPr lang="en-US" noProof="0" dirty="0"/>
        </a:p>
      </dgm:t>
    </dgm:pt>
    <dgm:pt modelId="{8283600D-2AA0-4BC9-9EFC-09B4ACDEADC0}" type="sibTrans" cxnId="{D6936570-3337-4A04-BBBE-181288AC093E}">
      <dgm:prSet/>
      <dgm:spPr/>
      <dgm:t>
        <a:bodyPr/>
        <a:lstStyle/>
        <a:p>
          <a:endParaRPr lang="en-US" noProof="0" dirty="0"/>
        </a:p>
      </dgm:t>
    </dgm:pt>
    <dgm:pt modelId="{4980C165-081E-4F8A-BE57-AFACBC208E34}">
      <dgm:prSet phldrT="[Texto]"/>
      <dgm:spPr/>
      <dgm:t>
        <a:bodyPr/>
        <a:lstStyle/>
        <a:p>
          <a:r>
            <a:rPr lang="en-US" noProof="0" dirty="0" smtClean="0"/>
            <a:t>Peru</a:t>
          </a:r>
          <a:endParaRPr lang="en-US" noProof="0" dirty="0"/>
        </a:p>
      </dgm:t>
    </dgm:pt>
    <dgm:pt modelId="{283C5116-4F4E-4F91-ABFB-B807C2EFC260}" type="parTrans" cxnId="{171A9EDC-F032-44EC-8D61-77E3FE78D048}">
      <dgm:prSet/>
      <dgm:spPr/>
      <dgm:t>
        <a:bodyPr/>
        <a:lstStyle/>
        <a:p>
          <a:endParaRPr lang="en-US" noProof="0" dirty="0"/>
        </a:p>
      </dgm:t>
    </dgm:pt>
    <dgm:pt modelId="{CE39EA26-34F6-46BA-BB92-7E980A6C9A69}" type="sibTrans" cxnId="{171A9EDC-F032-44EC-8D61-77E3FE78D048}">
      <dgm:prSet/>
      <dgm:spPr/>
      <dgm:t>
        <a:bodyPr/>
        <a:lstStyle/>
        <a:p>
          <a:endParaRPr lang="en-US" noProof="0" dirty="0"/>
        </a:p>
      </dgm:t>
    </dgm:pt>
    <dgm:pt modelId="{453193CD-C857-4627-B6AC-AFA5A7563FF9}">
      <dgm:prSet phldrT="[Texto]"/>
      <dgm:spPr/>
      <dgm:t>
        <a:bodyPr/>
        <a:lstStyle/>
        <a:p>
          <a:r>
            <a:rPr lang="en-US" noProof="0" dirty="0" smtClean="0"/>
            <a:t>Portugal</a:t>
          </a:r>
          <a:endParaRPr lang="en-US" noProof="0" dirty="0"/>
        </a:p>
      </dgm:t>
    </dgm:pt>
    <dgm:pt modelId="{402BEA69-5214-43F3-9FC6-A41840203D06}" type="parTrans" cxnId="{6AB3A246-DA48-45E4-83D2-7A4D6F4119A9}">
      <dgm:prSet/>
      <dgm:spPr/>
      <dgm:t>
        <a:bodyPr/>
        <a:lstStyle/>
        <a:p>
          <a:endParaRPr lang="en-US" noProof="0" dirty="0"/>
        </a:p>
      </dgm:t>
    </dgm:pt>
    <dgm:pt modelId="{E75DF5BD-4A3A-492B-B5FD-690ED3968E81}" type="sibTrans" cxnId="{6AB3A246-DA48-45E4-83D2-7A4D6F4119A9}">
      <dgm:prSet/>
      <dgm:spPr/>
      <dgm:t>
        <a:bodyPr/>
        <a:lstStyle/>
        <a:p>
          <a:endParaRPr lang="en-US" noProof="0" dirty="0"/>
        </a:p>
      </dgm:t>
    </dgm:pt>
    <dgm:pt modelId="{AFB0C037-0C6A-4736-B9C3-04B153D9E30A}">
      <dgm:prSet phldrT="[Texto]"/>
      <dgm:spPr/>
      <dgm:t>
        <a:bodyPr/>
        <a:lstStyle/>
        <a:p>
          <a:r>
            <a:rPr lang="en-US" noProof="0" dirty="0" smtClean="0"/>
            <a:t>South Africa</a:t>
          </a:r>
          <a:endParaRPr lang="en-US" noProof="0" dirty="0"/>
        </a:p>
      </dgm:t>
    </dgm:pt>
    <dgm:pt modelId="{931D3A19-782A-4B0D-99A3-5E651EBCC8BA}" type="parTrans" cxnId="{BFB6E694-9DBE-422B-B716-B42CF4DBA58A}">
      <dgm:prSet/>
      <dgm:spPr/>
      <dgm:t>
        <a:bodyPr/>
        <a:lstStyle/>
        <a:p>
          <a:endParaRPr lang="en-US" noProof="0" dirty="0"/>
        </a:p>
      </dgm:t>
    </dgm:pt>
    <dgm:pt modelId="{28976F33-0ECF-4BBD-B732-71EC978E6E7E}" type="sibTrans" cxnId="{BFB6E694-9DBE-422B-B716-B42CF4DBA58A}">
      <dgm:prSet/>
      <dgm:spPr/>
      <dgm:t>
        <a:bodyPr/>
        <a:lstStyle/>
        <a:p>
          <a:endParaRPr lang="en-US" noProof="0" dirty="0"/>
        </a:p>
      </dgm:t>
    </dgm:pt>
    <dgm:pt modelId="{19B6D438-B5B4-4BCC-9595-1E250560C5EE}">
      <dgm:prSet phldrT="[Texto]"/>
      <dgm:spPr/>
      <dgm:t>
        <a:bodyPr/>
        <a:lstStyle/>
        <a:p>
          <a:r>
            <a:rPr lang="en-US" noProof="0" dirty="0" smtClean="0"/>
            <a:t>Spain</a:t>
          </a:r>
          <a:endParaRPr lang="en-US" noProof="0" dirty="0"/>
        </a:p>
      </dgm:t>
    </dgm:pt>
    <dgm:pt modelId="{F7FA6A59-7049-41E4-BA10-419BA414136E}" type="parTrans" cxnId="{E4634333-DCAD-436D-934B-288666D09543}">
      <dgm:prSet/>
      <dgm:spPr/>
      <dgm:t>
        <a:bodyPr/>
        <a:lstStyle/>
        <a:p>
          <a:endParaRPr lang="en-US" noProof="0" dirty="0"/>
        </a:p>
      </dgm:t>
    </dgm:pt>
    <dgm:pt modelId="{37783FE7-6780-4EBB-8EB1-6330F7C222F3}" type="sibTrans" cxnId="{E4634333-DCAD-436D-934B-288666D09543}">
      <dgm:prSet/>
      <dgm:spPr/>
      <dgm:t>
        <a:bodyPr/>
        <a:lstStyle/>
        <a:p>
          <a:endParaRPr lang="en-US" noProof="0" dirty="0"/>
        </a:p>
      </dgm:t>
    </dgm:pt>
    <dgm:pt modelId="{14FFF9BF-652D-464D-990E-F3078D2EA31A}">
      <dgm:prSet phldrT="[Texto]"/>
      <dgm:spPr/>
      <dgm:t>
        <a:bodyPr/>
        <a:lstStyle/>
        <a:p>
          <a:r>
            <a:rPr lang="en-US" noProof="0" dirty="0" smtClean="0"/>
            <a:t>Sweden</a:t>
          </a:r>
          <a:endParaRPr lang="en-US" noProof="0" dirty="0"/>
        </a:p>
      </dgm:t>
    </dgm:pt>
    <dgm:pt modelId="{724460A3-D11F-4619-8038-64D3F2F716F7}" type="parTrans" cxnId="{4A5348EE-7195-45B1-AC78-2FF65242EEF9}">
      <dgm:prSet/>
      <dgm:spPr/>
      <dgm:t>
        <a:bodyPr/>
        <a:lstStyle/>
        <a:p>
          <a:endParaRPr lang="en-US" noProof="0" dirty="0"/>
        </a:p>
      </dgm:t>
    </dgm:pt>
    <dgm:pt modelId="{3B26FB8B-DE8F-43ED-9E74-1B62181C2AB3}" type="sibTrans" cxnId="{4A5348EE-7195-45B1-AC78-2FF65242EEF9}">
      <dgm:prSet/>
      <dgm:spPr/>
      <dgm:t>
        <a:bodyPr/>
        <a:lstStyle/>
        <a:p>
          <a:endParaRPr lang="en-US" noProof="0" dirty="0"/>
        </a:p>
      </dgm:t>
    </dgm:pt>
    <dgm:pt modelId="{E1FA1235-067F-4BA4-BE0F-4E6A714C440D}">
      <dgm:prSet phldrT="[Texto]"/>
      <dgm:spPr/>
      <dgm:t>
        <a:bodyPr/>
        <a:lstStyle/>
        <a:p>
          <a:r>
            <a:rPr lang="en-US" noProof="0" dirty="0" smtClean="0"/>
            <a:t>Thailand</a:t>
          </a:r>
          <a:endParaRPr lang="en-US" noProof="0" dirty="0"/>
        </a:p>
      </dgm:t>
    </dgm:pt>
    <dgm:pt modelId="{54597EF8-7A07-4343-933C-E926D8458014}" type="parTrans" cxnId="{75395C3F-3AB2-40AD-A9B6-8D52E0205A03}">
      <dgm:prSet/>
      <dgm:spPr/>
      <dgm:t>
        <a:bodyPr/>
        <a:lstStyle/>
        <a:p>
          <a:endParaRPr lang="en-US" noProof="0" dirty="0"/>
        </a:p>
      </dgm:t>
    </dgm:pt>
    <dgm:pt modelId="{52964B55-5AD7-4201-A23C-65546CAB11B3}" type="sibTrans" cxnId="{75395C3F-3AB2-40AD-A9B6-8D52E0205A03}">
      <dgm:prSet/>
      <dgm:spPr/>
      <dgm:t>
        <a:bodyPr/>
        <a:lstStyle/>
        <a:p>
          <a:endParaRPr lang="en-US" noProof="0" dirty="0"/>
        </a:p>
      </dgm:t>
    </dgm:pt>
    <dgm:pt modelId="{CBD638B0-2BC6-4D1D-A215-0681DB91A6B6}">
      <dgm:prSet phldrT="[Texto]"/>
      <dgm:spPr/>
      <dgm:t>
        <a:bodyPr/>
        <a:lstStyle/>
        <a:p>
          <a:r>
            <a:rPr lang="en-US" noProof="0" dirty="0" smtClean="0"/>
            <a:t>Uganda</a:t>
          </a:r>
          <a:endParaRPr lang="en-US" noProof="0" dirty="0"/>
        </a:p>
      </dgm:t>
    </dgm:pt>
    <dgm:pt modelId="{F9C4FB72-5441-4235-A8A0-7C0F5DE3A7D0}" type="parTrans" cxnId="{B3659C1C-DB9C-43EB-A356-74C4F61EA2BE}">
      <dgm:prSet/>
      <dgm:spPr/>
      <dgm:t>
        <a:bodyPr/>
        <a:lstStyle/>
        <a:p>
          <a:endParaRPr lang="en-US" noProof="0" dirty="0"/>
        </a:p>
      </dgm:t>
    </dgm:pt>
    <dgm:pt modelId="{EA50D1FC-B3FB-40E5-AB71-D65BF64D2CAA}" type="sibTrans" cxnId="{B3659C1C-DB9C-43EB-A356-74C4F61EA2BE}">
      <dgm:prSet/>
      <dgm:spPr/>
      <dgm:t>
        <a:bodyPr/>
        <a:lstStyle/>
        <a:p>
          <a:endParaRPr lang="en-US" noProof="0" dirty="0"/>
        </a:p>
      </dgm:t>
    </dgm:pt>
    <dgm:pt modelId="{A0AA8AA7-6D10-40BA-9176-F7F85FC00337}">
      <dgm:prSet/>
      <dgm:spPr>
        <a:solidFill>
          <a:srgbClr val="339966"/>
        </a:solidFill>
      </dgm:spPr>
      <dgm:t>
        <a:bodyPr/>
        <a:lstStyle/>
        <a:p>
          <a:r>
            <a:rPr lang="es-MX" noProof="0" dirty="0" smtClean="0"/>
            <a:t>Institute of Internal Auditors</a:t>
          </a:r>
          <a:endParaRPr lang="es-MX" noProof="0" dirty="0"/>
        </a:p>
      </dgm:t>
    </dgm:pt>
    <dgm:pt modelId="{2FF3150D-FBF7-402C-9D00-52ACCA1A3C0E}" type="parTrans" cxnId="{11CC9A1B-7C0E-4261-B7D2-81C1B5841F52}">
      <dgm:prSet/>
      <dgm:spPr/>
      <dgm:t>
        <a:bodyPr/>
        <a:lstStyle/>
        <a:p>
          <a:endParaRPr lang="es-MX"/>
        </a:p>
      </dgm:t>
    </dgm:pt>
    <dgm:pt modelId="{7F92C94C-6A9D-4F95-9446-8B9086C4592D}" type="sibTrans" cxnId="{11CC9A1B-7C0E-4261-B7D2-81C1B5841F52}">
      <dgm:prSet/>
      <dgm:spPr/>
      <dgm:t>
        <a:bodyPr/>
        <a:lstStyle/>
        <a:p>
          <a:endParaRPr lang="es-MX"/>
        </a:p>
      </dgm:t>
    </dgm:pt>
    <dgm:pt modelId="{0354C64A-9160-45A1-9FBC-13B46936F972}" type="pres">
      <dgm:prSet presAssocID="{7093A82C-AA46-4907-B03B-99090D21403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2C2FA9-B9B6-4B35-9CD2-CD5F6080741E}" type="pres">
      <dgm:prSet presAssocID="{CB6AB0E4-28F4-4430-BEE7-86A0B82D3D0A}" presName="node" presStyleLbl="node1" presStyleIdx="0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A4516B-E5E2-4D8B-950B-C0CD0464EB70}" type="pres">
      <dgm:prSet presAssocID="{9FB24ACD-9B95-4D81-BF42-0B6388B110F0}" presName="sibTrans" presStyleCnt="0"/>
      <dgm:spPr/>
    </dgm:pt>
    <dgm:pt modelId="{03397510-9A65-4140-8ECD-C802F7946A0F}" type="pres">
      <dgm:prSet presAssocID="{6BBE30C8-F753-4EF8-A5F6-A153C99253F0}" presName="node" presStyleLbl="node1" presStyleIdx="1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BE9761-6FAE-4C57-A7B8-B8CE8A6E0578}" type="pres">
      <dgm:prSet presAssocID="{DB8AEFA0-C8EB-4986-8381-03362E48E171}" presName="sibTrans" presStyleCnt="0"/>
      <dgm:spPr/>
    </dgm:pt>
    <dgm:pt modelId="{3AA39126-9A21-4782-9D69-B2059D353904}" type="pres">
      <dgm:prSet presAssocID="{9916A348-386E-4A0A-9319-25379F6B1E09}" presName="node" presStyleLbl="node1" presStyleIdx="2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A1EB5C-D78E-4EB8-BDC9-FCEC7F33B781}" type="pres">
      <dgm:prSet presAssocID="{032584D0-78CE-4022-901C-DF4E43246769}" presName="sibTrans" presStyleCnt="0"/>
      <dgm:spPr/>
    </dgm:pt>
    <dgm:pt modelId="{E17F7678-9589-415C-89FC-08C93B1192FD}" type="pres">
      <dgm:prSet presAssocID="{F57CD273-8088-40D4-AB16-71AC8C2D73C6}" presName="node" presStyleLbl="node1" presStyleIdx="3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376F27-5605-46E0-860D-4ACCA83A7379}" type="pres">
      <dgm:prSet presAssocID="{9E0EDE81-B31E-4AE7-BD71-9612754DFA3F}" presName="sibTrans" presStyleCnt="0"/>
      <dgm:spPr/>
    </dgm:pt>
    <dgm:pt modelId="{135E2535-6418-4AB5-B47F-C28ADE15CED4}" type="pres">
      <dgm:prSet presAssocID="{42C067C8-43A4-4D5A-AB93-3A8CBAC904E3}" presName="node" presStyleLbl="node1" presStyleIdx="4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47A764-8833-493B-813C-3E4CD6E54A9B}" type="pres">
      <dgm:prSet presAssocID="{33DF62FA-44C8-43EA-A7E6-4EBCD0323984}" presName="sibTrans" presStyleCnt="0"/>
      <dgm:spPr/>
    </dgm:pt>
    <dgm:pt modelId="{EE7F246C-3B26-4640-BD36-1567AF94202C}" type="pres">
      <dgm:prSet presAssocID="{E1D80AB5-BBFE-4338-A3DA-B66589286E24}" presName="node" presStyleLbl="node1" presStyleIdx="5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FB5FB5-1189-4F6C-A5E6-A5EA0159FBA1}" type="pres">
      <dgm:prSet presAssocID="{AC1ECD8A-ECBB-4553-A2DB-680C3EC92C4E}" presName="sibTrans" presStyleCnt="0"/>
      <dgm:spPr/>
    </dgm:pt>
    <dgm:pt modelId="{C56BB778-653E-4AD0-B570-9A3AB12FE991}" type="pres">
      <dgm:prSet presAssocID="{1E445565-807D-48DF-BDE3-C106D3467478}" presName="node" presStyleLbl="node1" presStyleIdx="6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EBA0F6-3C67-446A-867E-FA52EEEF728C}" type="pres">
      <dgm:prSet presAssocID="{25075D4E-DCB6-4A92-A92C-3CC54E8481C0}" presName="sibTrans" presStyleCnt="0"/>
      <dgm:spPr/>
    </dgm:pt>
    <dgm:pt modelId="{2F7024D4-F36E-467E-9B2E-879985BA57EC}" type="pres">
      <dgm:prSet presAssocID="{E75A4379-F2A1-45F4-8726-677A55A0E6D6}" presName="node" presStyleLbl="node1" presStyleIdx="7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D786CB-B44F-4700-9D7C-210C58E57BBD}" type="pres">
      <dgm:prSet presAssocID="{BD135B25-BA4E-4757-BE17-8B06587F62B3}" presName="sibTrans" presStyleCnt="0"/>
      <dgm:spPr/>
    </dgm:pt>
    <dgm:pt modelId="{98FE11A1-0932-4D6C-AFD2-8DAB5B4E748E}" type="pres">
      <dgm:prSet presAssocID="{88F1E6AD-BBAA-4187-A469-2C59C7F8B6DB}" presName="node" presStyleLbl="node1" presStyleIdx="8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67ADFC-E642-4D9C-AA35-9D04F0A77A9F}" type="pres">
      <dgm:prSet presAssocID="{1582ADFA-6D71-4F2E-AD23-903127DEA16F}" presName="sibTrans" presStyleCnt="0"/>
      <dgm:spPr/>
    </dgm:pt>
    <dgm:pt modelId="{BE01694C-B0A1-42F6-A579-993ECCACA821}" type="pres">
      <dgm:prSet presAssocID="{9ADA5587-9287-4D49-BFF6-56C78599775F}" presName="node" presStyleLbl="node1" presStyleIdx="9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A40E61-8639-4B44-8A33-CCCEC7A70339}" type="pres">
      <dgm:prSet presAssocID="{E1498AEE-4786-4302-B924-694E0B2DE3C7}" presName="sibTrans" presStyleCnt="0"/>
      <dgm:spPr/>
    </dgm:pt>
    <dgm:pt modelId="{4C3A071C-B3B8-44CD-8138-D512E2226D33}" type="pres">
      <dgm:prSet presAssocID="{78049A84-8BBD-45F4-BCCC-87569C63A699}" presName="node" presStyleLbl="node1" presStyleIdx="10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D21A67-A359-4509-8C65-1F597576FC0B}" type="pres">
      <dgm:prSet presAssocID="{887BE8C5-A199-479D-8FBA-543891D3BEF6}" presName="sibTrans" presStyleCnt="0"/>
      <dgm:spPr/>
    </dgm:pt>
    <dgm:pt modelId="{3CDE8801-6E29-4648-AAB5-187B19121633}" type="pres">
      <dgm:prSet presAssocID="{CFD563D5-40CD-40A3-AA49-1DFA26C3D9FF}" presName="node" presStyleLbl="node1" presStyleIdx="11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9CA127-7052-4C5B-A95A-1B5763EDF8FB}" type="pres">
      <dgm:prSet presAssocID="{E0414A8F-8D52-437F-A6C9-B662799FFF1A}" presName="sibTrans" presStyleCnt="0"/>
      <dgm:spPr/>
    </dgm:pt>
    <dgm:pt modelId="{2CBD930F-BD42-4FBF-9F8F-EAFE85469F06}" type="pres">
      <dgm:prSet presAssocID="{CF80692F-2C19-4798-BD13-DA2DD792AEF2}" presName="node" presStyleLbl="node1" presStyleIdx="12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0F3B7C-88CB-42FA-9F10-29E2747F1A46}" type="pres">
      <dgm:prSet presAssocID="{8283600D-2AA0-4BC9-9EFC-09B4ACDEADC0}" presName="sibTrans" presStyleCnt="0"/>
      <dgm:spPr/>
    </dgm:pt>
    <dgm:pt modelId="{7AE068D5-58FF-401B-9C68-5A30C83D570E}" type="pres">
      <dgm:prSet presAssocID="{4980C165-081E-4F8A-BE57-AFACBC208E34}" presName="node" presStyleLbl="node1" presStyleIdx="13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FF9498-3133-403A-BD63-3A3E4109D346}" type="pres">
      <dgm:prSet presAssocID="{CE39EA26-34F6-46BA-BB92-7E980A6C9A69}" presName="sibTrans" presStyleCnt="0"/>
      <dgm:spPr/>
    </dgm:pt>
    <dgm:pt modelId="{9FBA5012-982E-4EE8-B731-5E987752EA10}" type="pres">
      <dgm:prSet presAssocID="{453193CD-C857-4627-B6AC-AFA5A7563FF9}" presName="node" presStyleLbl="node1" presStyleIdx="14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A3D8AD-617A-4C1C-AFAE-3DB6547B61D8}" type="pres">
      <dgm:prSet presAssocID="{E75DF5BD-4A3A-492B-B5FD-690ED3968E81}" presName="sibTrans" presStyleCnt="0"/>
      <dgm:spPr/>
    </dgm:pt>
    <dgm:pt modelId="{34D0F0FE-9703-4046-9806-167BC8807D44}" type="pres">
      <dgm:prSet presAssocID="{AFB0C037-0C6A-4736-B9C3-04B153D9E30A}" presName="node" presStyleLbl="node1" presStyleIdx="15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55055E-7613-419A-B41D-C9C82B880F4A}" type="pres">
      <dgm:prSet presAssocID="{28976F33-0ECF-4BBD-B732-71EC978E6E7E}" presName="sibTrans" presStyleCnt="0"/>
      <dgm:spPr/>
    </dgm:pt>
    <dgm:pt modelId="{B510D4A1-7E70-4841-8B10-652B471894BB}" type="pres">
      <dgm:prSet presAssocID="{19B6D438-B5B4-4BCC-9595-1E250560C5EE}" presName="node" presStyleLbl="node1" presStyleIdx="16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D88126-9986-4563-9C39-ACC5F3B69291}" type="pres">
      <dgm:prSet presAssocID="{37783FE7-6780-4EBB-8EB1-6330F7C222F3}" presName="sibTrans" presStyleCnt="0"/>
      <dgm:spPr/>
    </dgm:pt>
    <dgm:pt modelId="{B428D9F1-AB3E-41BF-B96E-1C85C2B50FB3}" type="pres">
      <dgm:prSet presAssocID="{14FFF9BF-652D-464D-990E-F3078D2EA31A}" presName="node" presStyleLbl="node1" presStyleIdx="17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399B93-93FF-4BF6-83D3-B18171602CAE}" type="pres">
      <dgm:prSet presAssocID="{3B26FB8B-DE8F-43ED-9E74-1B62181C2AB3}" presName="sibTrans" presStyleCnt="0"/>
      <dgm:spPr/>
    </dgm:pt>
    <dgm:pt modelId="{1DBC6368-4E03-4C00-8835-A4F44342EAD1}" type="pres">
      <dgm:prSet presAssocID="{E1FA1235-067F-4BA4-BE0F-4E6A714C440D}" presName="node" presStyleLbl="node1" presStyleIdx="18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BBBE35-6C18-4E9A-8E94-842DA052294F}" type="pres">
      <dgm:prSet presAssocID="{52964B55-5AD7-4201-A23C-65546CAB11B3}" presName="sibTrans" presStyleCnt="0"/>
      <dgm:spPr/>
    </dgm:pt>
    <dgm:pt modelId="{0BDC7A73-2D57-4621-8A3B-BAA3C00D0DF6}" type="pres">
      <dgm:prSet presAssocID="{CBD638B0-2BC6-4D1D-A215-0681DB91A6B6}" presName="node" presStyleLbl="node1" presStyleIdx="19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1ED8B7-1282-4C21-BD18-B220CFD96C2A}" type="pres">
      <dgm:prSet presAssocID="{EA50D1FC-B3FB-40E5-AB71-D65BF64D2CAA}" presName="sibTrans" presStyleCnt="0"/>
      <dgm:spPr/>
    </dgm:pt>
    <dgm:pt modelId="{4AFA03AD-A99C-444A-9677-58C0E2F815F2}" type="pres">
      <dgm:prSet presAssocID="{A0AA8AA7-6D10-40BA-9176-F7F85FC00337}" presName="node" presStyleLbl="node1" presStyleIdx="20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B118D3-4D3D-4285-BE8F-36AD2CEC9D73}" type="pres">
      <dgm:prSet presAssocID="{7F92C94C-6A9D-4F95-9446-8B9086C4592D}" presName="sibTrans" presStyleCnt="0"/>
      <dgm:spPr/>
    </dgm:pt>
    <dgm:pt modelId="{D4703DE1-B08D-496A-861A-5F9E252FDBE1}" type="pres">
      <dgm:prSet presAssocID="{37D7C7E5-A644-493C-B33B-99A4FB3F5675}" presName="node" presStyleLbl="node1" presStyleIdx="21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C1A602-E700-42FE-B449-9A0061F5F29B}" type="pres">
      <dgm:prSet presAssocID="{14B7507D-AD1A-4089-B16F-930F463A73BA}" presName="sibTrans" presStyleCnt="0"/>
      <dgm:spPr/>
    </dgm:pt>
    <dgm:pt modelId="{320A2DD7-E721-46CF-8E25-E40E427D8B9C}" type="pres">
      <dgm:prSet presAssocID="{CACB5581-4AD0-4C65-A461-B9AF75E45225}" presName="node" presStyleLbl="node1" presStyleIdx="22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494D02-BC33-4267-851D-2D6A92267AC3}" type="pres">
      <dgm:prSet presAssocID="{013AB4AF-80D5-4527-876B-015CA7797694}" presName="sibTrans" presStyleCnt="0"/>
      <dgm:spPr/>
    </dgm:pt>
    <dgm:pt modelId="{7F0D3D76-3402-4032-8AD3-7F6F1453D38E}" type="pres">
      <dgm:prSet presAssocID="{D81F136E-B55B-4B0E-ABDB-8AC91F9A5928}" presName="node" presStyleLbl="node1" presStyleIdx="23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9B0FB5E-D3D2-45C2-B91F-E22A2F6B14F3}" srcId="{7093A82C-AA46-4907-B03B-99090D214037}" destId="{78049A84-8BBD-45F4-BCCC-87569C63A699}" srcOrd="10" destOrd="0" parTransId="{ACD09BD6-9E49-491C-8D53-6A76BB77B1BA}" sibTransId="{887BE8C5-A199-479D-8FBA-543891D3BEF6}"/>
    <dgm:cxn modelId="{302838CF-BD0E-4F76-9CF9-1D108A412F1C}" type="presOf" srcId="{E1D80AB5-BBFE-4338-A3DA-B66589286E24}" destId="{EE7F246C-3B26-4640-BD36-1567AF94202C}" srcOrd="0" destOrd="0" presId="urn:microsoft.com/office/officeart/2005/8/layout/default"/>
    <dgm:cxn modelId="{D6936570-3337-4A04-BBBE-181288AC093E}" srcId="{7093A82C-AA46-4907-B03B-99090D214037}" destId="{CF80692F-2C19-4798-BD13-DA2DD792AEF2}" srcOrd="12" destOrd="0" parTransId="{89B22243-308F-44DE-BACD-44243F08241C}" sibTransId="{8283600D-2AA0-4BC9-9EFC-09B4ACDEADC0}"/>
    <dgm:cxn modelId="{A8847354-33E1-44EF-8DEA-79D88E47D5E5}" type="presOf" srcId="{14FFF9BF-652D-464D-990E-F3078D2EA31A}" destId="{B428D9F1-AB3E-41BF-B96E-1C85C2B50FB3}" srcOrd="0" destOrd="0" presId="urn:microsoft.com/office/officeart/2005/8/layout/default"/>
    <dgm:cxn modelId="{C7FF28B7-8738-4FA5-8CA3-830EDC556DE8}" srcId="{7093A82C-AA46-4907-B03B-99090D214037}" destId="{F57CD273-8088-40D4-AB16-71AC8C2D73C6}" srcOrd="3" destOrd="0" parTransId="{B297DD31-B1B8-4C4D-9C6C-A82DFC236D0B}" sibTransId="{9E0EDE81-B31E-4AE7-BD71-9612754DFA3F}"/>
    <dgm:cxn modelId="{171A9EDC-F032-44EC-8D61-77E3FE78D048}" srcId="{7093A82C-AA46-4907-B03B-99090D214037}" destId="{4980C165-081E-4F8A-BE57-AFACBC208E34}" srcOrd="13" destOrd="0" parTransId="{283C5116-4F4E-4F91-ABFB-B807C2EFC260}" sibTransId="{CE39EA26-34F6-46BA-BB92-7E980A6C9A69}"/>
    <dgm:cxn modelId="{18F20D40-9C2D-4A0B-A79A-D09218166C5F}" type="presOf" srcId="{88F1E6AD-BBAA-4187-A469-2C59C7F8B6DB}" destId="{98FE11A1-0932-4D6C-AFD2-8DAB5B4E748E}" srcOrd="0" destOrd="0" presId="urn:microsoft.com/office/officeart/2005/8/layout/default"/>
    <dgm:cxn modelId="{B3659C1C-DB9C-43EB-A356-74C4F61EA2BE}" srcId="{7093A82C-AA46-4907-B03B-99090D214037}" destId="{CBD638B0-2BC6-4D1D-A215-0681DB91A6B6}" srcOrd="19" destOrd="0" parTransId="{F9C4FB72-5441-4235-A8A0-7C0F5DE3A7D0}" sibTransId="{EA50D1FC-B3FB-40E5-AB71-D65BF64D2CAA}"/>
    <dgm:cxn modelId="{F615559E-7275-4B20-82B8-196FFB93B91A}" type="presOf" srcId="{7093A82C-AA46-4907-B03B-99090D214037}" destId="{0354C64A-9160-45A1-9FBC-13B46936F972}" srcOrd="0" destOrd="0" presId="urn:microsoft.com/office/officeart/2005/8/layout/default"/>
    <dgm:cxn modelId="{D92A304E-0B5B-4E33-8527-A5C31495AFB5}" type="presOf" srcId="{453193CD-C857-4627-B6AC-AFA5A7563FF9}" destId="{9FBA5012-982E-4EE8-B731-5E987752EA10}" srcOrd="0" destOrd="0" presId="urn:microsoft.com/office/officeart/2005/8/layout/default"/>
    <dgm:cxn modelId="{4A5348EE-7195-45B1-AC78-2FF65242EEF9}" srcId="{7093A82C-AA46-4907-B03B-99090D214037}" destId="{14FFF9BF-652D-464D-990E-F3078D2EA31A}" srcOrd="17" destOrd="0" parTransId="{724460A3-D11F-4619-8038-64D3F2F716F7}" sibTransId="{3B26FB8B-DE8F-43ED-9E74-1B62181C2AB3}"/>
    <dgm:cxn modelId="{6A23F824-8802-480F-914A-2B69DB4DA53E}" type="presOf" srcId="{E75A4379-F2A1-45F4-8726-677A55A0E6D6}" destId="{2F7024D4-F36E-467E-9B2E-879985BA57EC}" srcOrd="0" destOrd="0" presId="urn:microsoft.com/office/officeart/2005/8/layout/default"/>
    <dgm:cxn modelId="{1DF51506-70F8-45E8-BE06-2668CF949439}" type="presOf" srcId="{9916A348-386E-4A0A-9319-25379F6B1E09}" destId="{3AA39126-9A21-4782-9D69-B2059D353904}" srcOrd="0" destOrd="0" presId="urn:microsoft.com/office/officeart/2005/8/layout/default"/>
    <dgm:cxn modelId="{FB443F23-140D-44D5-A7F0-D9918B668D15}" srcId="{7093A82C-AA46-4907-B03B-99090D214037}" destId="{CB6AB0E4-28F4-4430-BEE7-86A0B82D3D0A}" srcOrd="0" destOrd="0" parTransId="{BAE86035-F9FF-402F-B06F-F19361434583}" sibTransId="{9FB24ACD-9B95-4D81-BF42-0B6388B110F0}"/>
    <dgm:cxn modelId="{CB8B0A93-FDA9-4E4E-9562-8B68D423C1E0}" type="presOf" srcId="{42C067C8-43A4-4D5A-AB93-3A8CBAC904E3}" destId="{135E2535-6418-4AB5-B47F-C28ADE15CED4}" srcOrd="0" destOrd="0" presId="urn:microsoft.com/office/officeart/2005/8/layout/default"/>
    <dgm:cxn modelId="{4B7E9B31-2443-4468-9C22-274F515472D1}" srcId="{7093A82C-AA46-4907-B03B-99090D214037}" destId="{CACB5581-4AD0-4C65-A461-B9AF75E45225}" srcOrd="22" destOrd="0" parTransId="{040CE0B3-A818-4C0B-B200-3DDB4A3FCC88}" sibTransId="{013AB4AF-80D5-4527-876B-015CA7797694}"/>
    <dgm:cxn modelId="{EE70F779-AABD-4660-B01D-E0BE32B95F58}" srcId="{7093A82C-AA46-4907-B03B-99090D214037}" destId="{88F1E6AD-BBAA-4187-A469-2C59C7F8B6DB}" srcOrd="8" destOrd="0" parTransId="{644A40E1-0936-4E29-BC95-8EC686734EC0}" sibTransId="{1582ADFA-6D71-4F2E-AD23-903127DEA16F}"/>
    <dgm:cxn modelId="{B5B8C016-E816-47D4-8558-56C089FC4176}" srcId="{7093A82C-AA46-4907-B03B-99090D214037}" destId="{42C067C8-43A4-4D5A-AB93-3A8CBAC904E3}" srcOrd="4" destOrd="0" parTransId="{9849A830-40E0-42DF-83A0-8C96B6F248F3}" sibTransId="{33DF62FA-44C8-43EA-A7E6-4EBCD0323984}"/>
    <dgm:cxn modelId="{67F6ACD7-584F-4A83-9072-4F72FB29F69E}" type="presOf" srcId="{4980C165-081E-4F8A-BE57-AFACBC208E34}" destId="{7AE068D5-58FF-401B-9C68-5A30C83D570E}" srcOrd="0" destOrd="0" presId="urn:microsoft.com/office/officeart/2005/8/layout/default"/>
    <dgm:cxn modelId="{BA4DB8F7-0579-4889-B27C-D888987D2782}" type="presOf" srcId="{A0AA8AA7-6D10-40BA-9176-F7F85FC00337}" destId="{4AFA03AD-A99C-444A-9677-58C0E2F815F2}" srcOrd="0" destOrd="0" presId="urn:microsoft.com/office/officeart/2005/8/layout/default"/>
    <dgm:cxn modelId="{2CA30799-D027-42D3-9CE6-6CC2C85B913A}" srcId="{7093A82C-AA46-4907-B03B-99090D214037}" destId="{E1D80AB5-BBFE-4338-A3DA-B66589286E24}" srcOrd="5" destOrd="0" parTransId="{891B7FE1-4CEF-4F2A-98F2-48842522658D}" sibTransId="{AC1ECD8A-ECBB-4553-A2DB-680C3EC92C4E}"/>
    <dgm:cxn modelId="{6DDF4F20-D05B-4C51-893D-14EAB41D1324}" srcId="{7093A82C-AA46-4907-B03B-99090D214037}" destId="{CFD563D5-40CD-40A3-AA49-1DFA26C3D9FF}" srcOrd="11" destOrd="0" parTransId="{BA3C5EA3-A740-431D-BA23-751237E1F913}" sibTransId="{E0414A8F-8D52-437F-A6C9-B662799FFF1A}"/>
    <dgm:cxn modelId="{75395C3F-3AB2-40AD-A9B6-8D52E0205A03}" srcId="{7093A82C-AA46-4907-B03B-99090D214037}" destId="{E1FA1235-067F-4BA4-BE0F-4E6A714C440D}" srcOrd="18" destOrd="0" parTransId="{54597EF8-7A07-4343-933C-E926D8458014}" sibTransId="{52964B55-5AD7-4201-A23C-65546CAB11B3}"/>
    <dgm:cxn modelId="{98F48519-A505-4940-BA47-BDECAD4E961F}" type="presOf" srcId="{E1FA1235-067F-4BA4-BE0F-4E6A714C440D}" destId="{1DBC6368-4E03-4C00-8835-A4F44342EAD1}" srcOrd="0" destOrd="0" presId="urn:microsoft.com/office/officeart/2005/8/layout/default"/>
    <dgm:cxn modelId="{CBD31876-56CF-4A43-97BA-671DAF9FC8A8}" type="presOf" srcId="{37D7C7E5-A644-493C-B33B-99A4FB3F5675}" destId="{D4703DE1-B08D-496A-861A-5F9E252FDBE1}" srcOrd="0" destOrd="0" presId="urn:microsoft.com/office/officeart/2005/8/layout/default"/>
    <dgm:cxn modelId="{2ED98996-32C7-473A-8C03-10BC043FFC13}" type="presOf" srcId="{9ADA5587-9287-4D49-BFF6-56C78599775F}" destId="{BE01694C-B0A1-42F6-A579-993ECCACA821}" srcOrd="0" destOrd="0" presId="urn:microsoft.com/office/officeart/2005/8/layout/default"/>
    <dgm:cxn modelId="{FFCDB99C-5609-441C-BB1C-A4653E5048D1}" type="presOf" srcId="{AFB0C037-0C6A-4736-B9C3-04B153D9E30A}" destId="{34D0F0FE-9703-4046-9806-167BC8807D44}" srcOrd="0" destOrd="0" presId="urn:microsoft.com/office/officeart/2005/8/layout/default"/>
    <dgm:cxn modelId="{8D993381-6E2E-48FE-8A43-437545C74825}" srcId="{7093A82C-AA46-4907-B03B-99090D214037}" destId="{E75A4379-F2A1-45F4-8726-677A55A0E6D6}" srcOrd="7" destOrd="0" parTransId="{D4D62711-53DB-49B1-A90D-5F6F270E7B0A}" sibTransId="{BD135B25-BA4E-4757-BE17-8B06587F62B3}"/>
    <dgm:cxn modelId="{6FB82E33-BECD-4F77-BC78-CF11DD0EDBB4}" srcId="{7093A82C-AA46-4907-B03B-99090D214037}" destId="{D81F136E-B55B-4B0E-ABDB-8AC91F9A5928}" srcOrd="23" destOrd="0" parTransId="{9B19778A-6FA5-4C87-837A-C0D571024A7B}" sibTransId="{1D9263E0-DD6A-45E8-A8BD-00B1E5FCACDB}"/>
    <dgm:cxn modelId="{F11E0E2D-3498-4719-9376-D5AF55FDDA1E}" type="presOf" srcId="{D81F136E-B55B-4B0E-ABDB-8AC91F9A5928}" destId="{7F0D3D76-3402-4032-8AD3-7F6F1453D38E}" srcOrd="0" destOrd="0" presId="urn:microsoft.com/office/officeart/2005/8/layout/default"/>
    <dgm:cxn modelId="{F07EB5B0-7402-4E34-ACFA-0B257679F6AB}" type="presOf" srcId="{CB6AB0E4-28F4-4430-BEE7-86A0B82D3D0A}" destId="{F92C2FA9-B9B6-4B35-9CD2-CD5F6080741E}" srcOrd="0" destOrd="0" presId="urn:microsoft.com/office/officeart/2005/8/layout/default"/>
    <dgm:cxn modelId="{A48DBFB5-24FF-4CAD-B9F1-9BECF240ADC1}" srcId="{7093A82C-AA46-4907-B03B-99090D214037}" destId="{9ADA5587-9287-4D49-BFF6-56C78599775F}" srcOrd="9" destOrd="0" parTransId="{CED8920E-1C2B-4E96-8823-0F44CB6644DF}" sibTransId="{E1498AEE-4786-4302-B924-694E0B2DE3C7}"/>
    <dgm:cxn modelId="{E4634333-DCAD-436D-934B-288666D09543}" srcId="{7093A82C-AA46-4907-B03B-99090D214037}" destId="{19B6D438-B5B4-4BCC-9595-1E250560C5EE}" srcOrd="16" destOrd="0" parTransId="{F7FA6A59-7049-41E4-BA10-419BA414136E}" sibTransId="{37783FE7-6780-4EBB-8EB1-6330F7C222F3}"/>
    <dgm:cxn modelId="{BFB6E694-9DBE-422B-B716-B42CF4DBA58A}" srcId="{7093A82C-AA46-4907-B03B-99090D214037}" destId="{AFB0C037-0C6A-4736-B9C3-04B153D9E30A}" srcOrd="15" destOrd="0" parTransId="{931D3A19-782A-4B0D-99A3-5E651EBCC8BA}" sibTransId="{28976F33-0ECF-4BBD-B732-71EC978E6E7E}"/>
    <dgm:cxn modelId="{9B554E6B-E3F7-4D8D-8899-3B11324FBD8E}" srcId="{7093A82C-AA46-4907-B03B-99090D214037}" destId="{6BBE30C8-F753-4EF8-A5F6-A153C99253F0}" srcOrd="1" destOrd="0" parTransId="{F3048B58-8647-482D-97D4-7EA93F70AD18}" sibTransId="{DB8AEFA0-C8EB-4986-8381-03362E48E171}"/>
    <dgm:cxn modelId="{A733B6C2-A9D2-437D-8254-10727573B4AD}" srcId="{7093A82C-AA46-4907-B03B-99090D214037}" destId="{9916A348-386E-4A0A-9319-25379F6B1E09}" srcOrd="2" destOrd="0" parTransId="{8D20EE65-20BE-4E4A-8A79-AA75BE7CD385}" sibTransId="{032584D0-78CE-4022-901C-DF4E43246769}"/>
    <dgm:cxn modelId="{B9FCB14C-5234-4AE8-BD75-9C187BD65225}" type="presOf" srcId="{6BBE30C8-F753-4EF8-A5F6-A153C99253F0}" destId="{03397510-9A65-4140-8ECD-C802F7946A0F}" srcOrd="0" destOrd="0" presId="urn:microsoft.com/office/officeart/2005/8/layout/default"/>
    <dgm:cxn modelId="{A1F8637E-26A5-410E-B5AA-C3DEE83A9B62}" srcId="{7093A82C-AA46-4907-B03B-99090D214037}" destId="{37D7C7E5-A644-493C-B33B-99A4FB3F5675}" srcOrd="21" destOrd="0" parTransId="{B0011A1B-C24F-4FFB-BD9C-2B181AFF8134}" sibTransId="{14B7507D-AD1A-4089-B16F-930F463A73BA}"/>
    <dgm:cxn modelId="{647008DE-4439-46C4-ABD5-C336A665C9DB}" type="presOf" srcId="{F57CD273-8088-40D4-AB16-71AC8C2D73C6}" destId="{E17F7678-9589-415C-89FC-08C93B1192FD}" srcOrd="0" destOrd="0" presId="urn:microsoft.com/office/officeart/2005/8/layout/default"/>
    <dgm:cxn modelId="{48DBC3EB-BE34-4A23-891D-035BB2FF7AE4}" type="presOf" srcId="{CFD563D5-40CD-40A3-AA49-1DFA26C3D9FF}" destId="{3CDE8801-6E29-4648-AAB5-187B19121633}" srcOrd="0" destOrd="0" presId="urn:microsoft.com/office/officeart/2005/8/layout/default"/>
    <dgm:cxn modelId="{6AB3A246-DA48-45E4-83D2-7A4D6F4119A9}" srcId="{7093A82C-AA46-4907-B03B-99090D214037}" destId="{453193CD-C857-4627-B6AC-AFA5A7563FF9}" srcOrd="14" destOrd="0" parTransId="{402BEA69-5214-43F3-9FC6-A41840203D06}" sibTransId="{E75DF5BD-4A3A-492B-B5FD-690ED3968E81}"/>
    <dgm:cxn modelId="{11CC9A1B-7C0E-4261-B7D2-81C1B5841F52}" srcId="{7093A82C-AA46-4907-B03B-99090D214037}" destId="{A0AA8AA7-6D10-40BA-9176-F7F85FC00337}" srcOrd="20" destOrd="0" parTransId="{2FF3150D-FBF7-402C-9D00-52ACCA1A3C0E}" sibTransId="{7F92C94C-6A9D-4F95-9446-8B9086C4592D}"/>
    <dgm:cxn modelId="{F907C68D-F344-4013-BFDA-88527470277F}" type="presOf" srcId="{78049A84-8BBD-45F4-BCCC-87569C63A699}" destId="{4C3A071C-B3B8-44CD-8138-D512E2226D33}" srcOrd="0" destOrd="0" presId="urn:microsoft.com/office/officeart/2005/8/layout/default"/>
    <dgm:cxn modelId="{42453454-74DE-4846-B29F-01FD7D3EDFA1}" srcId="{7093A82C-AA46-4907-B03B-99090D214037}" destId="{1E445565-807D-48DF-BDE3-C106D3467478}" srcOrd="6" destOrd="0" parTransId="{28026E1E-29FD-4ABE-9786-891D35BB156C}" sibTransId="{25075D4E-DCB6-4A92-A92C-3CC54E8481C0}"/>
    <dgm:cxn modelId="{04784272-CE59-439D-96E7-E77E49BEBA0D}" type="presOf" srcId="{CACB5581-4AD0-4C65-A461-B9AF75E45225}" destId="{320A2DD7-E721-46CF-8E25-E40E427D8B9C}" srcOrd="0" destOrd="0" presId="urn:microsoft.com/office/officeart/2005/8/layout/default"/>
    <dgm:cxn modelId="{B7A02CB2-BDEE-4BDF-8B3D-167C6E6563F5}" type="presOf" srcId="{CF80692F-2C19-4798-BD13-DA2DD792AEF2}" destId="{2CBD930F-BD42-4FBF-9F8F-EAFE85469F06}" srcOrd="0" destOrd="0" presId="urn:microsoft.com/office/officeart/2005/8/layout/default"/>
    <dgm:cxn modelId="{79ADF9FF-8404-4181-8437-83BF3DC6A3D9}" type="presOf" srcId="{CBD638B0-2BC6-4D1D-A215-0681DB91A6B6}" destId="{0BDC7A73-2D57-4621-8A3B-BAA3C00D0DF6}" srcOrd="0" destOrd="0" presId="urn:microsoft.com/office/officeart/2005/8/layout/default"/>
    <dgm:cxn modelId="{D871EDEE-9FAE-410E-88E9-F8C546E1FF38}" type="presOf" srcId="{19B6D438-B5B4-4BCC-9595-1E250560C5EE}" destId="{B510D4A1-7E70-4841-8B10-652B471894BB}" srcOrd="0" destOrd="0" presId="urn:microsoft.com/office/officeart/2005/8/layout/default"/>
    <dgm:cxn modelId="{A03C0AE2-D2C3-4303-A942-E5C95E4C4FAF}" type="presOf" srcId="{1E445565-807D-48DF-BDE3-C106D3467478}" destId="{C56BB778-653E-4AD0-B570-9A3AB12FE991}" srcOrd="0" destOrd="0" presId="urn:microsoft.com/office/officeart/2005/8/layout/default"/>
    <dgm:cxn modelId="{6D7C3182-95BC-46F0-A1E8-E72AC5DF883C}" type="presParOf" srcId="{0354C64A-9160-45A1-9FBC-13B46936F972}" destId="{F92C2FA9-B9B6-4B35-9CD2-CD5F6080741E}" srcOrd="0" destOrd="0" presId="urn:microsoft.com/office/officeart/2005/8/layout/default"/>
    <dgm:cxn modelId="{A647B21F-C1FC-47F0-B328-86400C2D93C0}" type="presParOf" srcId="{0354C64A-9160-45A1-9FBC-13B46936F972}" destId="{00A4516B-E5E2-4D8B-950B-C0CD0464EB70}" srcOrd="1" destOrd="0" presId="urn:microsoft.com/office/officeart/2005/8/layout/default"/>
    <dgm:cxn modelId="{5283DCE0-5B35-433F-849E-0E3037DBBF27}" type="presParOf" srcId="{0354C64A-9160-45A1-9FBC-13B46936F972}" destId="{03397510-9A65-4140-8ECD-C802F7946A0F}" srcOrd="2" destOrd="0" presId="urn:microsoft.com/office/officeart/2005/8/layout/default"/>
    <dgm:cxn modelId="{69EDEC56-1FF5-4CE2-BA55-A23C358873D4}" type="presParOf" srcId="{0354C64A-9160-45A1-9FBC-13B46936F972}" destId="{D3BE9761-6FAE-4C57-A7B8-B8CE8A6E0578}" srcOrd="3" destOrd="0" presId="urn:microsoft.com/office/officeart/2005/8/layout/default"/>
    <dgm:cxn modelId="{90AF9EBA-6F65-48A1-8065-5B66455C027A}" type="presParOf" srcId="{0354C64A-9160-45A1-9FBC-13B46936F972}" destId="{3AA39126-9A21-4782-9D69-B2059D353904}" srcOrd="4" destOrd="0" presId="urn:microsoft.com/office/officeart/2005/8/layout/default"/>
    <dgm:cxn modelId="{717862E0-11EB-4460-A7E9-8A062EFA9E16}" type="presParOf" srcId="{0354C64A-9160-45A1-9FBC-13B46936F972}" destId="{C1A1EB5C-D78E-4EB8-BDC9-FCEC7F33B781}" srcOrd="5" destOrd="0" presId="urn:microsoft.com/office/officeart/2005/8/layout/default"/>
    <dgm:cxn modelId="{804C4CAE-0956-4403-99A4-C3A333A5C957}" type="presParOf" srcId="{0354C64A-9160-45A1-9FBC-13B46936F972}" destId="{E17F7678-9589-415C-89FC-08C93B1192FD}" srcOrd="6" destOrd="0" presId="urn:microsoft.com/office/officeart/2005/8/layout/default"/>
    <dgm:cxn modelId="{533C9978-E898-490B-9929-85BFA5A3ACC5}" type="presParOf" srcId="{0354C64A-9160-45A1-9FBC-13B46936F972}" destId="{F5376F27-5605-46E0-860D-4ACCA83A7379}" srcOrd="7" destOrd="0" presId="urn:microsoft.com/office/officeart/2005/8/layout/default"/>
    <dgm:cxn modelId="{E8552B31-E8D4-4AA4-B96F-4153B3CBDB8A}" type="presParOf" srcId="{0354C64A-9160-45A1-9FBC-13B46936F972}" destId="{135E2535-6418-4AB5-B47F-C28ADE15CED4}" srcOrd="8" destOrd="0" presId="urn:microsoft.com/office/officeart/2005/8/layout/default"/>
    <dgm:cxn modelId="{2BA46844-979B-4B15-9B16-5726BE85081A}" type="presParOf" srcId="{0354C64A-9160-45A1-9FBC-13B46936F972}" destId="{2E47A764-8833-493B-813C-3E4CD6E54A9B}" srcOrd="9" destOrd="0" presId="urn:microsoft.com/office/officeart/2005/8/layout/default"/>
    <dgm:cxn modelId="{C94472F6-534E-4EE2-A73F-A28BA3406BB1}" type="presParOf" srcId="{0354C64A-9160-45A1-9FBC-13B46936F972}" destId="{EE7F246C-3B26-4640-BD36-1567AF94202C}" srcOrd="10" destOrd="0" presId="urn:microsoft.com/office/officeart/2005/8/layout/default"/>
    <dgm:cxn modelId="{5F3FCC6C-18DD-467B-A505-93B0BE81E7F9}" type="presParOf" srcId="{0354C64A-9160-45A1-9FBC-13B46936F972}" destId="{72FB5FB5-1189-4F6C-A5E6-A5EA0159FBA1}" srcOrd="11" destOrd="0" presId="urn:microsoft.com/office/officeart/2005/8/layout/default"/>
    <dgm:cxn modelId="{49D843D6-D150-4B52-9950-AE165C4C42A4}" type="presParOf" srcId="{0354C64A-9160-45A1-9FBC-13B46936F972}" destId="{C56BB778-653E-4AD0-B570-9A3AB12FE991}" srcOrd="12" destOrd="0" presId="urn:microsoft.com/office/officeart/2005/8/layout/default"/>
    <dgm:cxn modelId="{3E813FBF-F7F1-4AEA-9DF7-6491BD9343EA}" type="presParOf" srcId="{0354C64A-9160-45A1-9FBC-13B46936F972}" destId="{1AEBA0F6-3C67-446A-867E-FA52EEEF728C}" srcOrd="13" destOrd="0" presId="urn:microsoft.com/office/officeart/2005/8/layout/default"/>
    <dgm:cxn modelId="{A1558E5E-FF6B-4032-87A0-F49330EE75CA}" type="presParOf" srcId="{0354C64A-9160-45A1-9FBC-13B46936F972}" destId="{2F7024D4-F36E-467E-9B2E-879985BA57EC}" srcOrd="14" destOrd="0" presId="urn:microsoft.com/office/officeart/2005/8/layout/default"/>
    <dgm:cxn modelId="{58482872-D5D2-4FCB-8A7F-BDD347401737}" type="presParOf" srcId="{0354C64A-9160-45A1-9FBC-13B46936F972}" destId="{81D786CB-B44F-4700-9D7C-210C58E57BBD}" srcOrd="15" destOrd="0" presId="urn:microsoft.com/office/officeart/2005/8/layout/default"/>
    <dgm:cxn modelId="{D7968A94-2F4A-44C9-AB58-E3375AB7C6B9}" type="presParOf" srcId="{0354C64A-9160-45A1-9FBC-13B46936F972}" destId="{98FE11A1-0932-4D6C-AFD2-8DAB5B4E748E}" srcOrd="16" destOrd="0" presId="urn:microsoft.com/office/officeart/2005/8/layout/default"/>
    <dgm:cxn modelId="{983D6052-9D96-47B3-A025-803330CE878E}" type="presParOf" srcId="{0354C64A-9160-45A1-9FBC-13B46936F972}" destId="{6E67ADFC-E642-4D9C-AA35-9D04F0A77A9F}" srcOrd="17" destOrd="0" presId="urn:microsoft.com/office/officeart/2005/8/layout/default"/>
    <dgm:cxn modelId="{8D5298F4-35CF-4673-9598-DDD41CCB2652}" type="presParOf" srcId="{0354C64A-9160-45A1-9FBC-13B46936F972}" destId="{BE01694C-B0A1-42F6-A579-993ECCACA821}" srcOrd="18" destOrd="0" presId="urn:microsoft.com/office/officeart/2005/8/layout/default"/>
    <dgm:cxn modelId="{96A30352-4301-4033-B540-5B1181181028}" type="presParOf" srcId="{0354C64A-9160-45A1-9FBC-13B46936F972}" destId="{21A40E61-8639-4B44-8A33-CCCEC7A70339}" srcOrd="19" destOrd="0" presId="urn:microsoft.com/office/officeart/2005/8/layout/default"/>
    <dgm:cxn modelId="{5B9A2579-7919-4224-B39A-CD0D5C6B7173}" type="presParOf" srcId="{0354C64A-9160-45A1-9FBC-13B46936F972}" destId="{4C3A071C-B3B8-44CD-8138-D512E2226D33}" srcOrd="20" destOrd="0" presId="urn:microsoft.com/office/officeart/2005/8/layout/default"/>
    <dgm:cxn modelId="{2258B47A-C473-4C6A-B96A-8DD84E6DC47B}" type="presParOf" srcId="{0354C64A-9160-45A1-9FBC-13B46936F972}" destId="{BFD21A67-A359-4509-8C65-1F597576FC0B}" srcOrd="21" destOrd="0" presId="urn:microsoft.com/office/officeart/2005/8/layout/default"/>
    <dgm:cxn modelId="{7C0650E6-2E93-46EB-BD18-1F6D2E6F6A19}" type="presParOf" srcId="{0354C64A-9160-45A1-9FBC-13B46936F972}" destId="{3CDE8801-6E29-4648-AAB5-187B19121633}" srcOrd="22" destOrd="0" presId="urn:microsoft.com/office/officeart/2005/8/layout/default"/>
    <dgm:cxn modelId="{B8D2E8A2-5013-4E64-944D-4F928BDFBA99}" type="presParOf" srcId="{0354C64A-9160-45A1-9FBC-13B46936F972}" destId="{099CA127-7052-4C5B-A95A-1B5763EDF8FB}" srcOrd="23" destOrd="0" presId="urn:microsoft.com/office/officeart/2005/8/layout/default"/>
    <dgm:cxn modelId="{E9E869C1-9788-401B-B53B-B4C0DD3ED8A2}" type="presParOf" srcId="{0354C64A-9160-45A1-9FBC-13B46936F972}" destId="{2CBD930F-BD42-4FBF-9F8F-EAFE85469F06}" srcOrd="24" destOrd="0" presId="urn:microsoft.com/office/officeart/2005/8/layout/default"/>
    <dgm:cxn modelId="{24B4962B-76E0-4E2E-9059-A7F4D2EC75CB}" type="presParOf" srcId="{0354C64A-9160-45A1-9FBC-13B46936F972}" destId="{280F3B7C-88CB-42FA-9F10-29E2747F1A46}" srcOrd="25" destOrd="0" presId="urn:microsoft.com/office/officeart/2005/8/layout/default"/>
    <dgm:cxn modelId="{465FCD5E-0B63-44C3-8392-EE0880859AAB}" type="presParOf" srcId="{0354C64A-9160-45A1-9FBC-13B46936F972}" destId="{7AE068D5-58FF-401B-9C68-5A30C83D570E}" srcOrd="26" destOrd="0" presId="urn:microsoft.com/office/officeart/2005/8/layout/default"/>
    <dgm:cxn modelId="{992F8238-FE54-41A3-BA83-E9EF80DAE4B4}" type="presParOf" srcId="{0354C64A-9160-45A1-9FBC-13B46936F972}" destId="{25FF9498-3133-403A-BD63-3A3E4109D346}" srcOrd="27" destOrd="0" presId="urn:microsoft.com/office/officeart/2005/8/layout/default"/>
    <dgm:cxn modelId="{DA3977BE-E19D-4686-8306-169C5511D30C}" type="presParOf" srcId="{0354C64A-9160-45A1-9FBC-13B46936F972}" destId="{9FBA5012-982E-4EE8-B731-5E987752EA10}" srcOrd="28" destOrd="0" presId="urn:microsoft.com/office/officeart/2005/8/layout/default"/>
    <dgm:cxn modelId="{ED7339FF-2D75-4B77-B563-D5446DC011F9}" type="presParOf" srcId="{0354C64A-9160-45A1-9FBC-13B46936F972}" destId="{CBA3D8AD-617A-4C1C-AFAE-3DB6547B61D8}" srcOrd="29" destOrd="0" presId="urn:microsoft.com/office/officeart/2005/8/layout/default"/>
    <dgm:cxn modelId="{B4E41FE5-F59E-40BA-A8AF-F3056632BB3D}" type="presParOf" srcId="{0354C64A-9160-45A1-9FBC-13B46936F972}" destId="{34D0F0FE-9703-4046-9806-167BC8807D44}" srcOrd="30" destOrd="0" presId="urn:microsoft.com/office/officeart/2005/8/layout/default"/>
    <dgm:cxn modelId="{7A7A96F9-2C73-431B-8DD4-D0512649F195}" type="presParOf" srcId="{0354C64A-9160-45A1-9FBC-13B46936F972}" destId="{C655055E-7613-419A-B41D-C9C82B880F4A}" srcOrd="31" destOrd="0" presId="urn:microsoft.com/office/officeart/2005/8/layout/default"/>
    <dgm:cxn modelId="{17D9444C-A399-4424-ADD9-1E29444E898C}" type="presParOf" srcId="{0354C64A-9160-45A1-9FBC-13B46936F972}" destId="{B510D4A1-7E70-4841-8B10-652B471894BB}" srcOrd="32" destOrd="0" presId="urn:microsoft.com/office/officeart/2005/8/layout/default"/>
    <dgm:cxn modelId="{24D39007-00D6-40F5-95FA-DE586C71578F}" type="presParOf" srcId="{0354C64A-9160-45A1-9FBC-13B46936F972}" destId="{FCD88126-9986-4563-9C39-ACC5F3B69291}" srcOrd="33" destOrd="0" presId="urn:microsoft.com/office/officeart/2005/8/layout/default"/>
    <dgm:cxn modelId="{CE288110-2E99-4639-89DC-11B9F49E93D7}" type="presParOf" srcId="{0354C64A-9160-45A1-9FBC-13B46936F972}" destId="{B428D9F1-AB3E-41BF-B96E-1C85C2B50FB3}" srcOrd="34" destOrd="0" presId="urn:microsoft.com/office/officeart/2005/8/layout/default"/>
    <dgm:cxn modelId="{9CF044EC-B6EB-4215-9183-38FD9CAF5CB8}" type="presParOf" srcId="{0354C64A-9160-45A1-9FBC-13B46936F972}" destId="{FE399B93-93FF-4BF6-83D3-B18171602CAE}" srcOrd="35" destOrd="0" presId="urn:microsoft.com/office/officeart/2005/8/layout/default"/>
    <dgm:cxn modelId="{B616607C-2E78-4E81-9A46-A3B5968C889D}" type="presParOf" srcId="{0354C64A-9160-45A1-9FBC-13B46936F972}" destId="{1DBC6368-4E03-4C00-8835-A4F44342EAD1}" srcOrd="36" destOrd="0" presId="urn:microsoft.com/office/officeart/2005/8/layout/default"/>
    <dgm:cxn modelId="{E3C27848-70FD-4890-958D-1E17EDD73C80}" type="presParOf" srcId="{0354C64A-9160-45A1-9FBC-13B46936F972}" destId="{FABBBE35-6C18-4E9A-8E94-842DA052294F}" srcOrd="37" destOrd="0" presId="urn:microsoft.com/office/officeart/2005/8/layout/default"/>
    <dgm:cxn modelId="{3183A63C-698F-43CE-A2A6-45775BAC49E7}" type="presParOf" srcId="{0354C64A-9160-45A1-9FBC-13B46936F972}" destId="{0BDC7A73-2D57-4621-8A3B-BAA3C00D0DF6}" srcOrd="38" destOrd="0" presId="urn:microsoft.com/office/officeart/2005/8/layout/default"/>
    <dgm:cxn modelId="{47F04FA5-3EDE-490C-90FA-D87D0EEC63B9}" type="presParOf" srcId="{0354C64A-9160-45A1-9FBC-13B46936F972}" destId="{761ED8B7-1282-4C21-BD18-B220CFD96C2A}" srcOrd="39" destOrd="0" presId="urn:microsoft.com/office/officeart/2005/8/layout/default"/>
    <dgm:cxn modelId="{00A3DDA0-B13B-4E1B-AA83-68315E68BD9D}" type="presParOf" srcId="{0354C64A-9160-45A1-9FBC-13B46936F972}" destId="{4AFA03AD-A99C-444A-9677-58C0E2F815F2}" srcOrd="40" destOrd="0" presId="urn:microsoft.com/office/officeart/2005/8/layout/default"/>
    <dgm:cxn modelId="{1DE7056F-9D26-42AB-B3DE-1497A1E126B9}" type="presParOf" srcId="{0354C64A-9160-45A1-9FBC-13B46936F972}" destId="{FEB118D3-4D3D-4285-BE8F-36AD2CEC9D73}" srcOrd="41" destOrd="0" presId="urn:microsoft.com/office/officeart/2005/8/layout/default"/>
    <dgm:cxn modelId="{29614A90-AE66-4D6E-8F1A-943B4B3DC2C6}" type="presParOf" srcId="{0354C64A-9160-45A1-9FBC-13B46936F972}" destId="{D4703DE1-B08D-496A-861A-5F9E252FDBE1}" srcOrd="42" destOrd="0" presId="urn:microsoft.com/office/officeart/2005/8/layout/default"/>
    <dgm:cxn modelId="{B4BDAD66-D6B3-41A1-A0F6-9662FC7472B5}" type="presParOf" srcId="{0354C64A-9160-45A1-9FBC-13B46936F972}" destId="{80C1A602-E700-42FE-B449-9A0061F5F29B}" srcOrd="43" destOrd="0" presId="urn:microsoft.com/office/officeart/2005/8/layout/default"/>
    <dgm:cxn modelId="{25A343DE-51F8-43C3-8E4A-86D5A7B147A6}" type="presParOf" srcId="{0354C64A-9160-45A1-9FBC-13B46936F972}" destId="{320A2DD7-E721-46CF-8E25-E40E427D8B9C}" srcOrd="44" destOrd="0" presId="urn:microsoft.com/office/officeart/2005/8/layout/default"/>
    <dgm:cxn modelId="{AE73AEFD-9FF0-4901-BA95-D405015F397E}" type="presParOf" srcId="{0354C64A-9160-45A1-9FBC-13B46936F972}" destId="{E7494D02-BC33-4267-851D-2D6A92267AC3}" srcOrd="45" destOrd="0" presId="urn:microsoft.com/office/officeart/2005/8/layout/default"/>
    <dgm:cxn modelId="{11B8F089-68DA-4C21-AC95-5317F47DA87E}" type="presParOf" srcId="{0354C64A-9160-45A1-9FBC-13B46936F972}" destId="{7F0D3D76-3402-4032-8AD3-7F6F1453D38E}" srcOrd="4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61AD95-6728-4619-877B-F229F149B157}" type="doc">
      <dgm:prSet loTypeId="urn:microsoft.com/office/officeart/2005/8/layout/venn1" loCatId="relationship" qsTypeId="urn:microsoft.com/office/officeart/2005/8/quickstyle/3d3" qsCatId="3D" csTypeId="urn:microsoft.com/office/officeart/2005/8/colors/colorful5" csCatId="colorful" phldr="1"/>
      <dgm:spPr/>
    </dgm:pt>
    <dgm:pt modelId="{CBCF1364-D2E5-4429-9092-AF24534EFFFD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en-US" sz="4400" noProof="0" dirty="0" smtClean="0"/>
            <a:t>20</a:t>
          </a:r>
        </a:p>
        <a:p>
          <a:pPr>
            <a:spcAft>
              <a:spcPct val="35000"/>
            </a:spcAft>
          </a:pPr>
          <a:r>
            <a:rPr lang="en-US" sz="3200" noProof="0" dirty="0" smtClean="0"/>
            <a:t>SAIs</a:t>
          </a:r>
          <a:endParaRPr lang="en-US" sz="3200" noProof="0" dirty="0"/>
        </a:p>
      </dgm:t>
    </dgm:pt>
    <dgm:pt modelId="{BB208B09-BE59-4250-B7C6-AA9968CE46BE}" type="sibTrans" cxnId="{7096CCD1-A6E0-4C74-9059-90A71CDD052A}">
      <dgm:prSet/>
      <dgm:spPr/>
      <dgm:t>
        <a:bodyPr/>
        <a:lstStyle/>
        <a:p>
          <a:endParaRPr lang="en-US" noProof="0" dirty="0"/>
        </a:p>
      </dgm:t>
    </dgm:pt>
    <dgm:pt modelId="{E5A7D1FE-6E8F-4C95-8FB7-9431AE8DD08F}" type="parTrans" cxnId="{7096CCD1-A6E0-4C74-9059-90A71CDD052A}">
      <dgm:prSet/>
      <dgm:spPr/>
      <dgm:t>
        <a:bodyPr/>
        <a:lstStyle/>
        <a:p>
          <a:endParaRPr lang="en-US" noProof="0" dirty="0"/>
        </a:p>
      </dgm:t>
    </dgm:pt>
    <dgm:pt modelId="{09164571-D8F5-4149-A2BC-A7D7DCA37A97}" type="pres">
      <dgm:prSet presAssocID="{D461AD95-6728-4619-877B-F229F149B157}" presName="compositeShape" presStyleCnt="0">
        <dgm:presLayoutVars>
          <dgm:chMax val="7"/>
          <dgm:dir/>
          <dgm:resizeHandles val="exact"/>
        </dgm:presLayoutVars>
      </dgm:prSet>
      <dgm:spPr/>
    </dgm:pt>
    <dgm:pt modelId="{9F0B950F-3AE6-49F7-B964-401341CC1F03}" type="pres">
      <dgm:prSet presAssocID="{CBCF1364-D2E5-4429-9092-AF24534EFFFD}" presName="circ1TxSh" presStyleLbl="vennNode1" presStyleIdx="0" presStyleCnt="1"/>
      <dgm:spPr/>
      <dgm:t>
        <a:bodyPr/>
        <a:lstStyle/>
        <a:p>
          <a:endParaRPr lang="es-MX"/>
        </a:p>
      </dgm:t>
    </dgm:pt>
  </dgm:ptLst>
  <dgm:cxnLst>
    <dgm:cxn modelId="{F3E64F97-F600-40C7-968E-CAC27449A05B}" type="presOf" srcId="{CBCF1364-D2E5-4429-9092-AF24534EFFFD}" destId="{9F0B950F-3AE6-49F7-B964-401341CC1F03}" srcOrd="0" destOrd="0" presId="urn:microsoft.com/office/officeart/2005/8/layout/venn1"/>
    <dgm:cxn modelId="{7096CCD1-A6E0-4C74-9059-90A71CDD052A}" srcId="{D461AD95-6728-4619-877B-F229F149B157}" destId="{CBCF1364-D2E5-4429-9092-AF24534EFFFD}" srcOrd="0" destOrd="0" parTransId="{E5A7D1FE-6E8F-4C95-8FB7-9431AE8DD08F}" sibTransId="{BB208B09-BE59-4250-B7C6-AA9968CE46BE}"/>
    <dgm:cxn modelId="{011860AE-B78A-44EF-87B6-8CEF9E26707E}" type="presOf" srcId="{D461AD95-6728-4619-877B-F229F149B157}" destId="{09164571-D8F5-4149-A2BC-A7D7DCA37A97}" srcOrd="0" destOrd="0" presId="urn:microsoft.com/office/officeart/2005/8/layout/venn1"/>
    <dgm:cxn modelId="{D4B5FD28-864B-47EA-A97B-F7A00027B938}" type="presParOf" srcId="{09164571-D8F5-4149-A2BC-A7D7DCA37A97}" destId="{9F0B950F-3AE6-49F7-B964-401341CC1F0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61AD95-6728-4619-877B-F229F149B157}" type="doc">
      <dgm:prSet loTypeId="urn:microsoft.com/office/officeart/2005/8/layout/venn1" loCatId="relationship" qsTypeId="urn:microsoft.com/office/officeart/2005/8/quickstyle/3d3" qsCatId="3D" csTypeId="urn:microsoft.com/office/officeart/2005/8/colors/colorful5" csCatId="colorful" phldr="1"/>
      <dgm:spPr/>
    </dgm:pt>
    <dgm:pt modelId="{CBCF1364-D2E5-4429-9092-AF24534EFFFD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en-US" sz="4400" noProof="0" dirty="0" smtClean="0"/>
            <a:t>4</a:t>
          </a:r>
        </a:p>
        <a:p>
          <a:pPr>
            <a:spcAft>
              <a:spcPct val="35000"/>
            </a:spcAft>
          </a:pPr>
          <a:r>
            <a:rPr lang="en-US" sz="2000" noProof="0" dirty="0" smtClean="0"/>
            <a:t>stakeholders</a:t>
          </a:r>
          <a:endParaRPr lang="en-US" sz="2000" noProof="0" dirty="0"/>
        </a:p>
      </dgm:t>
    </dgm:pt>
    <dgm:pt modelId="{BB208B09-BE59-4250-B7C6-AA9968CE46BE}" type="sibTrans" cxnId="{7096CCD1-A6E0-4C74-9059-90A71CDD052A}">
      <dgm:prSet/>
      <dgm:spPr/>
      <dgm:t>
        <a:bodyPr/>
        <a:lstStyle/>
        <a:p>
          <a:endParaRPr lang="en-US" noProof="0" dirty="0"/>
        </a:p>
      </dgm:t>
    </dgm:pt>
    <dgm:pt modelId="{E5A7D1FE-6E8F-4C95-8FB7-9431AE8DD08F}" type="parTrans" cxnId="{7096CCD1-A6E0-4C74-9059-90A71CDD052A}">
      <dgm:prSet/>
      <dgm:spPr/>
      <dgm:t>
        <a:bodyPr/>
        <a:lstStyle/>
        <a:p>
          <a:endParaRPr lang="en-US" noProof="0" dirty="0"/>
        </a:p>
      </dgm:t>
    </dgm:pt>
    <dgm:pt modelId="{09164571-D8F5-4149-A2BC-A7D7DCA37A97}" type="pres">
      <dgm:prSet presAssocID="{D461AD95-6728-4619-877B-F229F149B157}" presName="compositeShape" presStyleCnt="0">
        <dgm:presLayoutVars>
          <dgm:chMax val="7"/>
          <dgm:dir/>
          <dgm:resizeHandles val="exact"/>
        </dgm:presLayoutVars>
      </dgm:prSet>
      <dgm:spPr/>
    </dgm:pt>
    <dgm:pt modelId="{9F0B950F-3AE6-49F7-B964-401341CC1F03}" type="pres">
      <dgm:prSet presAssocID="{CBCF1364-D2E5-4429-9092-AF24534EFFFD}" presName="circ1TxSh" presStyleLbl="vennNode1" presStyleIdx="0" presStyleCnt="1"/>
      <dgm:spPr/>
      <dgm:t>
        <a:bodyPr/>
        <a:lstStyle/>
        <a:p>
          <a:endParaRPr lang="es-MX"/>
        </a:p>
      </dgm:t>
    </dgm:pt>
  </dgm:ptLst>
  <dgm:cxnLst>
    <dgm:cxn modelId="{03913EE5-CD27-4EF7-9CCE-76142B4C451A}" type="presOf" srcId="{CBCF1364-D2E5-4429-9092-AF24534EFFFD}" destId="{9F0B950F-3AE6-49F7-B964-401341CC1F03}" srcOrd="0" destOrd="0" presId="urn:microsoft.com/office/officeart/2005/8/layout/venn1"/>
    <dgm:cxn modelId="{7096CCD1-A6E0-4C74-9059-90A71CDD052A}" srcId="{D461AD95-6728-4619-877B-F229F149B157}" destId="{CBCF1364-D2E5-4429-9092-AF24534EFFFD}" srcOrd="0" destOrd="0" parTransId="{E5A7D1FE-6E8F-4C95-8FB7-9431AE8DD08F}" sibTransId="{BB208B09-BE59-4250-B7C6-AA9968CE46BE}"/>
    <dgm:cxn modelId="{107B4E11-5EBB-4F57-AC48-33DC0EC22132}" type="presOf" srcId="{D461AD95-6728-4619-877B-F229F149B157}" destId="{09164571-D8F5-4149-A2BC-A7D7DCA37A97}" srcOrd="0" destOrd="0" presId="urn:microsoft.com/office/officeart/2005/8/layout/venn1"/>
    <dgm:cxn modelId="{C9947DF3-96ED-4FDF-BEEC-96D76AE370EB}" type="presParOf" srcId="{09164571-D8F5-4149-A2BC-A7D7DCA37A97}" destId="{9F0B950F-3AE6-49F7-B964-401341CC1F0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D22E9F-2D14-42A4-B8E1-13DCC1B25BB2}" type="doc">
      <dgm:prSet loTypeId="urn:microsoft.com/office/officeart/2005/8/layout/hProcess9" loCatId="process" qsTypeId="urn:microsoft.com/office/officeart/2005/8/quickstyle/3d1" qsCatId="3D" csTypeId="urn:microsoft.com/office/officeart/2005/8/colors/accent6_5" csCatId="accent6" phldr="1"/>
      <dgm:spPr/>
    </dgm:pt>
    <dgm:pt modelId="{4E2AEF0F-37E1-48B9-880F-192371C54B86}">
      <dgm:prSet phldrT="[Texto]"/>
      <dgm:spPr/>
      <dgm:t>
        <a:bodyPr/>
        <a:lstStyle/>
        <a:p>
          <a:r>
            <a:rPr lang="en-US" noProof="0" dirty="0" smtClean="0"/>
            <a:t>Chair will </a:t>
          </a:r>
          <a:r>
            <a:rPr lang="en-US" noProof="0" dirty="0" smtClean="0">
              <a:solidFill>
                <a:srgbClr val="FFC000"/>
              </a:solidFill>
            </a:rPr>
            <a:t>update</a:t>
          </a:r>
          <a:r>
            <a:rPr lang="en-US" noProof="0" dirty="0" smtClean="0"/>
            <a:t> the paper taking into account feedback</a:t>
          </a:r>
          <a:endParaRPr lang="en-US" noProof="0" dirty="0"/>
        </a:p>
      </dgm:t>
    </dgm:pt>
    <dgm:pt modelId="{FE1EB175-96C8-4682-A410-419BA0F0FCA5}" type="parTrans" cxnId="{39032607-3022-4C6A-BDEF-433EF4E8ED69}">
      <dgm:prSet/>
      <dgm:spPr/>
      <dgm:t>
        <a:bodyPr/>
        <a:lstStyle/>
        <a:p>
          <a:endParaRPr lang="en-US" noProof="0" dirty="0"/>
        </a:p>
      </dgm:t>
    </dgm:pt>
    <dgm:pt modelId="{FC62E723-44EA-40E9-AD3F-5319FBEE332A}" type="sibTrans" cxnId="{39032607-3022-4C6A-BDEF-433EF4E8ED69}">
      <dgm:prSet/>
      <dgm:spPr/>
      <dgm:t>
        <a:bodyPr/>
        <a:lstStyle/>
        <a:p>
          <a:endParaRPr lang="en-US" noProof="0" dirty="0"/>
        </a:p>
      </dgm:t>
    </dgm:pt>
    <dgm:pt modelId="{A648393A-608E-4895-BB4D-ADDFDAC3D423}">
      <dgm:prSet phldrT="[Texto]"/>
      <dgm:spPr/>
      <dgm:t>
        <a:bodyPr/>
        <a:lstStyle/>
        <a:p>
          <a:r>
            <a:rPr lang="en-US" noProof="0" dirty="0" smtClean="0"/>
            <a:t>Paper will be </a:t>
          </a:r>
          <a:r>
            <a:rPr lang="en-US" noProof="0" dirty="0" smtClean="0">
              <a:solidFill>
                <a:srgbClr val="FFC000"/>
              </a:solidFill>
            </a:rPr>
            <a:t>translated</a:t>
          </a:r>
          <a:r>
            <a:rPr lang="en-US" noProof="0" dirty="0" smtClean="0"/>
            <a:t> into 5 INTOSAI official languages</a:t>
          </a:r>
          <a:endParaRPr lang="en-US" noProof="0" dirty="0"/>
        </a:p>
      </dgm:t>
    </dgm:pt>
    <dgm:pt modelId="{30AD329F-9561-45EE-ABC5-C64389151586}" type="parTrans" cxnId="{C948E335-E13D-4AE3-B535-91C02B606535}">
      <dgm:prSet/>
      <dgm:spPr/>
      <dgm:t>
        <a:bodyPr/>
        <a:lstStyle/>
        <a:p>
          <a:endParaRPr lang="en-US" noProof="0" dirty="0"/>
        </a:p>
      </dgm:t>
    </dgm:pt>
    <dgm:pt modelId="{95063743-8A1D-4E77-BF84-DF2C61AFB972}" type="sibTrans" cxnId="{C948E335-E13D-4AE3-B535-91C02B606535}">
      <dgm:prSet/>
      <dgm:spPr/>
      <dgm:t>
        <a:bodyPr/>
        <a:lstStyle/>
        <a:p>
          <a:endParaRPr lang="en-US" noProof="0" dirty="0"/>
        </a:p>
      </dgm:t>
    </dgm:pt>
    <dgm:pt modelId="{DD3CA8A3-5242-4A3E-A7B0-4381F57E1416}">
      <dgm:prSet phldrT="[Texto]"/>
      <dgm:spPr/>
      <dgm:t>
        <a:bodyPr/>
        <a:lstStyle/>
        <a:p>
          <a:r>
            <a:rPr lang="en-US" noProof="0" dirty="0" smtClean="0">
              <a:solidFill>
                <a:srgbClr val="FFC000"/>
              </a:solidFill>
            </a:rPr>
            <a:t>Approval</a:t>
          </a:r>
          <a:r>
            <a:rPr lang="en-US" noProof="0" dirty="0" smtClean="0"/>
            <a:t> by the 2019 INCOSAI, Moscow</a:t>
          </a:r>
          <a:endParaRPr lang="en-US" noProof="0" dirty="0"/>
        </a:p>
      </dgm:t>
    </dgm:pt>
    <dgm:pt modelId="{03EFFF70-BAF9-417B-ACFB-B9F39B2A412D}" type="parTrans" cxnId="{874801A2-2639-4CE6-BF8F-8979E6C4125F}">
      <dgm:prSet/>
      <dgm:spPr/>
      <dgm:t>
        <a:bodyPr/>
        <a:lstStyle/>
        <a:p>
          <a:endParaRPr lang="en-US" noProof="0" dirty="0"/>
        </a:p>
      </dgm:t>
    </dgm:pt>
    <dgm:pt modelId="{8ED82719-9B00-4B43-9CE9-37B6312FB4C6}" type="sibTrans" cxnId="{874801A2-2639-4CE6-BF8F-8979E6C4125F}">
      <dgm:prSet/>
      <dgm:spPr/>
      <dgm:t>
        <a:bodyPr/>
        <a:lstStyle/>
        <a:p>
          <a:endParaRPr lang="en-US" noProof="0" dirty="0"/>
        </a:p>
      </dgm:t>
    </dgm:pt>
    <dgm:pt modelId="{79561141-45D5-48C3-9AA4-0B5F3BEE15FF}" type="pres">
      <dgm:prSet presAssocID="{5DD22E9F-2D14-42A4-B8E1-13DCC1B25BB2}" presName="CompostProcess" presStyleCnt="0">
        <dgm:presLayoutVars>
          <dgm:dir/>
          <dgm:resizeHandles val="exact"/>
        </dgm:presLayoutVars>
      </dgm:prSet>
      <dgm:spPr/>
    </dgm:pt>
    <dgm:pt modelId="{6C16E8C2-CD69-40EE-A637-C7322DBBC465}" type="pres">
      <dgm:prSet presAssocID="{5DD22E9F-2D14-42A4-B8E1-13DCC1B25BB2}" presName="arrow" presStyleLbl="bgShp" presStyleIdx="0" presStyleCnt="1"/>
      <dgm:spPr/>
    </dgm:pt>
    <dgm:pt modelId="{4445C468-0E9D-4653-A1CA-9D48A39EEF4F}" type="pres">
      <dgm:prSet presAssocID="{5DD22E9F-2D14-42A4-B8E1-13DCC1B25BB2}" presName="linearProcess" presStyleCnt="0"/>
      <dgm:spPr/>
    </dgm:pt>
    <dgm:pt modelId="{4F924434-EDD1-4C02-AD1B-3C0636974BF4}" type="pres">
      <dgm:prSet presAssocID="{4E2AEF0F-37E1-48B9-880F-192371C54B8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9265B1-4259-4F5F-AE23-9C9C54606502}" type="pres">
      <dgm:prSet presAssocID="{FC62E723-44EA-40E9-AD3F-5319FBEE332A}" presName="sibTrans" presStyleCnt="0"/>
      <dgm:spPr/>
    </dgm:pt>
    <dgm:pt modelId="{4761A1F0-BB0B-48FB-8EE4-342D0D482413}" type="pres">
      <dgm:prSet presAssocID="{A648393A-608E-4895-BB4D-ADDFDAC3D42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5A08A0-FCBB-4E82-B097-9B0A9754733D}" type="pres">
      <dgm:prSet presAssocID="{95063743-8A1D-4E77-BF84-DF2C61AFB972}" presName="sibTrans" presStyleCnt="0"/>
      <dgm:spPr/>
    </dgm:pt>
    <dgm:pt modelId="{947F7B4C-DDD0-43D7-B1E6-B70A061263FB}" type="pres">
      <dgm:prSet presAssocID="{DD3CA8A3-5242-4A3E-A7B0-4381F57E141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BF38BDE-BA78-4E86-A4D3-0D77056EF2AB}" type="presOf" srcId="{DD3CA8A3-5242-4A3E-A7B0-4381F57E1416}" destId="{947F7B4C-DDD0-43D7-B1E6-B70A061263FB}" srcOrd="0" destOrd="0" presId="urn:microsoft.com/office/officeart/2005/8/layout/hProcess9"/>
    <dgm:cxn modelId="{C948E335-E13D-4AE3-B535-91C02B606535}" srcId="{5DD22E9F-2D14-42A4-B8E1-13DCC1B25BB2}" destId="{A648393A-608E-4895-BB4D-ADDFDAC3D423}" srcOrd="1" destOrd="0" parTransId="{30AD329F-9561-45EE-ABC5-C64389151586}" sibTransId="{95063743-8A1D-4E77-BF84-DF2C61AFB972}"/>
    <dgm:cxn modelId="{18DFE7BE-7836-409D-BA44-BF9E3FDFAA05}" type="presOf" srcId="{4E2AEF0F-37E1-48B9-880F-192371C54B86}" destId="{4F924434-EDD1-4C02-AD1B-3C0636974BF4}" srcOrd="0" destOrd="0" presId="urn:microsoft.com/office/officeart/2005/8/layout/hProcess9"/>
    <dgm:cxn modelId="{874801A2-2639-4CE6-BF8F-8979E6C4125F}" srcId="{5DD22E9F-2D14-42A4-B8E1-13DCC1B25BB2}" destId="{DD3CA8A3-5242-4A3E-A7B0-4381F57E1416}" srcOrd="2" destOrd="0" parTransId="{03EFFF70-BAF9-417B-ACFB-B9F39B2A412D}" sibTransId="{8ED82719-9B00-4B43-9CE9-37B6312FB4C6}"/>
    <dgm:cxn modelId="{39032607-3022-4C6A-BDEF-433EF4E8ED69}" srcId="{5DD22E9F-2D14-42A4-B8E1-13DCC1B25BB2}" destId="{4E2AEF0F-37E1-48B9-880F-192371C54B86}" srcOrd="0" destOrd="0" parTransId="{FE1EB175-96C8-4682-A410-419BA0F0FCA5}" sibTransId="{FC62E723-44EA-40E9-AD3F-5319FBEE332A}"/>
    <dgm:cxn modelId="{7F28B982-A543-468F-815C-27C51D5C1B9F}" type="presOf" srcId="{5DD22E9F-2D14-42A4-B8E1-13DCC1B25BB2}" destId="{79561141-45D5-48C3-9AA4-0B5F3BEE15FF}" srcOrd="0" destOrd="0" presId="urn:microsoft.com/office/officeart/2005/8/layout/hProcess9"/>
    <dgm:cxn modelId="{F60F8A3E-A1F8-42AF-B289-B55B7F21CA42}" type="presOf" srcId="{A648393A-608E-4895-BB4D-ADDFDAC3D423}" destId="{4761A1F0-BB0B-48FB-8EE4-342D0D482413}" srcOrd="0" destOrd="0" presId="urn:microsoft.com/office/officeart/2005/8/layout/hProcess9"/>
    <dgm:cxn modelId="{AA0F51F9-8471-4E23-83CF-580B1942F482}" type="presParOf" srcId="{79561141-45D5-48C3-9AA4-0B5F3BEE15FF}" destId="{6C16E8C2-CD69-40EE-A637-C7322DBBC465}" srcOrd="0" destOrd="0" presId="urn:microsoft.com/office/officeart/2005/8/layout/hProcess9"/>
    <dgm:cxn modelId="{7162EA19-3194-4C82-9B72-72CB4A5A5DE3}" type="presParOf" srcId="{79561141-45D5-48C3-9AA4-0B5F3BEE15FF}" destId="{4445C468-0E9D-4653-A1CA-9D48A39EEF4F}" srcOrd="1" destOrd="0" presId="urn:microsoft.com/office/officeart/2005/8/layout/hProcess9"/>
    <dgm:cxn modelId="{CECAE05C-DE08-4958-BDDA-0C62A451B341}" type="presParOf" srcId="{4445C468-0E9D-4653-A1CA-9D48A39EEF4F}" destId="{4F924434-EDD1-4C02-AD1B-3C0636974BF4}" srcOrd="0" destOrd="0" presId="urn:microsoft.com/office/officeart/2005/8/layout/hProcess9"/>
    <dgm:cxn modelId="{FDD0201D-868F-4FB7-A691-D7BF7932B232}" type="presParOf" srcId="{4445C468-0E9D-4653-A1CA-9D48A39EEF4F}" destId="{119265B1-4259-4F5F-AE23-9C9C54606502}" srcOrd="1" destOrd="0" presId="urn:microsoft.com/office/officeart/2005/8/layout/hProcess9"/>
    <dgm:cxn modelId="{84789261-BEB6-4689-B1F4-75CF619F7F2B}" type="presParOf" srcId="{4445C468-0E9D-4653-A1CA-9D48A39EEF4F}" destId="{4761A1F0-BB0B-48FB-8EE4-342D0D482413}" srcOrd="2" destOrd="0" presId="urn:microsoft.com/office/officeart/2005/8/layout/hProcess9"/>
    <dgm:cxn modelId="{597CFB26-F5F2-4BEF-AADA-09F4F12142CC}" type="presParOf" srcId="{4445C468-0E9D-4653-A1CA-9D48A39EEF4F}" destId="{F75A08A0-FCBB-4E82-B097-9B0A9754733D}" srcOrd="3" destOrd="0" presId="urn:microsoft.com/office/officeart/2005/8/layout/hProcess9"/>
    <dgm:cxn modelId="{4B9FFBFC-1260-4D6F-9ABC-FC2A06E7C9EA}" type="presParOf" srcId="{4445C468-0E9D-4653-A1CA-9D48A39EEF4F}" destId="{947F7B4C-DDD0-43D7-B1E6-B70A061263F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27CF5F-97B7-4358-8AFF-303267437BDA}" type="doc">
      <dgm:prSet loTypeId="urn:microsoft.com/office/officeart/2005/8/layout/lProcess1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0FB1383-5222-4FA0-B196-156E9FDF819B}">
      <dgm:prSet phldrT="[Texto]"/>
      <dgm:spPr/>
      <dgm:t>
        <a:bodyPr/>
        <a:lstStyle/>
        <a:p>
          <a:r>
            <a:rPr lang="en-US" noProof="0" dirty="0" smtClean="0"/>
            <a:t>Language</a:t>
          </a:r>
          <a:endParaRPr lang="en-US" noProof="0" dirty="0"/>
        </a:p>
      </dgm:t>
    </dgm:pt>
    <dgm:pt modelId="{9802E6B6-07EE-4BC2-8030-242A359E8C90}" type="parTrans" cxnId="{E7CDB050-7C98-40C4-949A-15BBD122CB3D}">
      <dgm:prSet/>
      <dgm:spPr/>
      <dgm:t>
        <a:bodyPr/>
        <a:lstStyle/>
        <a:p>
          <a:endParaRPr lang="en-US" noProof="0" dirty="0"/>
        </a:p>
      </dgm:t>
    </dgm:pt>
    <dgm:pt modelId="{14ED8606-D455-40A0-9E2F-917C7F6D66B0}" type="sibTrans" cxnId="{E7CDB050-7C98-40C4-949A-15BBD122CB3D}">
      <dgm:prSet/>
      <dgm:spPr/>
      <dgm:t>
        <a:bodyPr/>
        <a:lstStyle/>
        <a:p>
          <a:endParaRPr lang="en-US" noProof="0" dirty="0"/>
        </a:p>
      </dgm:t>
    </dgm:pt>
    <dgm:pt modelId="{02815C74-BA8D-4EF6-9CA1-4A14A2CBFBEF}">
      <dgm:prSet phldrT="[Texto]"/>
      <dgm:spPr/>
      <dgm:t>
        <a:bodyPr/>
        <a:lstStyle/>
        <a:p>
          <a:r>
            <a:rPr lang="en-US" noProof="0" dirty="0" smtClean="0"/>
            <a:t>Arabic</a:t>
          </a:r>
          <a:endParaRPr lang="en-US" noProof="0" dirty="0"/>
        </a:p>
      </dgm:t>
    </dgm:pt>
    <dgm:pt modelId="{0F03DBE7-FF95-41DF-8BAC-CE344BB2C638}" type="parTrans" cxnId="{50E92888-E06B-410B-B641-CB5AD18233E8}">
      <dgm:prSet/>
      <dgm:spPr/>
      <dgm:t>
        <a:bodyPr/>
        <a:lstStyle/>
        <a:p>
          <a:endParaRPr lang="en-US" noProof="0" dirty="0"/>
        </a:p>
      </dgm:t>
    </dgm:pt>
    <dgm:pt modelId="{80065D30-B189-4785-BB40-06B6F2591D50}" type="sibTrans" cxnId="{50E92888-E06B-410B-B641-CB5AD18233E8}">
      <dgm:prSet/>
      <dgm:spPr/>
      <dgm:t>
        <a:bodyPr/>
        <a:lstStyle/>
        <a:p>
          <a:endParaRPr lang="en-US" noProof="0" dirty="0"/>
        </a:p>
      </dgm:t>
    </dgm:pt>
    <dgm:pt modelId="{592D9E60-3986-4D62-8A60-125C266B6972}">
      <dgm:prSet phldrT="[Texto]"/>
      <dgm:spPr/>
      <dgm:t>
        <a:bodyPr/>
        <a:lstStyle/>
        <a:p>
          <a:r>
            <a:rPr lang="en-US" noProof="0" dirty="0" smtClean="0"/>
            <a:t>Spanish</a:t>
          </a:r>
          <a:endParaRPr lang="en-US" noProof="0" dirty="0"/>
        </a:p>
      </dgm:t>
    </dgm:pt>
    <dgm:pt modelId="{33F7C569-78BF-4909-9467-2FACDDA8FCF0}" type="parTrans" cxnId="{3AF13CAD-E19A-49FF-A35A-55696EFA2CAB}">
      <dgm:prSet/>
      <dgm:spPr/>
      <dgm:t>
        <a:bodyPr/>
        <a:lstStyle/>
        <a:p>
          <a:endParaRPr lang="en-US" noProof="0" dirty="0"/>
        </a:p>
      </dgm:t>
    </dgm:pt>
    <dgm:pt modelId="{5DF36FD4-B7D8-4E1D-AC00-7C2B74FA559A}" type="sibTrans" cxnId="{3AF13CAD-E19A-49FF-A35A-55696EFA2CAB}">
      <dgm:prSet/>
      <dgm:spPr/>
      <dgm:t>
        <a:bodyPr/>
        <a:lstStyle/>
        <a:p>
          <a:endParaRPr lang="en-US" noProof="0" dirty="0"/>
        </a:p>
      </dgm:t>
    </dgm:pt>
    <dgm:pt modelId="{146DE5C0-85F1-4FED-8D30-7EF051C12583}">
      <dgm:prSet phldrT="[Texto]"/>
      <dgm:spPr/>
      <dgm:t>
        <a:bodyPr/>
        <a:lstStyle/>
        <a:p>
          <a:r>
            <a:rPr lang="en-US" noProof="0" dirty="0" smtClean="0"/>
            <a:t>Supporting SAI</a:t>
          </a:r>
          <a:endParaRPr lang="en-US" noProof="0" dirty="0"/>
        </a:p>
      </dgm:t>
    </dgm:pt>
    <dgm:pt modelId="{D801AED3-81C3-4383-B5E4-ECA6A44A58FC}" type="parTrans" cxnId="{BE368EEA-F41D-4A45-9EC5-5F0BFA505439}">
      <dgm:prSet/>
      <dgm:spPr/>
      <dgm:t>
        <a:bodyPr/>
        <a:lstStyle/>
        <a:p>
          <a:endParaRPr lang="en-US" noProof="0" dirty="0"/>
        </a:p>
      </dgm:t>
    </dgm:pt>
    <dgm:pt modelId="{52435EB7-DDA5-45C6-AB01-79A4B127BCAF}" type="sibTrans" cxnId="{BE368EEA-F41D-4A45-9EC5-5F0BFA505439}">
      <dgm:prSet/>
      <dgm:spPr/>
      <dgm:t>
        <a:bodyPr/>
        <a:lstStyle/>
        <a:p>
          <a:endParaRPr lang="en-US" noProof="0" dirty="0"/>
        </a:p>
      </dgm:t>
    </dgm:pt>
    <dgm:pt modelId="{2E236931-CE1F-4505-B6D9-91B0B2006FB0}">
      <dgm:prSet phldrT="[Texto]"/>
      <dgm:spPr/>
      <dgm:t>
        <a:bodyPr/>
        <a:lstStyle/>
        <a:p>
          <a:r>
            <a:rPr lang="en-US" noProof="0" dirty="0" smtClean="0"/>
            <a:t>Kuwait</a:t>
          </a:r>
          <a:endParaRPr lang="en-US" noProof="0" dirty="0"/>
        </a:p>
      </dgm:t>
    </dgm:pt>
    <dgm:pt modelId="{B2434A52-76D4-4AD9-B9ED-A50B32E22957}" type="parTrans" cxnId="{D77A89EC-A9C1-4365-9065-3D34B385E3D0}">
      <dgm:prSet/>
      <dgm:spPr/>
      <dgm:t>
        <a:bodyPr/>
        <a:lstStyle/>
        <a:p>
          <a:endParaRPr lang="en-US" noProof="0" dirty="0"/>
        </a:p>
      </dgm:t>
    </dgm:pt>
    <dgm:pt modelId="{FC9A7D9D-93D2-4784-A6C1-3DEC9C83423D}" type="sibTrans" cxnId="{D77A89EC-A9C1-4365-9065-3D34B385E3D0}">
      <dgm:prSet/>
      <dgm:spPr/>
      <dgm:t>
        <a:bodyPr/>
        <a:lstStyle/>
        <a:p>
          <a:endParaRPr lang="en-US" noProof="0" dirty="0"/>
        </a:p>
      </dgm:t>
    </dgm:pt>
    <dgm:pt modelId="{1F0195C3-3E24-4ACC-8B10-479DA0DF16FB}">
      <dgm:prSet phldrT="[Texto]"/>
      <dgm:spPr/>
      <dgm:t>
        <a:bodyPr/>
        <a:lstStyle/>
        <a:p>
          <a:r>
            <a:rPr lang="en-US" noProof="0" dirty="0" smtClean="0"/>
            <a:t>Pending</a:t>
          </a:r>
          <a:endParaRPr lang="en-US" noProof="0" dirty="0"/>
        </a:p>
      </dgm:t>
    </dgm:pt>
    <dgm:pt modelId="{57EE546D-F026-483D-BBF2-9DC9EC40F6B2}" type="parTrans" cxnId="{D6010622-2B4C-4FB9-B05C-3C59489A663E}">
      <dgm:prSet/>
      <dgm:spPr/>
      <dgm:t>
        <a:bodyPr/>
        <a:lstStyle/>
        <a:p>
          <a:endParaRPr lang="en-US" noProof="0" dirty="0"/>
        </a:p>
      </dgm:t>
    </dgm:pt>
    <dgm:pt modelId="{4389E5E6-B64A-4D6A-AC8D-5BB5D9CB71ED}" type="sibTrans" cxnId="{D6010622-2B4C-4FB9-B05C-3C59489A663E}">
      <dgm:prSet/>
      <dgm:spPr/>
      <dgm:t>
        <a:bodyPr/>
        <a:lstStyle/>
        <a:p>
          <a:endParaRPr lang="en-US" noProof="0" dirty="0"/>
        </a:p>
      </dgm:t>
    </dgm:pt>
    <dgm:pt modelId="{92F0C479-0014-4199-BDB5-20AF81CFC691}">
      <dgm:prSet phldrT="[Texto]"/>
      <dgm:spPr/>
      <dgm:t>
        <a:bodyPr/>
        <a:lstStyle/>
        <a:p>
          <a:r>
            <a:rPr lang="en-US" noProof="0" dirty="0" smtClean="0"/>
            <a:t>English</a:t>
          </a:r>
          <a:endParaRPr lang="en-US" noProof="0" dirty="0"/>
        </a:p>
      </dgm:t>
    </dgm:pt>
    <dgm:pt modelId="{8E963C7F-E644-4040-A28B-02CF8768E757}" type="parTrans" cxnId="{AED4F3D3-1CCD-4D64-81C1-2BC2C20C7C2C}">
      <dgm:prSet/>
      <dgm:spPr/>
      <dgm:t>
        <a:bodyPr/>
        <a:lstStyle/>
        <a:p>
          <a:endParaRPr lang="en-US" noProof="0" dirty="0"/>
        </a:p>
      </dgm:t>
    </dgm:pt>
    <dgm:pt modelId="{AD77BD8A-C220-4CBF-ABEE-5813B3AB6E69}" type="sibTrans" cxnId="{AED4F3D3-1CCD-4D64-81C1-2BC2C20C7C2C}">
      <dgm:prSet/>
      <dgm:spPr/>
      <dgm:t>
        <a:bodyPr/>
        <a:lstStyle/>
        <a:p>
          <a:endParaRPr lang="en-US" noProof="0" dirty="0"/>
        </a:p>
      </dgm:t>
    </dgm:pt>
    <dgm:pt modelId="{3F11A226-6EEE-42FD-8D7C-0C988275D27F}">
      <dgm:prSet phldrT="[Texto]"/>
      <dgm:spPr/>
      <dgm:t>
        <a:bodyPr/>
        <a:lstStyle/>
        <a:p>
          <a:r>
            <a:rPr lang="en-US" noProof="0" dirty="0" smtClean="0"/>
            <a:t>French</a:t>
          </a:r>
          <a:endParaRPr lang="en-US" noProof="0" dirty="0"/>
        </a:p>
      </dgm:t>
    </dgm:pt>
    <dgm:pt modelId="{54A8B294-6C0E-4289-8B16-4AC501F67639}" type="parTrans" cxnId="{A94E0571-A270-4E65-8E03-3C70EDC2F8FE}">
      <dgm:prSet/>
      <dgm:spPr/>
      <dgm:t>
        <a:bodyPr/>
        <a:lstStyle/>
        <a:p>
          <a:endParaRPr lang="en-US" noProof="0" dirty="0"/>
        </a:p>
      </dgm:t>
    </dgm:pt>
    <dgm:pt modelId="{F92FFEBC-D5C4-4BD4-B417-037B2E13002F}" type="sibTrans" cxnId="{A94E0571-A270-4E65-8E03-3C70EDC2F8FE}">
      <dgm:prSet/>
      <dgm:spPr/>
      <dgm:t>
        <a:bodyPr/>
        <a:lstStyle/>
        <a:p>
          <a:endParaRPr lang="en-US" noProof="0" dirty="0"/>
        </a:p>
      </dgm:t>
    </dgm:pt>
    <dgm:pt modelId="{214C6F81-9D49-4B82-80A2-7004BE0B51BD}">
      <dgm:prSet phldrT="[Texto]"/>
      <dgm:spPr/>
      <dgm:t>
        <a:bodyPr/>
        <a:lstStyle/>
        <a:p>
          <a:r>
            <a:rPr lang="en-US" noProof="0" dirty="0" smtClean="0"/>
            <a:t>German</a:t>
          </a:r>
          <a:endParaRPr lang="en-US" noProof="0" dirty="0"/>
        </a:p>
      </dgm:t>
    </dgm:pt>
    <dgm:pt modelId="{EE87B814-6357-4E60-8F22-7CE3E255FE0A}" type="parTrans" cxnId="{3A27A868-C8A5-49B3-8D01-4B6FA0D5ABA2}">
      <dgm:prSet/>
      <dgm:spPr/>
      <dgm:t>
        <a:bodyPr/>
        <a:lstStyle/>
        <a:p>
          <a:endParaRPr lang="en-US" noProof="0" dirty="0"/>
        </a:p>
      </dgm:t>
    </dgm:pt>
    <dgm:pt modelId="{3F0C4D75-72BB-43D2-8022-108E51FBE0F6}" type="sibTrans" cxnId="{3A27A868-C8A5-49B3-8D01-4B6FA0D5ABA2}">
      <dgm:prSet/>
      <dgm:spPr/>
      <dgm:t>
        <a:bodyPr/>
        <a:lstStyle/>
        <a:p>
          <a:endParaRPr lang="en-US" noProof="0" dirty="0"/>
        </a:p>
      </dgm:t>
    </dgm:pt>
    <dgm:pt modelId="{6D5F26FE-4334-4DCB-BD68-91B706B51397}">
      <dgm:prSet phldrT="[Texto]"/>
      <dgm:spPr/>
      <dgm:t>
        <a:bodyPr/>
        <a:lstStyle/>
        <a:p>
          <a:r>
            <a:rPr lang="en-US" noProof="0" dirty="0" smtClean="0"/>
            <a:t>Pending</a:t>
          </a:r>
          <a:endParaRPr lang="en-US" noProof="0" dirty="0"/>
        </a:p>
      </dgm:t>
    </dgm:pt>
    <dgm:pt modelId="{A47E68E1-1233-4F2E-B768-3EF00452F351}" type="parTrans" cxnId="{C4A7D9C2-D810-4DE6-993E-A28A7701A3C3}">
      <dgm:prSet/>
      <dgm:spPr/>
      <dgm:t>
        <a:bodyPr/>
        <a:lstStyle/>
        <a:p>
          <a:endParaRPr lang="en-US" noProof="0" dirty="0"/>
        </a:p>
      </dgm:t>
    </dgm:pt>
    <dgm:pt modelId="{B29323E0-DC38-4CEE-8C2A-C993C0CCB6B3}" type="sibTrans" cxnId="{C4A7D9C2-D810-4DE6-993E-A28A7701A3C3}">
      <dgm:prSet/>
      <dgm:spPr/>
      <dgm:t>
        <a:bodyPr/>
        <a:lstStyle/>
        <a:p>
          <a:endParaRPr lang="en-US" noProof="0" dirty="0"/>
        </a:p>
      </dgm:t>
    </dgm:pt>
    <dgm:pt modelId="{DF879B6A-BA4E-429E-8A44-341FACC7B933}">
      <dgm:prSet phldrT="[Texto]"/>
      <dgm:spPr/>
      <dgm:t>
        <a:bodyPr/>
        <a:lstStyle/>
        <a:p>
          <a:r>
            <a:rPr lang="en-US" noProof="0" dirty="0" smtClean="0"/>
            <a:t>Pending</a:t>
          </a:r>
          <a:endParaRPr lang="en-US" noProof="0" dirty="0"/>
        </a:p>
      </dgm:t>
    </dgm:pt>
    <dgm:pt modelId="{5E31DD37-77F2-4C35-A389-E1E1FF0F3157}" type="parTrans" cxnId="{D7A4ED6C-0340-4726-93E9-0BFB85D37DDD}">
      <dgm:prSet/>
      <dgm:spPr/>
      <dgm:t>
        <a:bodyPr/>
        <a:lstStyle/>
        <a:p>
          <a:endParaRPr lang="en-US" noProof="0" dirty="0"/>
        </a:p>
      </dgm:t>
    </dgm:pt>
    <dgm:pt modelId="{DAD35163-3610-4E3C-9524-1AB572A115F7}" type="sibTrans" cxnId="{D7A4ED6C-0340-4726-93E9-0BFB85D37DDD}">
      <dgm:prSet/>
      <dgm:spPr/>
      <dgm:t>
        <a:bodyPr/>
        <a:lstStyle/>
        <a:p>
          <a:endParaRPr lang="en-US" noProof="0" dirty="0"/>
        </a:p>
      </dgm:t>
    </dgm:pt>
    <dgm:pt modelId="{EEAA23AB-1776-4A4A-965B-A09B7A258690}">
      <dgm:prSet phldrT="[Texto]"/>
      <dgm:spPr/>
      <dgm:t>
        <a:bodyPr/>
        <a:lstStyle/>
        <a:p>
          <a:r>
            <a:rPr lang="en-US" noProof="0" dirty="0" smtClean="0"/>
            <a:t>Mexico</a:t>
          </a:r>
          <a:endParaRPr lang="en-US" noProof="0" dirty="0"/>
        </a:p>
      </dgm:t>
    </dgm:pt>
    <dgm:pt modelId="{99A7C7AD-ACAF-46FE-B679-352192CDEC69}" type="parTrans" cxnId="{45A883DA-B29B-4799-9C38-91FACE328F35}">
      <dgm:prSet/>
      <dgm:spPr/>
      <dgm:t>
        <a:bodyPr/>
        <a:lstStyle/>
        <a:p>
          <a:endParaRPr lang="en-US" noProof="0" dirty="0"/>
        </a:p>
      </dgm:t>
    </dgm:pt>
    <dgm:pt modelId="{3CEA8C61-FCC5-4257-B618-353585EE7F5B}" type="sibTrans" cxnId="{45A883DA-B29B-4799-9C38-91FACE328F35}">
      <dgm:prSet/>
      <dgm:spPr/>
      <dgm:t>
        <a:bodyPr/>
        <a:lstStyle/>
        <a:p>
          <a:endParaRPr lang="en-US" noProof="0" dirty="0"/>
        </a:p>
      </dgm:t>
    </dgm:pt>
    <dgm:pt modelId="{5ACC83C1-CC2F-4BE5-9EDE-0A9C14438787}" type="pres">
      <dgm:prSet presAssocID="{7527CF5F-97B7-4358-8AFF-303267437B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435A034-E3CB-4809-A753-69147C0FC5C4}" type="pres">
      <dgm:prSet presAssocID="{A0FB1383-5222-4FA0-B196-156E9FDF819B}" presName="vertFlow" presStyleCnt="0"/>
      <dgm:spPr/>
    </dgm:pt>
    <dgm:pt modelId="{A8C3EBD4-3FC7-4762-A0A5-0CD101106547}" type="pres">
      <dgm:prSet presAssocID="{A0FB1383-5222-4FA0-B196-156E9FDF819B}" presName="header" presStyleLbl="node1" presStyleIdx="0" presStyleCnt="2"/>
      <dgm:spPr/>
      <dgm:t>
        <a:bodyPr/>
        <a:lstStyle/>
        <a:p>
          <a:endParaRPr lang="es-MX"/>
        </a:p>
      </dgm:t>
    </dgm:pt>
    <dgm:pt modelId="{2B6A4BE6-9378-4844-8AEF-297819C9950E}" type="pres">
      <dgm:prSet presAssocID="{0F03DBE7-FF95-41DF-8BAC-CE344BB2C638}" presName="parTrans" presStyleLbl="sibTrans2D1" presStyleIdx="0" presStyleCnt="10"/>
      <dgm:spPr/>
      <dgm:t>
        <a:bodyPr/>
        <a:lstStyle/>
        <a:p>
          <a:endParaRPr lang="es-MX"/>
        </a:p>
      </dgm:t>
    </dgm:pt>
    <dgm:pt modelId="{149C7816-1ED8-4080-AA34-4EB153AF3A84}" type="pres">
      <dgm:prSet presAssocID="{02815C74-BA8D-4EF6-9CA1-4A14A2CBFBEF}" presName="child" presStyleLbl="alignAccFollow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BB7B65-E876-45E4-83F2-A63DF5E684ED}" type="pres">
      <dgm:prSet presAssocID="{80065D30-B189-4785-BB40-06B6F2591D50}" presName="sibTrans" presStyleLbl="sibTrans2D1" presStyleIdx="1" presStyleCnt="10"/>
      <dgm:spPr/>
      <dgm:t>
        <a:bodyPr/>
        <a:lstStyle/>
        <a:p>
          <a:endParaRPr lang="es-MX"/>
        </a:p>
      </dgm:t>
    </dgm:pt>
    <dgm:pt modelId="{6C9C5A41-3CC0-4179-AB3D-2498A71164AD}" type="pres">
      <dgm:prSet presAssocID="{92F0C479-0014-4199-BDB5-20AF81CFC691}" presName="child" presStyleLbl="alignAccFollow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C15B6B-8E6E-464E-A36C-B98F74BFD411}" type="pres">
      <dgm:prSet presAssocID="{AD77BD8A-C220-4CBF-ABEE-5813B3AB6E69}" presName="sibTrans" presStyleLbl="sibTrans2D1" presStyleIdx="2" presStyleCnt="10"/>
      <dgm:spPr/>
      <dgm:t>
        <a:bodyPr/>
        <a:lstStyle/>
        <a:p>
          <a:endParaRPr lang="es-MX"/>
        </a:p>
      </dgm:t>
    </dgm:pt>
    <dgm:pt modelId="{AB7165CA-5326-4F6D-AB1E-77496438B6EC}" type="pres">
      <dgm:prSet presAssocID="{3F11A226-6EEE-42FD-8D7C-0C988275D27F}" presName="child" presStyleLbl="alignAccFollow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1687739-FA47-4A40-96CE-3135E0A32DB9}" type="pres">
      <dgm:prSet presAssocID="{F92FFEBC-D5C4-4BD4-B417-037B2E13002F}" presName="sibTrans" presStyleLbl="sibTrans2D1" presStyleIdx="3" presStyleCnt="10"/>
      <dgm:spPr/>
      <dgm:t>
        <a:bodyPr/>
        <a:lstStyle/>
        <a:p>
          <a:endParaRPr lang="es-MX"/>
        </a:p>
      </dgm:t>
    </dgm:pt>
    <dgm:pt modelId="{B6A3CF49-2DE8-43D8-83E6-7CB59B80676F}" type="pres">
      <dgm:prSet presAssocID="{214C6F81-9D49-4B82-80A2-7004BE0B51BD}" presName="child" presStyleLbl="alignAccFollow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C5C205-28C7-4CD5-B24F-15A1DBFF8607}" type="pres">
      <dgm:prSet presAssocID="{3F0C4D75-72BB-43D2-8022-108E51FBE0F6}" presName="sibTrans" presStyleLbl="sibTrans2D1" presStyleIdx="4" presStyleCnt="10"/>
      <dgm:spPr/>
      <dgm:t>
        <a:bodyPr/>
        <a:lstStyle/>
        <a:p>
          <a:endParaRPr lang="es-MX"/>
        </a:p>
      </dgm:t>
    </dgm:pt>
    <dgm:pt modelId="{D6BAEC16-995E-44C8-B7D7-116893E1FA64}" type="pres">
      <dgm:prSet presAssocID="{592D9E60-3986-4D62-8A60-125C266B6972}" presName="child" presStyleLbl="alignAccFollow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8BF5B5-B48C-4AB9-9450-E49C1BCA88B3}" type="pres">
      <dgm:prSet presAssocID="{A0FB1383-5222-4FA0-B196-156E9FDF819B}" presName="hSp" presStyleCnt="0"/>
      <dgm:spPr/>
    </dgm:pt>
    <dgm:pt modelId="{B4EDA4CA-7EF6-416C-9ACE-23CFC4F691E1}" type="pres">
      <dgm:prSet presAssocID="{146DE5C0-85F1-4FED-8D30-7EF051C12583}" presName="vertFlow" presStyleCnt="0"/>
      <dgm:spPr/>
    </dgm:pt>
    <dgm:pt modelId="{A29A82B7-AB1D-419A-B90F-B3BA9CD3D6C5}" type="pres">
      <dgm:prSet presAssocID="{146DE5C0-85F1-4FED-8D30-7EF051C12583}" presName="header" presStyleLbl="node1" presStyleIdx="1" presStyleCnt="2"/>
      <dgm:spPr/>
      <dgm:t>
        <a:bodyPr/>
        <a:lstStyle/>
        <a:p>
          <a:endParaRPr lang="es-MX"/>
        </a:p>
      </dgm:t>
    </dgm:pt>
    <dgm:pt modelId="{D9614468-2791-4519-9C73-48F6024A7AB2}" type="pres">
      <dgm:prSet presAssocID="{B2434A52-76D4-4AD9-B9ED-A50B32E22957}" presName="parTrans" presStyleLbl="sibTrans2D1" presStyleIdx="5" presStyleCnt="10"/>
      <dgm:spPr/>
      <dgm:t>
        <a:bodyPr/>
        <a:lstStyle/>
        <a:p>
          <a:endParaRPr lang="es-MX"/>
        </a:p>
      </dgm:t>
    </dgm:pt>
    <dgm:pt modelId="{883C1BF4-6128-4271-92B3-D4D9BD71A9E6}" type="pres">
      <dgm:prSet presAssocID="{2E236931-CE1F-4505-B6D9-91B0B2006FB0}" presName="child" presStyleLbl="alignAccFollow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B4818C-1D12-423E-905A-F59B95E99C2B}" type="pres">
      <dgm:prSet presAssocID="{FC9A7D9D-93D2-4784-A6C1-3DEC9C83423D}" presName="sibTrans" presStyleLbl="sibTrans2D1" presStyleIdx="6" presStyleCnt="10"/>
      <dgm:spPr/>
      <dgm:t>
        <a:bodyPr/>
        <a:lstStyle/>
        <a:p>
          <a:endParaRPr lang="es-MX"/>
        </a:p>
      </dgm:t>
    </dgm:pt>
    <dgm:pt modelId="{4FDDC72C-C9A2-4348-88BA-A3D307F1F151}" type="pres">
      <dgm:prSet presAssocID="{1F0195C3-3E24-4ACC-8B10-479DA0DF16FB}" presName="child" presStyleLbl="alignAccFollow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85D371-6EE4-47AC-99E2-44496CF6FBCA}" type="pres">
      <dgm:prSet presAssocID="{4389E5E6-B64A-4D6A-AC8D-5BB5D9CB71ED}" presName="sibTrans" presStyleLbl="sibTrans2D1" presStyleIdx="7" presStyleCnt="10"/>
      <dgm:spPr/>
      <dgm:t>
        <a:bodyPr/>
        <a:lstStyle/>
        <a:p>
          <a:endParaRPr lang="es-MX"/>
        </a:p>
      </dgm:t>
    </dgm:pt>
    <dgm:pt modelId="{8AA7CE0A-A405-4C1D-A7EB-DB06793F8911}" type="pres">
      <dgm:prSet presAssocID="{6D5F26FE-4334-4DCB-BD68-91B706B51397}" presName="child" presStyleLbl="alignAccFollow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654694-2715-4FA9-B1C5-8B9437EC97E3}" type="pres">
      <dgm:prSet presAssocID="{B29323E0-DC38-4CEE-8C2A-C993C0CCB6B3}" presName="sibTrans" presStyleLbl="sibTrans2D1" presStyleIdx="8" presStyleCnt="10"/>
      <dgm:spPr/>
      <dgm:t>
        <a:bodyPr/>
        <a:lstStyle/>
        <a:p>
          <a:endParaRPr lang="es-MX"/>
        </a:p>
      </dgm:t>
    </dgm:pt>
    <dgm:pt modelId="{1B1F8368-826B-4D48-A794-B4DDEF6FD8CA}" type="pres">
      <dgm:prSet presAssocID="{DF879B6A-BA4E-429E-8A44-341FACC7B933}" presName="child" presStyleLbl="alignAccFollow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9DB8D8-4D75-48A9-A674-A5EA181F2248}" type="pres">
      <dgm:prSet presAssocID="{DAD35163-3610-4E3C-9524-1AB572A115F7}" presName="sibTrans" presStyleLbl="sibTrans2D1" presStyleIdx="9" presStyleCnt="10"/>
      <dgm:spPr/>
      <dgm:t>
        <a:bodyPr/>
        <a:lstStyle/>
        <a:p>
          <a:endParaRPr lang="es-MX"/>
        </a:p>
      </dgm:t>
    </dgm:pt>
    <dgm:pt modelId="{D7C7E58D-CA5A-4A74-94D3-B2FBF32F3C26}" type="pres">
      <dgm:prSet presAssocID="{EEAA23AB-1776-4A4A-965B-A09B7A258690}" presName="child" presStyleLbl="alignAccFollow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7A89EC-A9C1-4365-9065-3D34B385E3D0}" srcId="{146DE5C0-85F1-4FED-8D30-7EF051C12583}" destId="{2E236931-CE1F-4505-B6D9-91B0B2006FB0}" srcOrd="0" destOrd="0" parTransId="{B2434A52-76D4-4AD9-B9ED-A50B32E22957}" sibTransId="{FC9A7D9D-93D2-4784-A6C1-3DEC9C83423D}"/>
    <dgm:cxn modelId="{E7CDB050-7C98-40C4-949A-15BBD122CB3D}" srcId="{7527CF5F-97B7-4358-8AFF-303267437BDA}" destId="{A0FB1383-5222-4FA0-B196-156E9FDF819B}" srcOrd="0" destOrd="0" parTransId="{9802E6B6-07EE-4BC2-8030-242A359E8C90}" sibTransId="{14ED8606-D455-40A0-9E2F-917C7F6D66B0}"/>
    <dgm:cxn modelId="{F2061F65-EFB8-4749-86D4-B8494810DEED}" type="presOf" srcId="{0F03DBE7-FF95-41DF-8BAC-CE344BB2C638}" destId="{2B6A4BE6-9378-4844-8AEF-297819C9950E}" srcOrd="0" destOrd="0" presId="urn:microsoft.com/office/officeart/2005/8/layout/lProcess1"/>
    <dgm:cxn modelId="{F3FBC840-10CC-4833-A4D9-536E05818D84}" type="presOf" srcId="{7527CF5F-97B7-4358-8AFF-303267437BDA}" destId="{5ACC83C1-CC2F-4BE5-9EDE-0A9C14438787}" srcOrd="0" destOrd="0" presId="urn:microsoft.com/office/officeart/2005/8/layout/lProcess1"/>
    <dgm:cxn modelId="{48AEE8B4-14C1-4FA5-B353-D8B4BF4324BC}" type="presOf" srcId="{1F0195C3-3E24-4ACC-8B10-479DA0DF16FB}" destId="{4FDDC72C-C9A2-4348-88BA-A3D307F1F151}" srcOrd="0" destOrd="0" presId="urn:microsoft.com/office/officeart/2005/8/layout/lProcess1"/>
    <dgm:cxn modelId="{8DEEFDC4-99CD-43C6-B0B6-681DD38F6273}" type="presOf" srcId="{AD77BD8A-C220-4CBF-ABEE-5813B3AB6E69}" destId="{38C15B6B-8E6E-464E-A36C-B98F74BFD411}" srcOrd="0" destOrd="0" presId="urn:microsoft.com/office/officeart/2005/8/layout/lProcess1"/>
    <dgm:cxn modelId="{8459932B-A21A-4D10-A9F7-8B11E13AA4EB}" type="presOf" srcId="{DF879B6A-BA4E-429E-8A44-341FACC7B933}" destId="{1B1F8368-826B-4D48-A794-B4DDEF6FD8CA}" srcOrd="0" destOrd="0" presId="urn:microsoft.com/office/officeart/2005/8/layout/lProcess1"/>
    <dgm:cxn modelId="{3A27A868-C8A5-49B3-8D01-4B6FA0D5ABA2}" srcId="{A0FB1383-5222-4FA0-B196-156E9FDF819B}" destId="{214C6F81-9D49-4B82-80A2-7004BE0B51BD}" srcOrd="3" destOrd="0" parTransId="{EE87B814-6357-4E60-8F22-7CE3E255FE0A}" sibTransId="{3F0C4D75-72BB-43D2-8022-108E51FBE0F6}"/>
    <dgm:cxn modelId="{AED4F3D3-1CCD-4D64-81C1-2BC2C20C7C2C}" srcId="{A0FB1383-5222-4FA0-B196-156E9FDF819B}" destId="{92F0C479-0014-4199-BDB5-20AF81CFC691}" srcOrd="1" destOrd="0" parTransId="{8E963C7F-E644-4040-A28B-02CF8768E757}" sibTransId="{AD77BD8A-C220-4CBF-ABEE-5813B3AB6E69}"/>
    <dgm:cxn modelId="{21BFA679-350D-4DCE-9FAA-82E9B4DF4300}" type="presOf" srcId="{592D9E60-3986-4D62-8A60-125C266B6972}" destId="{D6BAEC16-995E-44C8-B7D7-116893E1FA64}" srcOrd="0" destOrd="0" presId="urn:microsoft.com/office/officeart/2005/8/layout/lProcess1"/>
    <dgm:cxn modelId="{C45F0A09-CF8F-444F-B388-ED11BCADA6FF}" type="presOf" srcId="{B2434A52-76D4-4AD9-B9ED-A50B32E22957}" destId="{D9614468-2791-4519-9C73-48F6024A7AB2}" srcOrd="0" destOrd="0" presId="urn:microsoft.com/office/officeart/2005/8/layout/lProcess1"/>
    <dgm:cxn modelId="{C4A7D9C2-D810-4DE6-993E-A28A7701A3C3}" srcId="{146DE5C0-85F1-4FED-8D30-7EF051C12583}" destId="{6D5F26FE-4334-4DCB-BD68-91B706B51397}" srcOrd="2" destOrd="0" parTransId="{A47E68E1-1233-4F2E-B768-3EF00452F351}" sibTransId="{B29323E0-DC38-4CEE-8C2A-C993C0CCB6B3}"/>
    <dgm:cxn modelId="{50E92888-E06B-410B-B641-CB5AD18233E8}" srcId="{A0FB1383-5222-4FA0-B196-156E9FDF819B}" destId="{02815C74-BA8D-4EF6-9CA1-4A14A2CBFBEF}" srcOrd="0" destOrd="0" parTransId="{0F03DBE7-FF95-41DF-8BAC-CE344BB2C638}" sibTransId="{80065D30-B189-4785-BB40-06B6F2591D50}"/>
    <dgm:cxn modelId="{3AF13CAD-E19A-49FF-A35A-55696EFA2CAB}" srcId="{A0FB1383-5222-4FA0-B196-156E9FDF819B}" destId="{592D9E60-3986-4D62-8A60-125C266B6972}" srcOrd="4" destOrd="0" parTransId="{33F7C569-78BF-4909-9467-2FACDDA8FCF0}" sibTransId="{5DF36FD4-B7D8-4E1D-AC00-7C2B74FA559A}"/>
    <dgm:cxn modelId="{F3F5FB68-F532-4867-98D6-1AE3BF613B97}" type="presOf" srcId="{4389E5E6-B64A-4D6A-AC8D-5BB5D9CB71ED}" destId="{8E85D371-6EE4-47AC-99E2-44496CF6FBCA}" srcOrd="0" destOrd="0" presId="urn:microsoft.com/office/officeart/2005/8/layout/lProcess1"/>
    <dgm:cxn modelId="{A501E2BC-CBFE-4A1D-A259-F7EA565E0279}" type="presOf" srcId="{214C6F81-9D49-4B82-80A2-7004BE0B51BD}" destId="{B6A3CF49-2DE8-43D8-83E6-7CB59B80676F}" srcOrd="0" destOrd="0" presId="urn:microsoft.com/office/officeart/2005/8/layout/lProcess1"/>
    <dgm:cxn modelId="{6E99F533-8360-4BCB-A12F-4FBBEB7FD6C5}" type="presOf" srcId="{2E236931-CE1F-4505-B6D9-91B0B2006FB0}" destId="{883C1BF4-6128-4271-92B3-D4D9BD71A9E6}" srcOrd="0" destOrd="0" presId="urn:microsoft.com/office/officeart/2005/8/layout/lProcess1"/>
    <dgm:cxn modelId="{D5AB6C3B-5111-4244-91C8-71C4E1A66F0D}" type="presOf" srcId="{80065D30-B189-4785-BB40-06B6F2591D50}" destId="{86BB7B65-E876-45E4-83F2-A63DF5E684ED}" srcOrd="0" destOrd="0" presId="urn:microsoft.com/office/officeart/2005/8/layout/lProcess1"/>
    <dgm:cxn modelId="{45998054-EDC9-4529-9844-2293A183EC90}" type="presOf" srcId="{DAD35163-3610-4E3C-9524-1AB572A115F7}" destId="{219DB8D8-4D75-48A9-A674-A5EA181F2248}" srcOrd="0" destOrd="0" presId="urn:microsoft.com/office/officeart/2005/8/layout/lProcess1"/>
    <dgm:cxn modelId="{5BD0FB66-7A27-4DE2-A4AE-A0392D8638FC}" type="presOf" srcId="{EEAA23AB-1776-4A4A-965B-A09B7A258690}" destId="{D7C7E58D-CA5A-4A74-94D3-B2FBF32F3C26}" srcOrd="0" destOrd="0" presId="urn:microsoft.com/office/officeart/2005/8/layout/lProcess1"/>
    <dgm:cxn modelId="{D5AD0207-E372-4ABB-BB34-BA462E34141F}" type="presOf" srcId="{3F0C4D75-72BB-43D2-8022-108E51FBE0F6}" destId="{FAC5C205-28C7-4CD5-B24F-15A1DBFF8607}" srcOrd="0" destOrd="0" presId="urn:microsoft.com/office/officeart/2005/8/layout/lProcess1"/>
    <dgm:cxn modelId="{D7A4ED6C-0340-4726-93E9-0BFB85D37DDD}" srcId="{146DE5C0-85F1-4FED-8D30-7EF051C12583}" destId="{DF879B6A-BA4E-429E-8A44-341FACC7B933}" srcOrd="3" destOrd="0" parTransId="{5E31DD37-77F2-4C35-A389-E1E1FF0F3157}" sibTransId="{DAD35163-3610-4E3C-9524-1AB572A115F7}"/>
    <dgm:cxn modelId="{B12E5955-5173-43FF-8A86-7DA4CF8F7986}" type="presOf" srcId="{92F0C479-0014-4199-BDB5-20AF81CFC691}" destId="{6C9C5A41-3CC0-4179-AB3D-2498A71164AD}" srcOrd="0" destOrd="0" presId="urn:microsoft.com/office/officeart/2005/8/layout/lProcess1"/>
    <dgm:cxn modelId="{6F8532D9-A507-4960-A28B-499147C64574}" type="presOf" srcId="{FC9A7D9D-93D2-4784-A6C1-3DEC9C83423D}" destId="{29B4818C-1D12-423E-905A-F59B95E99C2B}" srcOrd="0" destOrd="0" presId="urn:microsoft.com/office/officeart/2005/8/layout/lProcess1"/>
    <dgm:cxn modelId="{E438DB65-FE48-4BD7-8B78-A06E7179AD07}" type="presOf" srcId="{02815C74-BA8D-4EF6-9CA1-4A14A2CBFBEF}" destId="{149C7816-1ED8-4080-AA34-4EB153AF3A84}" srcOrd="0" destOrd="0" presId="urn:microsoft.com/office/officeart/2005/8/layout/lProcess1"/>
    <dgm:cxn modelId="{BE368EEA-F41D-4A45-9EC5-5F0BFA505439}" srcId="{7527CF5F-97B7-4358-8AFF-303267437BDA}" destId="{146DE5C0-85F1-4FED-8D30-7EF051C12583}" srcOrd="1" destOrd="0" parTransId="{D801AED3-81C3-4383-B5E4-ECA6A44A58FC}" sibTransId="{52435EB7-DDA5-45C6-AB01-79A4B127BCAF}"/>
    <dgm:cxn modelId="{912F17AD-0C3B-401C-98F0-2849502474FE}" type="presOf" srcId="{146DE5C0-85F1-4FED-8D30-7EF051C12583}" destId="{A29A82B7-AB1D-419A-B90F-B3BA9CD3D6C5}" srcOrd="0" destOrd="0" presId="urn:microsoft.com/office/officeart/2005/8/layout/lProcess1"/>
    <dgm:cxn modelId="{82AEE2A9-A8AF-4E5C-A5B9-3775F95D60E9}" type="presOf" srcId="{3F11A226-6EEE-42FD-8D7C-0C988275D27F}" destId="{AB7165CA-5326-4F6D-AB1E-77496438B6EC}" srcOrd="0" destOrd="0" presId="urn:microsoft.com/office/officeart/2005/8/layout/lProcess1"/>
    <dgm:cxn modelId="{26D32E4A-D0FA-4968-8152-E3504C0B3527}" type="presOf" srcId="{F92FFEBC-D5C4-4BD4-B417-037B2E13002F}" destId="{61687739-FA47-4A40-96CE-3135E0A32DB9}" srcOrd="0" destOrd="0" presId="urn:microsoft.com/office/officeart/2005/8/layout/lProcess1"/>
    <dgm:cxn modelId="{42E6826A-1FC0-45D2-933B-C415FB1B2797}" type="presOf" srcId="{6D5F26FE-4334-4DCB-BD68-91B706B51397}" destId="{8AA7CE0A-A405-4C1D-A7EB-DB06793F8911}" srcOrd="0" destOrd="0" presId="urn:microsoft.com/office/officeart/2005/8/layout/lProcess1"/>
    <dgm:cxn modelId="{45A883DA-B29B-4799-9C38-91FACE328F35}" srcId="{146DE5C0-85F1-4FED-8D30-7EF051C12583}" destId="{EEAA23AB-1776-4A4A-965B-A09B7A258690}" srcOrd="4" destOrd="0" parTransId="{99A7C7AD-ACAF-46FE-B679-352192CDEC69}" sibTransId="{3CEA8C61-FCC5-4257-B618-353585EE7F5B}"/>
    <dgm:cxn modelId="{E91AAF6C-5694-452B-A9CF-5E6733F384D8}" type="presOf" srcId="{A0FB1383-5222-4FA0-B196-156E9FDF819B}" destId="{A8C3EBD4-3FC7-4762-A0A5-0CD101106547}" srcOrd="0" destOrd="0" presId="urn:microsoft.com/office/officeart/2005/8/layout/lProcess1"/>
    <dgm:cxn modelId="{51206BBB-F8CE-4083-A239-8EBC997C17B5}" type="presOf" srcId="{B29323E0-DC38-4CEE-8C2A-C993C0CCB6B3}" destId="{F6654694-2715-4FA9-B1C5-8B9437EC97E3}" srcOrd="0" destOrd="0" presId="urn:microsoft.com/office/officeart/2005/8/layout/lProcess1"/>
    <dgm:cxn modelId="{A94E0571-A270-4E65-8E03-3C70EDC2F8FE}" srcId="{A0FB1383-5222-4FA0-B196-156E9FDF819B}" destId="{3F11A226-6EEE-42FD-8D7C-0C988275D27F}" srcOrd="2" destOrd="0" parTransId="{54A8B294-6C0E-4289-8B16-4AC501F67639}" sibTransId="{F92FFEBC-D5C4-4BD4-B417-037B2E13002F}"/>
    <dgm:cxn modelId="{D6010622-2B4C-4FB9-B05C-3C59489A663E}" srcId="{146DE5C0-85F1-4FED-8D30-7EF051C12583}" destId="{1F0195C3-3E24-4ACC-8B10-479DA0DF16FB}" srcOrd="1" destOrd="0" parTransId="{57EE546D-F026-483D-BBF2-9DC9EC40F6B2}" sibTransId="{4389E5E6-B64A-4D6A-AC8D-5BB5D9CB71ED}"/>
    <dgm:cxn modelId="{867E2A19-DE21-4602-A11C-1E9594F4C5CC}" type="presParOf" srcId="{5ACC83C1-CC2F-4BE5-9EDE-0A9C14438787}" destId="{5435A034-E3CB-4809-A753-69147C0FC5C4}" srcOrd="0" destOrd="0" presId="urn:microsoft.com/office/officeart/2005/8/layout/lProcess1"/>
    <dgm:cxn modelId="{17E2D148-6F09-462C-A785-5409DB64CED2}" type="presParOf" srcId="{5435A034-E3CB-4809-A753-69147C0FC5C4}" destId="{A8C3EBD4-3FC7-4762-A0A5-0CD101106547}" srcOrd="0" destOrd="0" presId="urn:microsoft.com/office/officeart/2005/8/layout/lProcess1"/>
    <dgm:cxn modelId="{D37934B7-C8A4-44A1-B8AD-30D777313C74}" type="presParOf" srcId="{5435A034-E3CB-4809-A753-69147C0FC5C4}" destId="{2B6A4BE6-9378-4844-8AEF-297819C9950E}" srcOrd="1" destOrd="0" presId="urn:microsoft.com/office/officeart/2005/8/layout/lProcess1"/>
    <dgm:cxn modelId="{0AD4D3CD-7B3F-469B-9DEA-9884EBAF29DC}" type="presParOf" srcId="{5435A034-E3CB-4809-A753-69147C0FC5C4}" destId="{149C7816-1ED8-4080-AA34-4EB153AF3A84}" srcOrd="2" destOrd="0" presId="urn:microsoft.com/office/officeart/2005/8/layout/lProcess1"/>
    <dgm:cxn modelId="{6658DD4E-A6A1-45B7-969C-F18AA4A50D10}" type="presParOf" srcId="{5435A034-E3CB-4809-A753-69147C0FC5C4}" destId="{86BB7B65-E876-45E4-83F2-A63DF5E684ED}" srcOrd="3" destOrd="0" presId="urn:microsoft.com/office/officeart/2005/8/layout/lProcess1"/>
    <dgm:cxn modelId="{C5054747-3700-40CC-9C2F-9339EAFDD015}" type="presParOf" srcId="{5435A034-E3CB-4809-A753-69147C0FC5C4}" destId="{6C9C5A41-3CC0-4179-AB3D-2498A71164AD}" srcOrd="4" destOrd="0" presId="urn:microsoft.com/office/officeart/2005/8/layout/lProcess1"/>
    <dgm:cxn modelId="{2F5F28C9-D5DD-465C-89C4-4DEDAEBBD0D5}" type="presParOf" srcId="{5435A034-E3CB-4809-A753-69147C0FC5C4}" destId="{38C15B6B-8E6E-464E-A36C-B98F74BFD411}" srcOrd="5" destOrd="0" presId="urn:microsoft.com/office/officeart/2005/8/layout/lProcess1"/>
    <dgm:cxn modelId="{7A1E4D3D-3A29-4723-8E3E-E9807C39F944}" type="presParOf" srcId="{5435A034-E3CB-4809-A753-69147C0FC5C4}" destId="{AB7165CA-5326-4F6D-AB1E-77496438B6EC}" srcOrd="6" destOrd="0" presId="urn:microsoft.com/office/officeart/2005/8/layout/lProcess1"/>
    <dgm:cxn modelId="{4C8717C5-5DB4-4749-94FF-C8B4837D7B9A}" type="presParOf" srcId="{5435A034-E3CB-4809-A753-69147C0FC5C4}" destId="{61687739-FA47-4A40-96CE-3135E0A32DB9}" srcOrd="7" destOrd="0" presId="urn:microsoft.com/office/officeart/2005/8/layout/lProcess1"/>
    <dgm:cxn modelId="{59873029-42DC-46AF-8826-F6E60F5E7B09}" type="presParOf" srcId="{5435A034-E3CB-4809-A753-69147C0FC5C4}" destId="{B6A3CF49-2DE8-43D8-83E6-7CB59B80676F}" srcOrd="8" destOrd="0" presId="urn:microsoft.com/office/officeart/2005/8/layout/lProcess1"/>
    <dgm:cxn modelId="{EE68CF6D-5CA3-4EC8-A572-B2C17E7D9ABD}" type="presParOf" srcId="{5435A034-E3CB-4809-A753-69147C0FC5C4}" destId="{FAC5C205-28C7-4CD5-B24F-15A1DBFF8607}" srcOrd="9" destOrd="0" presId="urn:microsoft.com/office/officeart/2005/8/layout/lProcess1"/>
    <dgm:cxn modelId="{B3589936-8FEE-4098-9E5B-C2C04B931C79}" type="presParOf" srcId="{5435A034-E3CB-4809-A753-69147C0FC5C4}" destId="{D6BAEC16-995E-44C8-B7D7-116893E1FA64}" srcOrd="10" destOrd="0" presId="urn:microsoft.com/office/officeart/2005/8/layout/lProcess1"/>
    <dgm:cxn modelId="{D3CD5B86-5E6C-4C7B-9C50-768B9BA98720}" type="presParOf" srcId="{5ACC83C1-CC2F-4BE5-9EDE-0A9C14438787}" destId="{BD8BF5B5-B48C-4AB9-9450-E49C1BCA88B3}" srcOrd="1" destOrd="0" presId="urn:microsoft.com/office/officeart/2005/8/layout/lProcess1"/>
    <dgm:cxn modelId="{07ABCFC7-8C3F-4C60-ABAF-967B3C56FDC7}" type="presParOf" srcId="{5ACC83C1-CC2F-4BE5-9EDE-0A9C14438787}" destId="{B4EDA4CA-7EF6-416C-9ACE-23CFC4F691E1}" srcOrd="2" destOrd="0" presId="urn:microsoft.com/office/officeart/2005/8/layout/lProcess1"/>
    <dgm:cxn modelId="{8540C154-736F-41F0-A3DC-6C661E06D123}" type="presParOf" srcId="{B4EDA4CA-7EF6-416C-9ACE-23CFC4F691E1}" destId="{A29A82B7-AB1D-419A-B90F-B3BA9CD3D6C5}" srcOrd="0" destOrd="0" presId="urn:microsoft.com/office/officeart/2005/8/layout/lProcess1"/>
    <dgm:cxn modelId="{7547A984-1B49-4F68-85BE-FBDD978AAAA8}" type="presParOf" srcId="{B4EDA4CA-7EF6-416C-9ACE-23CFC4F691E1}" destId="{D9614468-2791-4519-9C73-48F6024A7AB2}" srcOrd="1" destOrd="0" presId="urn:microsoft.com/office/officeart/2005/8/layout/lProcess1"/>
    <dgm:cxn modelId="{34B7A20E-9487-461F-AE2D-719B6C620281}" type="presParOf" srcId="{B4EDA4CA-7EF6-416C-9ACE-23CFC4F691E1}" destId="{883C1BF4-6128-4271-92B3-D4D9BD71A9E6}" srcOrd="2" destOrd="0" presId="urn:microsoft.com/office/officeart/2005/8/layout/lProcess1"/>
    <dgm:cxn modelId="{89D6E6DD-4FA2-4AFF-B486-9DF6B32905F2}" type="presParOf" srcId="{B4EDA4CA-7EF6-416C-9ACE-23CFC4F691E1}" destId="{29B4818C-1D12-423E-905A-F59B95E99C2B}" srcOrd="3" destOrd="0" presId="urn:microsoft.com/office/officeart/2005/8/layout/lProcess1"/>
    <dgm:cxn modelId="{AC310544-C3DB-484C-9154-6AC4F1E869F8}" type="presParOf" srcId="{B4EDA4CA-7EF6-416C-9ACE-23CFC4F691E1}" destId="{4FDDC72C-C9A2-4348-88BA-A3D307F1F151}" srcOrd="4" destOrd="0" presId="urn:microsoft.com/office/officeart/2005/8/layout/lProcess1"/>
    <dgm:cxn modelId="{D06FFBF5-F6D3-4137-A071-812CD08CEDB9}" type="presParOf" srcId="{B4EDA4CA-7EF6-416C-9ACE-23CFC4F691E1}" destId="{8E85D371-6EE4-47AC-99E2-44496CF6FBCA}" srcOrd="5" destOrd="0" presId="urn:microsoft.com/office/officeart/2005/8/layout/lProcess1"/>
    <dgm:cxn modelId="{3FEE41AB-AE5A-44C7-920F-7BF2EA45645B}" type="presParOf" srcId="{B4EDA4CA-7EF6-416C-9ACE-23CFC4F691E1}" destId="{8AA7CE0A-A405-4C1D-A7EB-DB06793F8911}" srcOrd="6" destOrd="0" presId="urn:microsoft.com/office/officeart/2005/8/layout/lProcess1"/>
    <dgm:cxn modelId="{9DCECEE5-7BD2-4B8E-8F4B-ADA195C12536}" type="presParOf" srcId="{B4EDA4CA-7EF6-416C-9ACE-23CFC4F691E1}" destId="{F6654694-2715-4FA9-B1C5-8B9437EC97E3}" srcOrd="7" destOrd="0" presId="urn:microsoft.com/office/officeart/2005/8/layout/lProcess1"/>
    <dgm:cxn modelId="{643F5C0A-131C-41FB-B6E3-3A5D2B0D55A5}" type="presParOf" srcId="{B4EDA4CA-7EF6-416C-9ACE-23CFC4F691E1}" destId="{1B1F8368-826B-4D48-A794-B4DDEF6FD8CA}" srcOrd="8" destOrd="0" presId="urn:microsoft.com/office/officeart/2005/8/layout/lProcess1"/>
    <dgm:cxn modelId="{2780A5E3-1AB8-40D4-A445-491755241827}" type="presParOf" srcId="{B4EDA4CA-7EF6-416C-9ACE-23CFC4F691E1}" destId="{219DB8D8-4D75-48A9-A674-A5EA181F2248}" srcOrd="9" destOrd="0" presId="urn:microsoft.com/office/officeart/2005/8/layout/lProcess1"/>
    <dgm:cxn modelId="{2E34CEAB-B444-4477-B137-4DD4B0485125}" type="presParOf" srcId="{B4EDA4CA-7EF6-416C-9ACE-23CFC4F691E1}" destId="{D7C7E58D-CA5A-4A74-94D3-B2FBF32F3C26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C6982-842E-41B7-8EB3-EBFEEC82E031}">
      <dsp:nvSpPr>
        <dsp:cNvPr id="0" name=""/>
        <dsp:cNvSpPr/>
      </dsp:nvSpPr>
      <dsp:spPr>
        <a:xfrm rot="5400000">
          <a:off x="495543" y="952770"/>
          <a:ext cx="1487978" cy="247596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6854DE-F08F-42F4-8ACD-2435F0DB7286}">
      <dsp:nvSpPr>
        <dsp:cNvPr id="0" name=""/>
        <dsp:cNvSpPr/>
      </dsp:nvSpPr>
      <dsp:spPr>
        <a:xfrm>
          <a:off x="247163" y="1692549"/>
          <a:ext cx="2235312" cy="195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/>
            <a:t>WGVBS members provided </a:t>
          </a:r>
          <a:r>
            <a:rPr lang="en-US" sz="2200" b="1" kern="1200" noProof="0" dirty="0" smtClean="0"/>
            <a:t>feedback</a:t>
          </a:r>
          <a:r>
            <a:rPr lang="en-US" sz="2200" kern="1200" noProof="0" dirty="0" smtClean="0"/>
            <a:t> to the paper</a:t>
          </a:r>
          <a:endParaRPr lang="en-US" sz="2200" kern="1200" noProof="0" dirty="0"/>
        </a:p>
      </dsp:txBody>
      <dsp:txXfrm>
        <a:off x="247163" y="1692549"/>
        <a:ext cx="2235312" cy="1959382"/>
      </dsp:txXfrm>
    </dsp:sp>
    <dsp:sp modelId="{464EA54D-A583-4916-A6F8-FEE6664B9EBC}">
      <dsp:nvSpPr>
        <dsp:cNvPr id="0" name=""/>
        <dsp:cNvSpPr/>
      </dsp:nvSpPr>
      <dsp:spPr>
        <a:xfrm>
          <a:off x="2060719" y="770487"/>
          <a:ext cx="421757" cy="42175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4">
                <a:hueOff val="2415735"/>
                <a:satOff val="5424"/>
                <a:lumOff val="-5636"/>
                <a:alphaOff val="0"/>
                <a:shade val="51000"/>
                <a:satMod val="130000"/>
              </a:schemeClr>
            </a:gs>
            <a:gs pos="80000">
              <a:schemeClr val="accent4">
                <a:hueOff val="2415735"/>
                <a:satOff val="5424"/>
                <a:lumOff val="-5636"/>
                <a:alphaOff val="0"/>
                <a:shade val="93000"/>
                <a:satMod val="130000"/>
              </a:schemeClr>
            </a:gs>
            <a:gs pos="100000">
              <a:schemeClr val="accent4">
                <a:hueOff val="2415735"/>
                <a:satOff val="5424"/>
                <a:lumOff val="-563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2415735"/>
              <a:satOff val="5424"/>
              <a:lumOff val="-563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C8D397-618C-487B-A4DE-F934DEFD2D3F}">
      <dsp:nvSpPr>
        <dsp:cNvPr id="0" name=""/>
        <dsp:cNvSpPr/>
      </dsp:nvSpPr>
      <dsp:spPr>
        <a:xfrm rot="5400000">
          <a:off x="3232003" y="275630"/>
          <a:ext cx="1487978" cy="247596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4831471"/>
                <a:satOff val="10847"/>
                <a:lumOff val="-11273"/>
                <a:alphaOff val="0"/>
                <a:shade val="51000"/>
                <a:satMod val="130000"/>
              </a:schemeClr>
            </a:gs>
            <a:gs pos="80000">
              <a:schemeClr val="accent4">
                <a:hueOff val="4831471"/>
                <a:satOff val="10847"/>
                <a:lumOff val="-11273"/>
                <a:alphaOff val="0"/>
                <a:shade val="93000"/>
                <a:satMod val="130000"/>
              </a:schemeClr>
            </a:gs>
            <a:gs pos="100000">
              <a:schemeClr val="accent4">
                <a:hueOff val="4831471"/>
                <a:satOff val="10847"/>
                <a:lumOff val="-112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4831471"/>
              <a:satOff val="10847"/>
              <a:lumOff val="-112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5F790E-574B-4D61-9538-7578A71E4610}">
      <dsp:nvSpPr>
        <dsp:cNvPr id="0" name=""/>
        <dsp:cNvSpPr/>
      </dsp:nvSpPr>
      <dsp:spPr>
        <a:xfrm>
          <a:off x="2983622" y="1015410"/>
          <a:ext cx="2235312" cy="195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/>
            <a:t>Chair </a:t>
          </a:r>
          <a:r>
            <a:rPr lang="en-US" sz="2200" b="1" kern="1200" noProof="0" dirty="0" smtClean="0"/>
            <a:t>updated</a:t>
          </a:r>
          <a:r>
            <a:rPr lang="en-US" sz="2200" kern="1200" noProof="0" dirty="0" smtClean="0"/>
            <a:t> the paper taking into account feedback</a:t>
          </a:r>
          <a:endParaRPr lang="en-US" sz="2200" kern="1200" noProof="0" dirty="0"/>
        </a:p>
      </dsp:txBody>
      <dsp:txXfrm>
        <a:off x="2983622" y="1015410"/>
        <a:ext cx="2235312" cy="1959382"/>
      </dsp:txXfrm>
    </dsp:sp>
    <dsp:sp modelId="{56933971-20D3-47CF-B3C6-D510CD618CEF}">
      <dsp:nvSpPr>
        <dsp:cNvPr id="0" name=""/>
        <dsp:cNvSpPr/>
      </dsp:nvSpPr>
      <dsp:spPr>
        <a:xfrm>
          <a:off x="4797178" y="93347"/>
          <a:ext cx="421757" cy="42175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4">
                <a:hueOff val="7247206"/>
                <a:satOff val="16271"/>
                <a:lumOff val="-16909"/>
                <a:alphaOff val="0"/>
                <a:shade val="51000"/>
                <a:satMod val="130000"/>
              </a:schemeClr>
            </a:gs>
            <a:gs pos="80000">
              <a:schemeClr val="accent4">
                <a:hueOff val="7247206"/>
                <a:satOff val="16271"/>
                <a:lumOff val="-16909"/>
                <a:alphaOff val="0"/>
                <a:shade val="93000"/>
                <a:satMod val="130000"/>
              </a:schemeClr>
            </a:gs>
            <a:gs pos="100000">
              <a:schemeClr val="accent4">
                <a:hueOff val="7247206"/>
                <a:satOff val="16271"/>
                <a:lumOff val="-1690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7247206"/>
              <a:satOff val="16271"/>
              <a:lumOff val="-1690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AD9FB8-A08F-4519-A4DE-0DABDC2FE6C7}">
      <dsp:nvSpPr>
        <dsp:cNvPr id="0" name=""/>
        <dsp:cNvSpPr/>
      </dsp:nvSpPr>
      <dsp:spPr>
        <a:xfrm rot="5400000">
          <a:off x="5968462" y="-401508"/>
          <a:ext cx="1487978" cy="247596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9662942"/>
                <a:satOff val="21695"/>
                <a:lumOff val="-22546"/>
                <a:alphaOff val="0"/>
                <a:shade val="51000"/>
                <a:satMod val="130000"/>
              </a:schemeClr>
            </a:gs>
            <a:gs pos="80000">
              <a:schemeClr val="accent4">
                <a:hueOff val="9662942"/>
                <a:satOff val="21695"/>
                <a:lumOff val="-22546"/>
                <a:alphaOff val="0"/>
                <a:shade val="93000"/>
                <a:satMod val="130000"/>
              </a:schemeClr>
            </a:gs>
            <a:gs pos="100000">
              <a:schemeClr val="accent4">
                <a:hueOff val="9662942"/>
                <a:satOff val="21695"/>
                <a:lumOff val="-2254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9662942"/>
              <a:satOff val="21695"/>
              <a:lumOff val="-2254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CB3D53-4086-409D-A6D2-467F4B329665}">
      <dsp:nvSpPr>
        <dsp:cNvPr id="0" name=""/>
        <dsp:cNvSpPr/>
      </dsp:nvSpPr>
      <dsp:spPr>
        <a:xfrm>
          <a:off x="5720082" y="338270"/>
          <a:ext cx="2235312" cy="195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noProof="0" dirty="0" smtClean="0"/>
            <a:t>Exposure version </a:t>
          </a:r>
          <a:r>
            <a:rPr lang="en-US" sz="2200" kern="1200" noProof="0" dirty="0" smtClean="0"/>
            <a:t>among </a:t>
          </a:r>
          <a:r>
            <a:rPr lang="en-US" sz="2200" i="0" u="sng" kern="1200" noProof="0" dirty="0" smtClean="0"/>
            <a:t>INTOSAI Community</a:t>
          </a:r>
          <a:r>
            <a:rPr lang="en-US" sz="2200" kern="1200" noProof="0" dirty="0" smtClean="0"/>
            <a:t> and </a:t>
          </a:r>
          <a:r>
            <a:rPr lang="en-US" sz="2200" u="sng" kern="1200" noProof="0" dirty="0" smtClean="0"/>
            <a:t>stakeholders</a:t>
          </a:r>
          <a:r>
            <a:rPr lang="en-US" sz="2200" kern="1200" noProof="0" dirty="0" smtClean="0"/>
            <a:t> for feedback</a:t>
          </a:r>
          <a:endParaRPr lang="en-US" sz="2200" kern="1200" noProof="0" dirty="0"/>
        </a:p>
      </dsp:txBody>
      <dsp:txXfrm>
        <a:off x="5720082" y="338270"/>
        <a:ext cx="2235312" cy="19593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751D26-DF21-4B97-B909-CA4461C5E0D3}" type="datetimeFigureOut">
              <a:rPr lang="es-MX"/>
              <a:pPr>
                <a:defRPr/>
              </a:pPr>
              <a:t>29/03/2019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482A9D-9039-41BF-BEA6-0F06CD99C64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75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6E9BA9-6FDF-458D-B8F9-863EB6F9894D}" type="datetimeFigureOut">
              <a:rPr lang="es-MX"/>
              <a:pPr>
                <a:defRPr/>
              </a:pPr>
              <a:t>29/03/2019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3" y="4716585"/>
            <a:ext cx="5436909" cy="44673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D78684-4229-452A-88A2-BD4C4536546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93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D78684-4229-452A-88A2-BD4C45365464}" type="slidenum">
              <a:rPr lang="es-MX" smtClean="0"/>
              <a:pPr>
                <a:defRPr/>
              </a:pPr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07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g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barras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5 Imagen" descr="cuadro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6888" y="0"/>
            <a:ext cx="1027112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6 Imagen" descr="color.wm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243179"/>
            <a:ext cx="2225945" cy="68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1443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857500" y="521493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0636" r="4140"/>
          <a:stretch/>
        </p:blipFill>
        <p:spPr>
          <a:xfrm>
            <a:off x="7884368" y="87396"/>
            <a:ext cx="870801" cy="94616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419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799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0AF3E4C7-0893-4D40-8D54-6103D6A239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BE8A6C87-BE68-44D5-9E0C-1CFC8EEB7C5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8497E3FC-8013-4DEB-9DF4-3715AF49FFE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475663" y="117475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36894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614362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95774773-1389-4702-BC3D-3BD253FDA99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71414"/>
            <a:ext cx="8143932" cy="1143000"/>
          </a:xfrm>
        </p:spPr>
        <p:txBody>
          <a:bodyPr>
            <a:noAutofit/>
          </a:bodyPr>
          <a:lstStyle>
            <a:lvl1pPr algn="l">
              <a:defRPr sz="3600">
                <a:solidFill>
                  <a:srgbClr val="00204E"/>
                </a:solidFill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8603EFF7-F587-4C9E-9983-F98CE40DECA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6BD47DB1-EC48-4BB3-9E54-E108943D8AC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/>
          <a:lstStyle>
            <a:lvl1pPr>
              <a:defRPr sz="3000" baseline="0"/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D43F6A61-8F64-4239-93A6-10DAE3D53D1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barras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5 Imagen" descr="cuadro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6888" y="0"/>
            <a:ext cx="1027112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6 Imagen" descr="color.wm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438" y="357188"/>
            <a:ext cx="26908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857364"/>
            <a:ext cx="7772400" cy="1857388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8596" y="4071942"/>
            <a:ext cx="7772400" cy="5000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55721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14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57B50849-A4E6-4276-99D6-DAFF29359A4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-24"/>
            <a:ext cx="785818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3714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214422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3714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C3E72060-BDD8-4470-8E6F-4F3AC26F9F3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92968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96D3A736-8B14-42AD-BE98-4779F8312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FD18CA97-35BE-41A8-9C15-3FE9170F9D6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1357313" y="274638"/>
            <a:ext cx="73294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4313" y="5786438"/>
            <a:ext cx="85725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pic>
        <p:nvPicPr>
          <p:cNvPr id="1029" name="9 Imagen" descr="cuadros2.wmf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10 Imagen" descr="barras.wmf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572250"/>
            <a:ext cx="919163" cy="285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81C7A039-7510-4A28-B20F-FEC0D0EBCB4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204E"/>
          </a:solidFill>
          <a:latin typeface="Arial Black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8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0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ctrTitle"/>
          </p:nvPr>
        </p:nvSpPr>
        <p:spPr>
          <a:xfrm>
            <a:off x="445099" y="2412803"/>
            <a:ext cx="8030203" cy="1459135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Auditing SDGs Programs</a:t>
            </a:r>
          </a:p>
        </p:txBody>
      </p:sp>
      <p:sp>
        <p:nvSpPr>
          <p:cNvPr id="15363" name="2 Subtítulo"/>
          <p:cNvSpPr>
            <a:spLocks noGrp="1"/>
          </p:cNvSpPr>
          <p:nvPr>
            <p:ph type="subTitle" idx="1"/>
          </p:nvPr>
        </p:nvSpPr>
        <p:spPr>
          <a:xfrm>
            <a:off x="445099" y="4178945"/>
            <a:ext cx="7588624" cy="2880320"/>
          </a:xfrm>
        </p:spPr>
        <p:txBody>
          <a:bodyPr/>
          <a:lstStyle/>
          <a:p>
            <a:pPr algn="r" eaLnBrk="1" hangingPunct="1"/>
            <a:endParaRPr lang="en-US" sz="2000" dirty="0" smtClean="0">
              <a:solidFill>
                <a:srgbClr val="737373"/>
              </a:solidFill>
              <a:latin typeface="Arial" charset="0"/>
              <a:cs typeface="Arial" charset="0"/>
            </a:endParaRPr>
          </a:p>
          <a:p>
            <a:pPr algn="r" eaLnBrk="1" hangingPunct="1"/>
            <a:r>
              <a:rPr lang="en-US" sz="2400" dirty="0" smtClean="0">
                <a:solidFill>
                  <a:srgbClr val="737373"/>
                </a:solidFill>
                <a:latin typeface="Arial" charset="0"/>
                <a:cs typeface="Arial" charset="0"/>
              </a:rPr>
              <a:t>Supreme Audit Institution of </a:t>
            </a:r>
            <a:r>
              <a:rPr lang="en-US" sz="2400" dirty="0" smtClean="0">
                <a:solidFill>
                  <a:srgbClr val="737373"/>
                </a:solidFill>
                <a:latin typeface="Arial" charset="0"/>
                <a:cs typeface="Arial" charset="0"/>
              </a:rPr>
              <a:t>Mexico</a:t>
            </a:r>
          </a:p>
          <a:p>
            <a:pPr algn="r" eaLnBrk="1" hangingPunct="1"/>
            <a:r>
              <a:rPr lang="en-US" sz="2400" dirty="0">
                <a:solidFill>
                  <a:srgbClr val="737373"/>
                </a:solidFill>
                <a:latin typeface="Arial" charset="0"/>
                <a:cs typeface="Arial" charset="0"/>
              </a:rPr>
              <a:t>Mr. </a:t>
            </a:r>
            <a:r>
              <a:rPr lang="en-US" sz="2400">
                <a:solidFill>
                  <a:srgbClr val="737373"/>
                </a:solidFill>
                <a:latin typeface="Arial" charset="0"/>
                <a:cs typeface="Arial" charset="0"/>
              </a:rPr>
              <a:t>Francisco Parral</a:t>
            </a:r>
          </a:p>
          <a:p>
            <a:pPr algn="r" eaLnBrk="1" hangingPunct="1"/>
            <a:r>
              <a:rPr lang="en-US" sz="2000" b="0" smtClean="0">
                <a:solidFill>
                  <a:srgbClr val="737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2019 </a:t>
            </a:r>
            <a:r>
              <a:rPr lang="en-US" sz="2000" b="0" dirty="0" smtClean="0">
                <a:solidFill>
                  <a:srgbClr val="737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WGVBS Meeting</a:t>
            </a:r>
          </a:p>
          <a:p>
            <a:pPr algn="r" eaLnBrk="1" hangingPunct="1"/>
            <a:r>
              <a:rPr lang="en-US" sz="2000" b="0" i="1" dirty="0" smtClean="0">
                <a:solidFill>
                  <a:srgbClr val="737373"/>
                </a:solidFill>
                <a:latin typeface="Arial" charset="0"/>
                <a:cs typeface="Arial" charset="0"/>
              </a:rPr>
              <a:t>Vienna, Austria</a:t>
            </a:r>
          </a:p>
        </p:txBody>
      </p:sp>
      <p:sp>
        <p:nvSpPr>
          <p:cNvPr id="6" name="2 Marcador de número de diapositiva"/>
          <p:cNvSpPr txBox="1">
            <a:spLocks/>
          </p:cNvSpPr>
          <p:nvPr/>
        </p:nvSpPr>
        <p:spPr bwMode="auto">
          <a:xfrm>
            <a:off x="8153400" y="6572250"/>
            <a:ext cx="919163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MX" sz="1100" b="1" dirty="0" smtClean="0">
                <a:solidFill>
                  <a:schemeClr val="bg1"/>
                </a:solidFill>
              </a:rPr>
              <a:t>WGVBS | </a:t>
            </a:r>
            <a:fld id="{555751ED-0689-45F0-AF0E-48326EBEE3F7}" type="slidenum">
              <a:rPr lang="es-MX" sz="1100" b="1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s-MX" sz="11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2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53400" y="6572250"/>
            <a:ext cx="919163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/>
              <a:t>WGVBS</a:t>
            </a:r>
            <a:r>
              <a:rPr lang="es-MX" dirty="0" smtClean="0"/>
              <a:t>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MX" dirty="0" smtClean="0"/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755576" y="116632"/>
            <a:ext cx="6768752" cy="1080120"/>
          </a:xfrm>
        </p:spPr>
        <p:txBody>
          <a:bodyPr/>
          <a:lstStyle/>
          <a:p>
            <a:r>
              <a:rPr lang="en-US" sz="2600" dirty="0"/>
              <a:t>Auditing SDGs </a:t>
            </a:r>
            <a:r>
              <a:rPr lang="en-US" sz="2600" dirty="0" smtClean="0"/>
              <a:t>Programs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>
                <a:solidFill>
                  <a:srgbClr val="C00000"/>
                </a:solidFill>
                <a:latin typeface="+mn-lt"/>
              </a:rPr>
              <a:t>Background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information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3539" y="633265"/>
            <a:ext cx="3275852" cy="42459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0685" y="1283447"/>
            <a:ext cx="3348906" cy="4187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8180" y="1988840"/>
            <a:ext cx="3255598" cy="41917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666842138"/>
              </p:ext>
            </p:extLst>
          </p:nvPr>
        </p:nvGraphicFramePr>
        <p:xfrm>
          <a:off x="281241" y="1556792"/>
          <a:ext cx="41005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474624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53400" y="6572250"/>
            <a:ext cx="919163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/>
              <a:t>WGVBS</a:t>
            </a:r>
            <a:r>
              <a:rPr lang="es-MX" dirty="0" smtClean="0"/>
              <a:t>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MX" dirty="0" smtClean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755576" y="116632"/>
            <a:ext cx="6768752" cy="1080120"/>
          </a:xfrm>
        </p:spPr>
        <p:txBody>
          <a:bodyPr/>
          <a:lstStyle/>
          <a:p>
            <a:r>
              <a:rPr lang="en-US" sz="2600" dirty="0"/>
              <a:t>Auditing SDGs </a:t>
            </a:r>
            <a:r>
              <a:rPr lang="en-US" sz="2600" dirty="0" smtClean="0"/>
              <a:t>Programs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Latest developments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68251" y="1700808"/>
            <a:ext cx="8044730" cy="4148882"/>
            <a:chOff x="611560" y="1368350"/>
            <a:chExt cx="8044730" cy="4148882"/>
          </a:xfrm>
        </p:grpSpPr>
        <p:graphicFrame>
          <p:nvGraphicFramePr>
            <p:cNvPr id="2" name="Diagrama 1"/>
            <p:cNvGraphicFramePr/>
            <p:nvPr>
              <p:extLst>
                <p:ext uri="{D42A27DB-BD31-4B8C-83A1-F6EECF244321}">
                  <p14:modId xmlns:p14="http://schemas.microsoft.com/office/powerpoint/2010/main" val="2614889493"/>
                </p:ext>
              </p:extLst>
            </p:nvPr>
          </p:nvGraphicFramePr>
          <p:xfrm>
            <a:off x="611560" y="1772816"/>
            <a:ext cx="7956947" cy="374441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CuadroTexto 2"/>
            <p:cNvSpPr txBox="1"/>
            <p:nvPr/>
          </p:nvSpPr>
          <p:spPr>
            <a:xfrm>
              <a:off x="755576" y="2636912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Early 2018</a:t>
              </a:r>
              <a:endPara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3563888" y="1988840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Late 2018</a:t>
              </a:r>
              <a:endPara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940152" y="1368350"/>
              <a:ext cx="27161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Nov 2018 - Feb 2019</a:t>
              </a:r>
              <a:endPara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790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53400" y="6572250"/>
            <a:ext cx="919163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/>
              <a:t>WGVBS</a:t>
            </a:r>
            <a:r>
              <a:rPr lang="es-MX" dirty="0" smtClean="0"/>
              <a:t>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MX" dirty="0" smtClean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755576" y="116632"/>
            <a:ext cx="6768752" cy="1080120"/>
          </a:xfrm>
        </p:spPr>
        <p:txBody>
          <a:bodyPr/>
          <a:lstStyle/>
          <a:p>
            <a:r>
              <a:rPr lang="en-US" sz="2600" dirty="0"/>
              <a:t>Auditing SDGs </a:t>
            </a:r>
            <a:r>
              <a:rPr lang="en-US" sz="2600" dirty="0" smtClean="0"/>
              <a:t>Programs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Stakeholders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1556792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1. High </a:t>
            </a:r>
            <a:r>
              <a:rPr lang="es-MX" sz="2000" dirty="0" err="1"/>
              <a:t>Commissioner</a:t>
            </a:r>
            <a:r>
              <a:rPr lang="es-MX" sz="2000" dirty="0"/>
              <a:t> </a:t>
            </a:r>
            <a:r>
              <a:rPr lang="es-MX" sz="2000" dirty="0" err="1"/>
              <a:t>for</a:t>
            </a:r>
            <a:r>
              <a:rPr lang="es-MX" sz="2000" dirty="0"/>
              <a:t> the 2030 Agenda in </a:t>
            </a:r>
            <a:r>
              <a:rPr lang="es-MX" sz="2000" dirty="0" err="1"/>
              <a:t>Spain</a:t>
            </a:r>
            <a:r>
              <a:rPr lang="es-MX" sz="2000" dirty="0"/>
              <a:t>.</a:t>
            </a:r>
          </a:p>
          <a:p>
            <a:r>
              <a:rPr lang="es-MX" sz="2000" dirty="0"/>
              <a:t>2</a:t>
            </a:r>
            <a:r>
              <a:rPr lang="es-MX" sz="2000" dirty="0" smtClean="0"/>
              <a:t>. </a:t>
            </a:r>
            <a:r>
              <a:rPr lang="es-MX" sz="2000" dirty="0" err="1" smtClean="0"/>
              <a:t>Expert</a:t>
            </a:r>
            <a:r>
              <a:rPr lang="es-MX" sz="2000" dirty="0" smtClean="0"/>
              <a:t> </a:t>
            </a:r>
            <a:r>
              <a:rPr lang="es-MX" sz="2000" dirty="0"/>
              <a:t>Group of the Abu </a:t>
            </a:r>
            <a:r>
              <a:rPr lang="es-MX" sz="2000" dirty="0" err="1"/>
              <a:t>Dhabi</a:t>
            </a:r>
            <a:r>
              <a:rPr lang="es-MX" sz="2000" dirty="0"/>
              <a:t> </a:t>
            </a:r>
            <a:r>
              <a:rPr lang="es-MX" sz="2000" dirty="0" err="1"/>
              <a:t>Declaration</a:t>
            </a:r>
            <a:r>
              <a:rPr lang="es-MX" sz="2000" dirty="0"/>
              <a:t>.</a:t>
            </a:r>
          </a:p>
          <a:p>
            <a:r>
              <a:rPr lang="es-MX" sz="2000" dirty="0"/>
              <a:t>3</a:t>
            </a:r>
            <a:r>
              <a:rPr lang="es-MX" sz="2000" dirty="0" smtClean="0"/>
              <a:t>. </a:t>
            </a:r>
            <a:r>
              <a:rPr lang="es-MX" sz="2000" dirty="0" err="1" smtClean="0"/>
              <a:t>Association</a:t>
            </a:r>
            <a:r>
              <a:rPr lang="es-MX" sz="2000" dirty="0" smtClean="0"/>
              <a:t> </a:t>
            </a:r>
            <a:r>
              <a:rPr lang="es-MX" sz="2000" dirty="0"/>
              <a:t>des </a:t>
            </a:r>
            <a:r>
              <a:rPr lang="es-MX" sz="2000" dirty="0" err="1"/>
              <a:t>Institutions</a:t>
            </a:r>
            <a:r>
              <a:rPr lang="es-MX" sz="2000" dirty="0"/>
              <a:t> </a:t>
            </a:r>
            <a:r>
              <a:rPr lang="es-MX" sz="2000" dirty="0" err="1"/>
              <a:t>Supérieures</a:t>
            </a:r>
            <a:r>
              <a:rPr lang="es-MX" sz="2000" dirty="0"/>
              <a:t> de </a:t>
            </a:r>
            <a:r>
              <a:rPr lang="es-MX" sz="2000" dirty="0" err="1"/>
              <a:t>Contrôle</a:t>
            </a:r>
            <a:r>
              <a:rPr lang="es-MX" sz="2000" dirty="0"/>
              <a:t> </a:t>
            </a:r>
            <a:r>
              <a:rPr lang="es-MX" sz="2000" dirty="0" err="1"/>
              <a:t>Ayant</a:t>
            </a:r>
            <a:r>
              <a:rPr lang="es-MX" sz="2000" dirty="0"/>
              <a:t> en </a:t>
            </a:r>
            <a:r>
              <a:rPr lang="es-MX" sz="2000" dirty="0" err="1"/>
              <a:t>Commun</a:t>
            </a:r>
            <a:r>
              <a:rPr lang="es-MX" sz="2000" dirty="0"/>
              <a:t> </a:t>
            </a:r>
            <a:r>
              <a:rPr lang="es-MX" sz="2000" dirty="0" err="1"/>
              <a:t>l'usage</a:t>
            </a:r>
            <a:r>
              <a:rPr lang="es-MX" sz="2000" dirty="0"/>
              <a:t> du </a:t>
            </a:r>
            <a:r>
              <a:rPr lang="es-MX" sz="2000" dirty="0" err="1"/>
              <a:t>français</a:t>
            </a:r>
            <a:r>
              <a:rPr lang="es-MX" sz="2000" dirty="0"/>
              <a:t> (AISCCUF).</a:t>
            </a:r>
          </a:p>
          <a:p>
            <a:r>
              <a:rPr lang="es-MX" sz="2000" dirty="0"/>
              <a:t>4</a:t>
            </a:r>
            <a:r>
              <a:rPr lang="es-MX" sz="2000" dirty="0" smtClean="0"/>
              <a:t>. </a:t>
            </a:r>
            <a:r>
              <a:rPr lang="es-MX" sz="2000" dirty="0" err="1" smtClean="0"/>
              <a:t>Crue</a:t>
            </a:r>
            <a:r>
              <a:rPr lang="es-MX" sz="2000" dirty="0" smtClean="0"/>
              <a:t> </a:t>
            </a:r>
            <a:r>
              <a:rPr lang="es-MX" sz="2000" dirty="0"/>
              <a:t>Universidades Españolas (CRUE).</a:t>
            </a:r>
          </a:p>
          <a:p>
            <a:r>
              <a:rPr lang="es-MX" sz="2000" dirty="0"/>
              <a:t>5</a:t>
            </a:r>
            <a:r>
              <a:rPr lang="es-MX" sz="2000" dirty="0" smtClean="0"/>
              <a:t>. </a:t>
            </a:r>
            <a:r>
              <a:rPr lang="es-MX" sz="2000" dirty="0" err="1" smtClean="0"/>
              <a:t>Food</a:t>
            </a:r>
            <a:r>
              <a:rPr lang="es-MX" sz="2000" dirty="0" smtClean="0"/>
              <a:t> </a:t>
            </a:r>
            <a:r>
              <a:rPr lang="es-MX" sz="2000" dirty="0"/>
              <a:t>and </a:t>
            </a:r>
            <a:r>
              <a:rPr lang="es-MX" sz="2000" dirty="0" err="1"/>
              <a:t>Agriculture</a:t>
            </a:r>
            <a:r>
              <a:rPr lang="es-MX" sz="2000" dirty="0"/>
              <a:t> </a:t>
            </a:r>
            <a:r>
              <a:rPr lang="es-MX" sz="2000" dirty="0" err="1"/>
              <a:t>Organization</a:t>
            </a:r>
            <a:r>
              <a:rPr lang="es-MX" sz="2000" dirty="0"/>
              <a:t> of the </a:t>
            </a:r>
            <a:r>
              <a:rPr lang="es-MX" sz="2000" dirty="0" err="1"/>
              <a:t>United</a:t>
            </a:r>
            <a:r>
              <a:rPr lang="es-MX" sz="2000" dirty="0"/>
              <a:t> </a:t>
            </a:r>
            <a:r>
              <a:rPr lang="es-MX" sz="2000" dirty="0" err="1"/>
              <a:t>Nations</a:t>
            </a:r>
            <a:r>
              <a:rPr lang="es-MX" sz="2000" dirty="0"/>
              <a:t> (FAO).</a:t>
            </a:r>
          </a:p>
          <a:p>
            <a:r>
              <a:rPr lang="es-MX" sz="2000" dirty="0"/>
              <a:t>6</a:t>
            </a:r>
            <a:r>
              <a:rPr lang="es-MX" sz="2000" dirty="0" smtClean="0"/>
              <a:t>. Deutsche </a:t>
            </a:r>
            <a:r>
              <a:rPr lang="es-MX" sz="2000" dirty="0" err="1"/>
              <a:t>Gesellschaft</a:t>
            </a:r>
            <a:r>
              <a:rPr lang="es-MX" sz="2000" dirty="0"/>
              <a:t> </a:t>
            </a:r>
            <a:r>
              <a:rPr lang="es-MX" sz="2000" dirty="0" err="1"/>
              <a:t>für</a:t>
            </a:r>
            <a:r>
              <a:rPr lang="es-MX" sz="2000" dirty="0"/>
              <a:t> Internationale </a:t>
            </a:r>
            <a:r>
              <a:rPr lang="es-MX" sz="2000" dirty="0" err="1"/>
              <a:t>Zusammenarbeit</a:t>
            </a:r>
            <a:r>
              <a:rPr lang="es-MX" sz="2000" dirty="0"/>
              <a:t> (GIZ).</a:t>
            </a:r>
          </a:p>
          <a:p>
            <a:r>
              <a:rPr lang="es-MX" sz="2000" dirty="0"/>
              <a:t>7</a:t>
            </a:r>
            <a:r>
              <a:rPr lang="es-MX" sz="2000" dirty="0" smtClean="0"/>
              <a:t>. Inter-American </a:t>
            </a:r>
            <a:r>
              <a:rPr lang="es-MX" sz="2000" dirty="0" err="1"/>
              <a:t>Development</a:t>
            </a:r>
            <a:r>
              <a:rPr lang="es-MX" sz="2000" dirty="0"/>
              <a:t> Bank (GIZ).</a:t>
            </a:r>
          </a:p>
          <a:p>
            <a:r>
              <a:rPr lang="es-MX" sz="2000" dirty="0"/>
              <a:t>8</a:t>
            </a:r>
            <a:r>
              <a:rPr lang="es-MX" sz="2000" dirty="0" smtClean="0"/>
              <a:t>. International </a:t>
            </a:r>
            <a:r>
              <a:rPr lang="es-MX" sz="2000" dirty="0"/>
              <a:t>Budget </a:t>
            </a:r>
            <a:r>
              <a:rPr lang="es-MX" sz="2000" dirty="0" err="1"/>
              <a:t>Partnership</a:t>
            </a:r>
            <a:r>
              <a:rPr lang="es-MX" sz="2000" dirty="0"/>
              <a:t> (IBP).</a:t>
            </a:r>
          </a:p>
          <a:p>
            <a:r>
              <a:rPr lang="es-MX" sz="2000" dirty="0"/>
              <a:t>9</a:t>
            </a:r>
            <a:r>
              <a:rPr lang="es-MX" sz="2000" dirty="0" smtClean="0"/>
              <a:t>. INTOSAI </a:t>
            </a:r>
            <a:r>
              <a:rPr lang="es-MX" sz="2000" dirty="0" err="1"/>
              <a:t>Development</a:t>
            </a:r>
            <a:r>
              <a:rPr lang="es-MX" sz="2000" dirty="0"/>
              <a:t> </a:t>
            </a:r>
            <a:r>
              <a:rPr lang="es-MX" sz="2000" dirty="0" err="1"/>
              <a:t>Initiative</a:t>
            </a:r>
            <a:r>
              <a:rPr lang="es-MX" sz="2000" dirty="0"/>
              <a:t> (IDI).</a:t>
            </a:r>
          </a:p>
          <a:p>
            <a:r>
              <a:rPr lang="es-MX" sz="2000" dirty="0"/>
              <a:t>10</a:t>
            </a:r>
            <a:r>
              <a:rPr lang="es-MX" sz="2000" dirty="0" smtClean="0"/>
              <a:t>. </a:t>
            </a:r>
            <a:r>
              <a:rPr lang="es-MX" sz="2000" dirty="0" err="1" smtClean="0"/>
              <a:t>Institute</a:t>
            </a:r>
            <a:r>
              <a:rPr lang="es-MX" sz="2000" dirty="0" smtClean="0"/>
              <a:t> </a:t>
            </a:r>
            <a:r>
              <a:rPr lang="es-MX" sz="2000" dirty="0"/>
              <a:t>of Internal </a:t>
            </a:r>
            <a:r>
              <a:rPr lang="es-MX" sz="2000" dirty="0" err="1"/>
              <a:t>Auditors</a:t>
            </a:r>
            <a:r>
              <a:rPr lang="es-MX" sz="2000" dirty="0"/>
              <a:t> (IIA).</a:t>
            </a:r>
          </a:p>
          <a:p>
            <a:r>
              <a:rPr lang="es-MX" sz="2000" dirty="0"/>
              <a:t>11</a:t>
            </a:r>
            <a:r>
              <a:rPr lang="es-MX" sz="2000" dirty="0" smtClean="0"/>
              <a:t>. International </a:t>
            </a:r>
            <a:r>
              <a:rPr lang="es-MX" sz="2000" dirty="0" err="1"/>
              <a:t>Monetary</a:t>
            </a:r>
            <a:r>
              <a:rPr lang="es-MX" sz="2000" dirty="0"/>
              <a:t> </a:t>
            </a:r>
            <a:r>
              <a:rPr lang="es-MX" sz="2000" dirty="0" err="1"/>
              <a:t>Fund</a:t>
            </a:r>
            <a:r>
              <a:rPr lang="es-MX" sz="2000" dirty="0"/>
              <a:t> (IMF).</a:t>
            </a:r>
          </a:p>
          <a:p>
            <a:r>
              <a:rPr lang="es-MX" sz="2000" dirty="0"/>
              <a:t>12</a:t>
            </a:r>
            <a:r>
              <a:rPr lang="es-MX" sz="2000" dirty="0" smtClean="0"/>
              <a:t>. Organisation </a:t>
            </a:r>
            <a:r>
              <a:rPr lang="es-MX" sz="2000" dirty="0" err="1"/>
              <a:t>for</a:t>
            </a:r>
            <a:r>
              <a:rPr lang="es-MX" sz="2000" dirty="0"/>
              <a:t> Economic Co-</a:t>
            </a:r>
            <a:r>
              <a:rPr lang="es-MX" sz="2000" dirty="0" err="1"/>
              <a:t>operation</a:t>
            </a:r>
            <a:r>
              <a:rPr lang="es-MX" sz="2000" dirty="0"/>
              <a:t> and </a:t>
            </a:r>
            <a:r>
              <a:rPr lang="es-MX" sz="2000" dirty="0" err="1"/>
              <a:t>Development</a:t>
            </a:r>
            <a:r>
              <a:rPr lang="es-MX" sz="2000" dirty="0"/>
              <a:t> (OECD</a:t>
            </a:r>
            <a:r>
              <a:rPr lang="es-MX" sz="2000" dirty="0" smtClean="0"/>
              <a:t>).</a:t>
            </a:r>
            <a:endParaRPr lang="es-MX" sz="2000" dirty="0"/>
          </a:p>
        </p:txBody>
      </p:sp>
      <p:pic>
        <p:nvPicPr>
          <p:cNvPr id="7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552" y="189049"/>
            <a:ext cx="2340429" cy="13294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86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53400" y="6572250"/>
            <a:ext cx="919163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/>
              <a:t>WGVBS</a:t>
            </a:r>
            <a:r>
              <a:rPr lang="es-MX" dirty="0" smtClean="0"/>
              <a:t>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MX" dirty="0" smtClean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755576" y="116632"/>
            <a:ext cx="6768752" cy="1080120"/>
          </a:xfrm>
        </p:spPr>
        <p:txBody>
          <a:bodyPr/>
          <a:lstStyle/>
          <a:p>
            <a:r>
              <a:rPr lang="en-US" sz="2600" dirty="0"/>
              <a:t>Auditing SDGs </a:t>
            </a:r>
            <a:r>
              <a:rPr lang="en-US" sz="2600" dirty="0" smtClean="0"/>
              <a:t>Programs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Stakeholders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388" y="1484784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13. </a:t>
            </a:r>
            <a:r>
              <a:rPr lang="es-MX" sz="2000" dirty="0" err="1" smtClean="0"/>
              <a:t>Organização</a:t>
            </a:r>
            <a:r>
              <a:rPr lang="es-MX" sz="2000" dirty="0" smtClean="0"/>
              <a:t> </a:t>
            </a:r>
            <a:r>
              <a:rPr lang="es-MX" sz="2000" dirty="0"/>
              <a:t>das </a:t>
            </a:r>
            <a:r>
              <a:rPr lang="es-MX" sz="2000" dirty="0" err="1"/>
              <a:t>Instituições</a:t>
            </a:r>
            <a:r>
              <a:rPr lang="es-MX" sz="2000" dirty="0"/>
              <a:t> Supremas de Controle da </a:t>
            </a:r>
            <a:r>
              <a:rPr lang="es-MX" sz="2000" dirty="0" err="1"/>
              <a:t>Comunidade</a:t>
            </a:r>
            <a:r>
              <a:rPr lang="es-MX" sz="2000" dirty="0"/>
              <a:t> dos Países de </a:t>
            </a:r>
            <a:r>
              <a:rPr lang="es-MX" sz="2000" dirty="0" err="1"/>
              <a:t>Língua</a:t>
            </a:r>
            <a:r>
              <a:rPr lang="es-MX" sz="2000" dirty="0"/>
              <a:t> Portuguesa (OISC/CPLP).</a:t>
            </a:r>
          </a:p>
          <a:p>
            <a:r>
              <a:rPr lang="es-MX" sz="2000" dirty="0"/>
              <a:t>14</a:t>
            </a:r>
            <a:r>
              <a:rPr lang="es-MX" sz="2000" dirty="0" smtClean="0"/>
              <a:t>. Pacto </a:t>
            </a:r>
            <a:r>
              <a:rPr lang="es-MX" sz="2000" dirty="0"/>
              <a:t>Mundial.</a:t>
            </a:r>
          </a:p>
          <a:p>
            <a:r>
              <a:rPr lang="es-MX" sz="2000" dirty="0"/>
              <a:t>15</a:t>
            </a:r>
            <a:r>
              <a:rPr lang="es-MX" sz="2000" dirty="0" smtClean="0"/>
              <a:t>. </a:t>
            </a:r>
            <a:r>
              <a:rPr lang="es-MX" sz="2000" dirty="0" err="1" smtClean="0"/>
              <a:t>Partnering</a:t>
            </a:r>
            <a:r>
              <a:rPr lang="es-MX" sz="2000" dirty="0" smtClean="0"/>
              <a:t> </a:t>
            </a:r>
            <a:r>
              <a:rPr lang="es-MX" sz="2000" dirty="0" err="1"/>
              <a:t>Initiative</a:t>
            </a:r>
            <a:r>
              <a:rPr lang="es-MX" sz="2000" dirty="0"/>
              <a:t>.</a:t>
            </a:r>
          </a:p>
          <a:p>
            <a:r>
              <a:rPr lang="es-MX" sz="2000" dirty="0"/>
              <a:t>16</a:t>
            </a:r>
            <a:r>
              <a:rPr lang="es-MX" sz="2000" dirty="0" smtClean="0"/>
              <a:t>. </a:t>
            </a:r>
            <a:r>
              <a:rPr lang="es-MX" sz="2000" dirty="0" err="1" smtClean="0"/>
              <a:t>Spain’s</a:t>
            </a:r>
            <a:r>
              <a:rPr lang="es-MX" sz="2000" dirty="0" smtClean="0"/>
              <a:t> </a:t>
            </a:r>
            <a:r>
              <a:rPr lang="es-MX" sz="2000" dirty="0" err="1"/>
              <a:t>Ambassador</a:t>
            </a:r>
            <a:r>
              <a:rPr lang="es-MX" sz="2000" dirty="0"/>
              <a:t> in </a:t>
            </a:r>
            <a:r>
              <a:rPr lang="es-MX" sz="2000" dirty="0" err="1"/>
              <a:t>special</a:t>
            </a:r>
            <a:r>
              <a:rPr lang="es-MX" sz="2000" dirty="0"/>
              <a:t> </a:t>
            </a:r>
            <a:r>
              <a:rPr lang="es-MX" sz="2000" dirty="0" err="1"/>
              <a:t>mission</a:t>
            </a:r>
            <a:r>
              <a:rPr lang="es-MX" sz="2000" dirty="0"/>
              <a:t> </a:t>
            </a:r>
            <a:r>
              <a:rPr lang="es-MX" sz="2000" dirty="0" err="1"/>
              <a:t>for</a:t>
            </a:r>
            <a:r>
              <a:rPr lang="es-MX" sz="2000" dirty="0"/>
              <a:t> the 2030 Agenda.</a:t>
            </a:r>
          </a:p>
          <a:p>
            <a:r>
              <a:rPr lang="es-MX" sz="2000" dirty="0"/>
              <a:t>17</a:t>
            </a:r>
            <a:r>
              <a:rPr lang="es-MX" sz="2000" dirty="0" smtClean="0"/>
              <a:t>. Court </a:t>
            </a:r>
            <a:r>
              <a:rPr lang="es-MX" sz="2000" dirty="0"/>
              <a:t>of Audit of the West </a:t>
            </a:r>
            <a:r>
              <a:rPr lang="es-MX" sz="2000" dirty="0" err="1"/>
              <a:t>African</a:t>
            </a:r>
            <a:r>
              <a:rPr lang="es-MX" sz="2000" dirty="0"/>
              <a:t> Economic and </a:t>
            </a:r>
            <a:r>
              <a:rPr lang="es-MX" sz="2000" dirty="0" err="1"/>
              <a:t>Monetary</a:t>
            </a:r>
            <a:r>
              <a:rPr lang="es-MX" sz="2000" dirty="0"/>
              <a:t> </a:t>
            </a:r>
            <a:r>
              <a:rPr lang="es-MX" sz="2000" dirty="0" err="1"/>
              <a:t>Union</a:t>
            </a:r>
            <a:r>
              <a:rPr lang="es-MX" sz="2000" dirty="0"/>
              <a:t> (UEMOA).</a:t>
            </a:r>
          </a:p>
          <a:p>
            <a:r>
              <a:rPr lang="es-MX" sz="2000" dirty="0"/>
              <a:t>18</a:t>
            </a:r>
            <a:r>
              <a:rPr lang="es-MX" sz="2000" dirty="0" smtClean="0"/>
              <a:t>. </a:t>
            </a:r>
            <a:r>
              <a:rPr lang="es-MX" sz="2000" dirty="0" err="1" smtClean="0"/>
              <a:t>United</a:t>
            </a:r>
            <a:r>
              <a:rPr lang="es-MX" sz="2000" dirty="0" smtClean="0"/>
              <a:t> </a:t>
            </a:r>
            <a:r>
              <a:rPr lang="es-MX" sz="2000" dirty="0" err="1"/>
              <a:t>Nations</a:t>
            </a:r>
            <a:r>
              <a:rPr lang="es-MX" sz="2000" dirty="0"/>
              <a:t> Department of Economic and Social Affairs (UNDESA).</a:t>
            </a:r>
          </a:p>
          <a:p>
            <a:r>
              <a:rPr lang="es-MX" sz="2000" dirty="0"/>
              <a:t>19</a:t>
            </a:r>
            <a:r>
              <a:rPr lang="es-MX" sz="2000" dirty="0" smtClean="0"/>
              <a:t>. </a:t>
            </a:r>
            <a:r>
              <a:rPr lang="es-MX" sz="2000" dirty="0" err="1" smtClean="0"/>
              <a:t>United</a:t>
            </a:r>
            <a:r>
              <a:rPr lang="es-MX" sz="2000" dirty="0" smtClean="0"/>
              <a:t> </a:t>
            </a:r>
            <a:r>
              <a:rPr lang="es-MX" sz="2000" dirty="0" err="1"/>
              <a:t>Nations</a:t>
            </a:r>
            <a:r>
              <a:rPr lang="es-MX" sz="2000" dirty="0"/>
              <a:t> </a:t>
            </a:r>
            <a:r>
              <a:rPr lang="es-MX" sz="2000" dirty="0" err="1"/>
              <a:t>development</a:t>
            </a:r>
            <a:r>
              <a:rPr lang="es-MX" sz="2000" dirty="0"/>
              <a:t> </a:t>
            </a:r>
            <a:r>
              <a:rPr lang="es-MX" sz="2000" dirty="0" err="1"/>
              <a:t>Program</a:t>
            </a:r>
            <a:r>
              <a:rPr lang="es-MX" sz="2000" dirty="0"/>
              <a:t> (UNDP).</a:t>
            </a:r>
          </a:p>
          <a:p>
            <a:r>
              <a:rPr lang="es-MX" sz="2000" dirty="0"/>
              <a:t>20</a:t>
            </a:r>
            <a:r>
              <a:rPr lang="es-MX" sz="2000" dirty="0" smtClean="0"/>
              <a:t>. </a:t>
            </a:r>
            <a:r>
              <a:rPr lang="es-MX" sz="2000" dirty="0" err="1" smtClean="0"/>
              <a:t>United</a:t>
            </a:r>
            <a:r>
              <a:rPr lang="es-MX" sz="2000" dirty="0" smtClean="0"/>
              <a:t> </a:t>
            </a:r>
            <a:r>
              <a:rPr lang="es-MX" sz="2000" dirty="0" err="1"/>
              <a:t>Nations</a:t>
            </a:r>
            <a:r>
              <a:rPr lang="es-MX" sz="2000" dirty="0"/>
              <a:t> </a:t>
            </a:r>
            <a:r>
              <a:rPr lang="es-MX" sz="2000" dirty="0" err="1"/>
              <a:t>Environment</a:t>
            </a:r>
            <a:r>
              <a:rPr lang="es-MX" sz="2000" dirty="0"/>
              <a:t> </a:t>
            </a:r>
            <a:r>
              <a:rPr lang="es-MX" sz="2000" dirty="0" err="1"/>
              <a:t>Program</a:t>
            </a:r>
            <a:r>
              <a:rPr lang="es-MX" sz="2000" dirty="0"/>
              <a:t> (UNEP).</a:t>
            </a:r>
          </a:p>
          <a:p>
            <a:r>
              <a:rPr lang="es-MX" sz="2000" dirty="0"/>
              <a:t>21</a:t>
            </a:r>
            <a:r>
              <a:rPr lang="es-MX" sz="2000" dirty="0" smtClean="0"/>
              <a:t>. </a:t>
            </a:r>
            <a:r>
              <a:rPr lang="es-MX" sz="2000" dirty="0" err="1" smtClean="0"/>
              <a:t>United</a:t>
            </a:r>
            <a:r>
              <a:rPr lang="es-MX" sz="2000" dirty="0" smtClean="0"/>
              <a:t> </a:t>
            </a:r>
            <a:r>
              <a:rPr lang="es-MX" sz="2000" dirty="0" err="1"/>
              <a:t>Nations</a:t>
            </a:r>
            <a:r>
              <a:rPr lang="es-MX" sz="2000" dirty="0"/>
              <a:t> </a:t>
            </a:r>
            <a:r>
              <a:rPr lang="es-MX" sz="2000" dirty="0" err="1"/>
              <a:t>Institute</a:t>
            </a:r>
            <a:r>
              <a:rPr lang="es-MX" sz="2000" dirty="0"/>
              <a:t> </a:t>
            </a:r>
            <a:r>
              <a:rPr lang="es-MX" sz="2000" dirty="0" err="1"/>
              <a:t>for</a:t>
            </a:r>
            <a:r>
              <a:rPr lang="es-MX" sz="2000" dirty="0"/>
              <a:t> Training and </a:t>
            </a:r>
            <a:r>
              <a:rPr lang="es-MX" sz="2000" dirty="0" err="1"/>
              <a:t>Research</a:t>
            </a:r>
            <a:r>
              <a:rPr lang="es-MX" sz="2000" dirty="0"/>
              <a:t> (UNITAR).</a:t>
            </a:r>
          </a:p>
          <a:p>
            <a:r>
              <a:rPr lang="es-MX" sz="2000" dirty="0"/>
              <a:t>22</a:t>
            </a:r>
            <a:r>
              <a:rPr lang="es-MX" sz="2000" dirty="0" smtClean="0"/>
              <a:t>. </a:t>
            </a:r>
            <a:r>
              <a:rPr lang="es-MX" sz="2000" dirty="0" err="1" smtClean="0"/>
              <a:t>United</a:t>
            </a:r>
            <a:r>
              <a:rPr lang="es-MX" sz="2000" dirty="0" smtClean="0"/>
              <a:t> </a:t>
            </a:r>
            <a:r>
              <a:rPr lang="es-MX" sz="2000" dirty="0" err="1"/>
              <a:t>Nations</a:t>
            </a:r>
            <a:r>
              <a:rPr lang="es-MX" sz="2000" dirty="0"/>
              <a:t> </a:t>
            </a:r>
            <a:r>
              <a:rPr lang="es-MX" sz="2000" dirty="0" err="1"/>
              <a:t>Sustainable</a:t>
            </a:r>
            <a:r>
              <a:rPr lang="es-MX" sz="2000" dirty="0"/>
              <a:t> </a:t>
            </a:r>
            <a:r>
              <a:rPr lang="es-MX" sz="2000" dirty="0" err="1"/>
              <a:t>Development</a:t>
            </a:r>
            <a:r>
              <a:rPr lang="es-MX" sz="2000" dirty="0"/>
              <a:t> </a:t>
            </a:r>
            <a:r>
              <a:rPr lang="es-MX" sz="2000" dirty="0" err="1"/>
              <a:t>Solutions</a:t>
            </a:r>
            <a:r>
              <a:rPr lang="es-MX" sz="2000" dirty="0"/>
              <a:t> Network.</a:t>
            </a:r>
          </a:p>
          <a:p>
            <a:r>
              <a:rPr lang="es-MX" sz="2000" dirty="0"/>
              <a:t>23</a:t>
            </a:r>
            <a:r>
              <a:rPr lang="es-MX" sz="2000" dirty="0" smtClean="0"/>
              <a:t>. USAID</a:t>
            </a:r>
            <a:r>
              <a:rPr lang="es-MX" sz="2000" dirty="0"/>
              <a:t>.</a:t>
            </a:r>
          </a:p>
          <a:p>
            <a:r>
              <a:rPr lang="es-MX" sz="2000" dirty="0"/>
              <a:t>24</a:t>
            </a:r>
            <a:r>
              <a:rPr lang="es-MX" sz="2000" dirty="0" smtClean="0"/>
              <a:t>. </a:t>
            </a:r>
            <a:r>
              <a:rPr lang="es-MX" sz="2000" dirty="0" err="1" smtClean="0"/>
              <a:t>World</a:t>
            </a:r>
            <a:r>
              <a:rPr lang="es-MX" sz="2000" dirty="0" smtClean="0"/>
              <a:t> </a:t>
            </a:r>
            <a:r>
              <a:rPr lang="es-MX" sz="2000" dirty="0"/>
              <a:t>Bank.</a:t>
            </a:r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552" y="189049"/>
            <a:ext cx="2340429" cy="13294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67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53400" y="6572250"/>
            <a:ext cx="919163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/>
              <a:t>WGVBS</a:t>
            </a:r>
            <a:r>
              <a:rPr lang="es-MX" dirty="0" smtClean="0"/>
              <a:t>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MX" dirty="0" smtClean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755576" y="116632"/>
            <a:ext cx="6768752" cy="1080120"/>
          </a:xfrm>
        </p:spPr>
        <p:txBody>
          <a:bodyPr/>
          <a:lstStyle/>
          <a:p>
            <a:r>
              <a:rPr lang="en-US" sz="2600" dirty="0"/>
              <a:t>Auditing SDGs </a:t>
            </a:r>
            <a:r>
              <a:rPr lang="en-US" sz="2600" dirty="0" smtClean="0"/>
              <a:t>Programs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Feedback received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146675492"/>
              </p:ext>
            </p:extLst>
          </p:nvPr>
        </p:nvGraphicFramePr>
        <p:xfrm>
          <a:off x="2843808" y="147771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567588142"/>
              </p:ext>
            </p:extLst>
          </p:nvPr>
        </p:nvGraphicFramePr>
        <p:xfrm>
          <a:off x="-252536" y="1628800"/>
          <a:ext cx="331236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677195235"/>
              </p:ext>
            </p:extLst>
          </p:nvPr>
        </p:nvGraphicFramePr>
        <p:xfrm>
          <a:off x="-180528" y="3501008"/>
          <a:ext cx="331236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9074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53400" y="6572250"/>
            <a:ext cx="919163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/>
              <a:t>WGVBS</a:t>
            </a:r>
            <a:r>
              <a:rPr lang="es-MX" dirty="0" smtClean="0"/>
              <a:t>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MX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755576" y="116632"/>
            <a:ext cx="676875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204E"/>
                </a:solidFill>
                <a:latin typeface="Arial Black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9pPr>
          </a:lstStyle>
          <a:p>
            <a:r>
              <a:rPr lang="en-US" sz="2600" dirty="0"/>
              <a:t>Auditing SDGs </a:t>
            </a:r>
            <a:r>
              <a:rPr lang="en-US" sz="2600" dirty="0" smtClean="0"/>
              <a:t>Programs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Next steps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03067461"/>
              </p:ext>
            </p:extLst>
          </p:nvPr>
        </p:nvGraphicFramePr>
        <p:xfrm>
          <a:off x="539552" y="1556792"/>
          <a:ext cx="8088560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0669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54489" y="6572250"/>
            <a:ext cx="919163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/>
              <a:t>WGVBS</a:t>
            </a:r>
            <a:r>
              <a:rPr lang="es-MX" dirty="0" smtClean="0"/>
              <a:t>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MX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755576" y="116632"/>
            <a:ext cx="676875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204E"/>
                </a:solidFill>
                <a:latin typeface="Arial Black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9pPr>
          </a:lstStyle>
          <a:p>
            <a:r>
              <a:rPr lang="en-US" sz="2600" dirty="0"/>
              <a:t>Auditing SDGs </a:t>
            </a:r>
            <a:r>
              <a:rPr lang="en-US" sz="2600" dirty="0" smtClean="0"/>
              <a:t>Programs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Next steps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sym typeface="Wingdings" panose="05000000000000000000" pitchFamily="2" charset="2"/>
              </a:rPr>
              <a:t>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 Translation of the paper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232359757"/>
              </p:ext>
            </p:extLst>
          </p:nvPr>
        </p:nvGraphicFramePr>
        <p:xfrm>
          <a:off x="749250" y="1352798"/>
          <a:ext cx="662940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5874" y="2216894"/>
            <a:ext cx="778458" cy="518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0" name="Picture 2" descr="Resultado de imagen para mexic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4" y="5529262"/>
            <a:ext cx="800906" cy="4578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de flecha 7"/>
          <p:cNvCxnSpPr/>
          <p:nvPr/>
        </p:nvCxnSpPr>
        <p:spPr>
          <a:xfrm>
            <a:off x="6703674" y="3297014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7230541" y="2973848"/>
            <a:ext cx="1475656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Just wording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32341" y="6565303"/>
            <a:ext cx="1044179" cy="26064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dirty="0" smtClean="0"/>
              <a:t>WGVBS | </a:t>
            </a:r>
            <a:fld id="{555751ED-0689-45F0-AF0E-48326EBEE3F7}" type="slidenum">
              <a:rPr lang="es-MX" dirty="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MX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83"/>
          <a:stretch/>
        </p:blipFill>
        <p:spPr>
          <a:xfrm>
            <a:off x="3275856" y="1772816"/>
            <a:ext cx="2762250" cy="285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4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ASF_1">
      <a:dk1>
        <a:srgbClr val="00204E"/>
      </a:dk1>
      <a:lt1>
        <a:sysClr val="window" lastClr="FFFFFF"/>
      </a:lt1>
      <a:dk2>
        <a:srgbClr val="292929"/>
      </a:dk2>
      <a:lt2>
        <a:srgbClr val="EEECE1"/>
      </a:lt2>
      <a:accent1>
        <a:srgbClr val="00204E"/>
      </a:accent1>
      <a:accent2>
        <a:srgbClr val="002F74"/>
      </a:accent2>
      <a:accent3>
        <a:srgbClr val="9C2A29"/>
      </a:accent3>
      <a:accent4>
        <a:srgbClr val="B93131"/>
      </a:accent4>
      <a:accent5>
        <a:srgbClr val="0C6B4D"/>
      </a:accent5>
      <a:accent6>
        <a:srgbClr val="09533C"/>
      </a:accent6>
      <a:hlink>
        <a:srgbClr val="0000FF"/>
      </a:hlink>
      <a:folHlink>
        <a:srgbClr val="800080"/>
      </a:folHlink>
    </a:clrScheme>
    <a:fontScheme name="ASF_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6417</TotalTime>
  <Words>439</Words>
  <Application>Microsoft Office PowerPoint</Application>
  <PresentationFormat>Presentación en pantalla (4:3)</PresentationFormat>
  <Paragraphs>100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Wingdings</vt:lpstr>
      <vt:lpstr>Tema de Office</vt:lpstr>
      <vt:lpstr>Auditing SDGs Programs</vt:lpstr>
      <vt:lpstr>Auditing SDGs Programs Background information</vt:lpstr>
      <vt:lpstr>Auditing SDGs Programs Latest developments</vt:lpstr>
      <vt:lpstr>Auditing SDGs Programs Stakeholders</vt:lpstr>
      <vt:lpstr>Auditing SDGs Programs Stakeholders</vt:lpstr>
      <vt:lpstr>Auditing SDGs Programs Feedback received</vt:lpstr>
      <vt:lpstr>Presentación de PowerPoint</vt:lpstr>
      <vt:lpstr>Presentación de PowerPoint</vt:lpstr>
      <vt:lpstr>Presentación de PowerPoint</vt:lpstr>
    </vt:vector>
  </TitlesOfParts>
  <Company>Auditoría Superior de la Federación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Coordinación de Relaciones Institucionales</dc:creator>
  <cp:lastModifiedBy>Francisco Tomas Parral Pineda</cp:lastModifiedBy>
  <cp:revision>721</cp:revision>
  <cp:lastPrinted>2019-03-29T16:20:10Z</cp:lastPrinted>
  <dcterms:created xsi:type="dcterms:W3CDTF">2012-03-03T23:19:20Z</dcterms:created>
  <dcterms:modified xsi:type="dcterms:W3CDTF">2019-03-29T21:36:41Z</dcterms:modified>
</cp:coreProperties>
</file>